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5"/>
    <p:sldMasterId id="214748366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Lst>
  <p:sldSz cy="5143500" cx="9144000"/>
  <p:notesSz cx="6858000" cy="9144000"/>
  <p:embeddedFontLst>
    <p:embeddedFont>
      <p:font typeface="Proxima Nova"/>
      <p:regular r:id="rId62"/>
      <p:bold r:id="rId63"/>
      <p:italic r:id="rId64"/>
      <p:boldItalic r:id="rId65"/>
    </p:embeddedFont>
    <p:embeddedFont>
      <p:font typeface="Roboto"/>
      <p:regular r:id="rId66"/>
      <p:bold r:id="rId67"/>
      <p:italic r:id="rId68"/>
      <p:boldItalic r:id="rId69"/>
    </p:embeddedFont>
    <p:embeddedFont>
      <p:font typeface="Roboto Medium"/>
      <p:regular r:id="rId70"/>
      <p:bold r:id="rId71"/>
      <p:italic r:id="rId72"/>
      <p:boldItalic r:id="rId73"/>
    </p:embeddedFont>
    <p:embeddedFont>
      <p:font typeface="Amatic SC"/>
      <p:regular r:id="rId74"/>
      <p:bold r:id="rId75"/>
    </p:embeddedFont>
    <p:embeddedFont>
      <p:font typeface="Inter"/>
      <p:regular r:id="rId76"/>
      <p:bold r:id="rId77"/>
    </p:embeddedFont>
    <p:embeddedFont>
      <p:font typeface="Montserrat"/>
      <p:regular r:id="rId78"/>
      <p:bold r:id="rId79"/>
      <p:italic r:id="rId80"/>
      <p:boldItalic r:id="rId81"/>
    </p:embeddedFont>
    <p:embeddedFont>
      <p:font typeface="Bebas Neue"/>
      <p:regular r:id="rId82"/>
    </p:embeddedFont>
    <p:embeddedFont>
      <p:font typeface="Montserrat ExtraBold"/>
      <p:bold r:id="rId83"/>
      <p:boldItalic r:id="rId84"/>
    </p:embeddedFont>
    <p:embeddedFont>
      <p:font typeface="Inter Medium"/>
      <p:regular r:id="rId85"/>
      <p:bold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44">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8BC37F8-772F-4290-BE59-D162816F182D}">
  <a:tblStyle styleId="{88BC37F8-772F-4290-BE59-D162816F182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44"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MontserratExtraBold-boldItalic.fntdata"/><Relationship Id="rId83" Type="http://schemas.openxmlformats.org/officeDocument/2006/relationships/font" Target="fonts/MontserratExtraBold-bold.fntdata"/><Relationship Id="rId42" Type="http://schemas.openxmlformats.org/officeDocument/2006/relationships/slide" Target="slides/slide35.xml"/><Relationship Id="rId86" Type="http://schemas.openxmlformats.org/officeDocument/2006/relationships/font" Target="fonts/InterMedium-bold.fntdata"/><Relationship Id="rId41" Type="http://schemas.openxmlformats.org/officeDocument/2006/relationships/slide" Target="slides/slide34.xml"/><Relationship Id="rId85" Type="http://schemas.openxmlformats.org/officeDocument/2006/relationships/font" Target="fonts/InterMedium-regular.fntdata"/><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Montserrat-italic.fntdata"/><Relationship Id="rId82" Type="http://schemas.openxmlformats.org/officeDocument/2006/relationships/font" Target="fonts/BebasNeue-regular.fntdata"/><Relationship Id="rId81"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RobotoMedium-boldItalic.fntdata"/><Relationship Id="rId72" Type="http://schemas.openxmlformats.org/officeDocument/2006/relationships/font" Target="fonts/RobotoMedium-italic.fntdata"/><Relationship Id="rId31" Type="http://schemas.openxmlformats.org/officeDocument/2006/relationships/slide" Target="slides/slide24.xml"/><Relationship Id="rId75" Type="http://schemas.openxmlformats.org/officeDocument/2006/relationships/font" Target="fonts/AmaticSC-bold.fntdata"/><Relationship Id="rId30" Type="http://schemas.openxmlformats.org/officeDocument/2006/relationships/slide" Target="slides/slide23.xml"/><Relationship Id="rId74" Type="http://schemas.openxmlformats.org/officeDocument/2006/relationships/font" Target="fonts/AmaticSC-regular.fntdata"/><Relationship Id="rId33" Type="http://schemas.openxmlformats.org/officeDocument/2006/relationships/slide" Target="slides/slide26.xml"/><Relationship Id="rId77" Type="http://schemas.openxmlformats.org/officeDocument/2006/relationships/font" Target="fonts/Inter-bold.fntdata"/><Relationship Id="rId32" Type="http://schemas.openxmlformats.org/officeDocument/2006/relationships/slide" Target="slides/slide25.xml"/><Relationship Id="rId76" Type="http://schemas.openxmlformats.org/officeDocument/2006/relationships/font" Target="fonts/Inter-regular.fntdata"/><Relationship Id="rId35" Type="http://schemas.openxmlformats.org/officeDocument/2006/relationships/slide" Target="slides/slide28.xml"/><Relationship Id="rId79" Type="http://schemas.openxmlformats.org/officeDocument/2006/relationships/font" Target="fonts/Montserrat-bold.fntdata"/><Relationship Id="rId34" Type="http://schemas.openxmlformats.org/officeDocument/2006/relationships/slide" Target="slides/slide27.xml"/><Relationship Id="rId78" Type="http://schemas.openxmlformats.org/officeDocument/2006/relationships/font" Target="fonts/Montserrat-regular.fntdata"/><Relationship Id="rId71" Type="http://schemas.openxmlformats.org/officeDocument/2006/relationships/font" Target="fonts/RobotoMedium-bold.fntdata"/><Relationship Id="rId70" Type="http://schemas.openxmlformats.org/officeDocument/2006/relationships/font" Target="fonts/RobotoMedium-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ProximaNova-regular.fntdata"/><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font" Target="fonts/ProximaNova-italic.fntdata"/><Relationship Id="rId63" Type="http://schemas.openxmlformats.org/officeDocument/2006/relationships/font" Target="fonts/ProximaNova-bold.fntdata"/><Relationship Id="rId22" Type="http://schemas.openxmlformats.org/officeDocument/2006/relationships/slide" Target="slides/slide15.xml"/><Relationship Id="rId66" Type="http://schemas.openxmlformats.org/officeDocument/2006/relationships/font" Target="fonts/Roboto-regular.fntdata"/><Relationship Id="rId21" Type="http://schemas.openxmlformats.org/officeDocument/2006/relationships/slide" Target="slides/slide14.xml"/><Relationship Id="rId65" Type="http://schemas.openxmlformats.org/officeDocument/2006/relationships/font" Target="fonts/ProximaNova-boldItalic.fntdata"/><Relationship Id="rId24" Type="http://schemas.openxmlformats.org/officeDocument/2006/relationships/slide" Target="slides/slide17.xml"/><Relationship Id="rId68" Type="http://schemas.openxmlformats.org/officeDocument/2006/relationships/font" Target="fonts/Roboto-italic.fntdata"/><Relationship Id="rId23" Type="http://schemas.openxmlformats.org/officeDocument/2006/relationships/slide" Target="slides/slide16.xml"/><Relationship Id="rId67" Type="http://schemas.openxmlformats.org/officeDocument/2006/relationships/font" Target="fonts/Roboto-bold.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f5de59d1b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f5de59d1b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2137d6d3e6b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2137d6d3e6b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g2137d6d3e6b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 name="Google Shape;851;g2137d6d3e6b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2137d6d3e6b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2137d6d3e6b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1c265345eb3_0_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1c265345eb3_0_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2135997c34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2135997c34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1f5de59d1b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1f5de59d1b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2135997c342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2135997c342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2135997c342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8" name="Google Shape;1168;g2135997c342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 name="Shape 1171"/>
        <p:cNvGrpSpPr/>
        <p:nvPr/>
      </p:nvGrpSpPr>
      <p:grpSpPr>
        <a:xfrm>
          <a:off x="0" y="0"/>
          <a:ext cx="0" cy="0"/>
          <a:chOff x="0" y="0"/>
          <a:chExt cx="0" cy="0"/>
        </a:xfrm>
      </p:grpSpPr>
      <p:sp>
        <p:nvSpPr>
          <p:cNvPr id="1172" name="Google Shape;1172;g2135997c342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3" name="Google Shape;1173;g2135997c342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2137d6d3e6b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2137d6d3e6b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1c265345eb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1c265345eb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7" name="Shape 1277"/>
        <p:cNvGrpSpPr/>
        <p:nvPr/>
      </p:nvGrpSpPr>
      <p:grpSpPr>
        <a:xfrm>
          <a:off x="0" y="0"/>
          <a:ext cx="0" cy="0"/>
          <a:chOff x="0" y="0"/>
          <a:chExt cx="0" cy="0"/>
        </a:xfrm>
      </p:grpSpPr>
      <p:sp>
        <p:nvSpPr>
          <p:cNvPr id="1278" name="Google Shape;1278;g21391c09b5a_1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9" name="Google Shape;1279;g21391c09b5a_1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3" name="Shape 1283"/>
        <p:cNvGrpSpPr/>
        <p:nvPr/>
      </p:nvGrpSpPr>
      <p:grpSpPr>
        <a:xfrm>
          <a:off x="0" y="0"/>
          <a:ext cx="0" cy="0"/>
          <a:chOff x="0" y="0"/>
          <a:chExt cx="0" cy="0"/>
        </a:xfrm>
      </p:grpSpPr>
      <p:sp>
        <p:nvSpPr>
          <p:cNvPr id="1284" name="Google Shape;1284;g21391c09b5a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5" name="Google Shape;1285;g21391c09b5a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g2137d6d3e6b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 name="Google Shape;1386;g2137d6d3e6b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2" name="Shape 1392"/>
        <p:cNvGrpSpPr/>
        <p:nvPr/>
      </p:nvGrpSpPr>
      <p:grpSpPr>
        <a:xfrm>
          <a:off x="0" y="0"/>
          <a:ext cx="0" cy="0"/>
          <a:chOff x="0" y="0"/>
          <a:chExt cx="0" cy="0"/>
        </a:xfrm>
      </p:grpSpPr>
      <p:sp>
        <p:nvSpPr>
          <p:cNvPr id="1393" name="Google Shape;1393;g21391c09b5a_1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4" name="Google Shape;1394;g21391c09b5a_1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8" name="Shape 1398"/>
        <p:cNvGrpSpPr/>
        <p:nvPr/>
      </p:nvGrpSpPr>
      <p:grpSpPr>
        <a:xfrm>
          <a:off x="0" y="0"/>
          <a:ext cx="0" cy="0"/>
          <a:chOff x="0" y="0"/>
          <a:chExt cx="0" cy="0"/>
        </a:xfrm>
      </p:grpSpPr>
      <p:sp>
        <p:nvSpPr>
          <p:cNvPr id="1399" name="Google Shape;1399;g21391c09b5a_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0" name="Google Shape;1400;g21391c09b5a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 name="Shape 1405"/>
        <p:cNvGrpSpPr/>
        <p:nvPr/>
      </p:nvGrpSpPr>
      <p:grpSpPr>
        <a:xfrm>
          <a:off x="0" y="0"/>
          <a:ext cx="0" cy="0"/>
          <a:chOff x="0" y="0"/>
          <a:chExt cx="0" cy="0"/>
        </a:xfrm>
      </p:grpSpPr>
      <p:sp>
        <p:nvSpPr>
          <p:cNvPr id="1406" name="Google Shape;1406;g2137d6d3e6b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 name="Google Shape;1407;g2137d6d3e6b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5" name="Shape 1505"/>
        <p:cNvGrpSpPr/>
        <p:nvPr/>
      </p:nvGrpSpPr>
      <p:grpSpPr>
        <a:xfrm>
          <a:off x="0" y="0"/>
          <a:ext cx="0" cy="0"/>
          <a:chOff x="0" y="0"/>
          <a:chExt cx="0" cy="0"/>
        </a:xfrm>
      </p:grpSpPr>
      <p:sp>
        <p:nvSpPr>
          <p:cNvPr id="1506" name="Google Shape;1506;g2137d6d3e6b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7" name="Google Shape;1507;g2137d6d3e6b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2137d6d3e6b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2137d6d3e6b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7" name="Shape 1517"/>
        <p:cNvGrpSpPr/>
        <p:nvPr/>
      </p:nvGrpSpPr>
      <p:grpSpPr>
        <a:xfrm>
          <a:off x="0" y="0"/>
          <a:ext cx="0" cy="0"/>
          <a:chOff x="0" y="0"/>
          <a:chExt cx="0" cy="0"/>
        </a:xfrm>
      </p:grpSpPr>
      <p:sp>
        <p:nvSpPr>
          <p:cNvPr id="1518" name="Google Shape;1518;g1c265345eb3_0_1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9" name="Google Shape;1519;g1c265345eb3_0_1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6" name="Shape 1616"/>
        <p:cNvGrpSpPr/>
        <p:nvPr/>
      </p:nvGrpSpPr>
      <p:grpSpPr>
        <a:xfrm>
          <a:off x="0" y="0"/>
          <a:ext cx="0" cy="0"/>
          <a:chOff x="0" y="0"/>
          <a:chExt cx="0" cy="0"/>
        </a:xfrm>
      </p:grpSpPr>
      <p:sp>
        <p:nvSpPr>
          <p:cNvPr id="1617" name="Google Shape;1617;g2137d6d3e6b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8" name="Google Shape;1618;g2137d6d3e6b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1f5df8ec99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1f5df8ec99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1" name="Shape 1621"/>
        <p:cNvGrpSpPr/>
        <p:nvPr/>
      </p:nvGrpSpPr>
      <p:grpSpPr>
        <a:xfrm>
          <a:off x="0" y="0"/>
          <a:ext cx="0" cy="0"/>
          <a:chOff x="0" y="0"/>
          <a:chExt cx="0" cy="0"/>
        </a:xfrm>
      </p:grpSpPr>
      <p:sp>
        <p:nvSpPr>
          <p:cNvPr id="1622" name="Google Shape;1622;g1c4b5ad8df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3" name="Google Shape;1623;g1c4b5ad8df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7" name="Shape 1627"/>
        <p:cNvGrpSpPr/>
        <p:nvPr/>
      </p:nvGrpSpPr>
      <p:grpSpPr>
        <a:xfrm>
          <a:off x="0" y="0"/>
          <a:ext cx="0" cy="0"/>
          <a:chOff x="0" y="0"/>
          <a:chExt cx="0" cy="0"/>
        </a:xfrm>
      </p:grpSpPr>
      <p:sp>
        <p:nvSpPr>
          <p:cNvPr id="1628" name="Google Shape;1628;g1c4b5ad8df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9" name="Google Shape;1629;g1c4b5ad8df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135c9f142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135c9f142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6" name="Shape 1716"/>
        <p:cNvGrpSpPr/>
        <p:nvPr/>
      </p:nvGrpSpPr>
      <p:grpSpPr>
        <a:xfrm>
          <a:off x="0" y="0"/>
          <a:ext cx="0" cy="0"/>
          <a:chOff x="0" y="0"/>
          <a:chExt cx="0" cy="0"/>
        </a:xfrm>
      </p:grpSpPr>
      <p:sp>
        <p:nvSpPr>
          <p:cNvPr id="1717" name="Google Shape;1717;g1c265345eb3_0_1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8" name="Google Shape;1718;g1c265345eb3_0_1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7" name="Shape 2097"/>
        <p:cNvGrpSpPr/>
        <p:nvPr/>
      </p:nvGrpSpPr>
      <p:grpSpPr>
        <a:xfrm>
          <a:off x="0" y="0"/>
          <a:ext cx="0" cy="0"/>
          <a:chOff x="0" y="0"/>
          <a:chExt cx="0" cy="0"/>
        </a:xfrm>
      </p:grpSpPr>
      <p:sp>
        <p:nvSpPr>
          <p:cNvPr id="2098" name="Google Shape;2098;ge207fd22f2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9" name="Google Shape;2099;ge207fd22f2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4" name="Shape 2214"/>
        <p:cNvGrpSpPr/>
        <p:nvPr/>
      </p:nvGrpSpPr>
      <p:grpSpPr>
        <a:xfrm>
          <a:off x="0" y="0"/>
          <a:ext cx="0" cy="0"/>
          <a:chOff x="0" y="0"/>
          <a:chExt cx="0" cy="0"/>
        </a:xfrm>
      </p:grpSpPr>
      <p:sp>
        <p:nvSpPr>
          <p:cNvPr id="2215" name="Google Shape;2215;ge207fd22f2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6" name="Google Shape;2216;ge207fd22f2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0" name="Shape 2220"/>
        <p:cNvGrpSpPr/>
        <p:nvPr/>
      </p:nvGrpSpPr>
      <p:grpSpPr>
        <a:xfrm>
          <a:off x="0" y="0"/>
          <a:ext cx="0" cy="0"/>
          <a:chOff x="0" y="0"/>
          <a:chExt cx="0" cy="0"/>
        </a:xfrm>
      </p:grpSpPr>
      <p:sp>
        <p:nvSpPr>
          <p:cNvPr id="2221" name="Google Shape;2221;g1c265345eb3_0_160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2" name="Google Shape;2222;g1c265345eb3_0_160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6" name="Shape 2226"/>
        <p:cNvGrpSpPr/>
        <p:nvPr/>
      </p:nvGrpSpPr>
      <p:grpSpPr>
        <a:xfrm>
          <a:off x="0" y="0"/>
          <a:ext cx="0" cy="0"/>
          <a:chOff x="0" y="0"/>
          <a:chExt cx="0" cy="0"/>
        </a:xfrm>
      </p:grpSpPr>
      <p:sp>
        <p:nvSpPr>
          <p:cNvPr id="2227" name="Google Shape;2227;g1c265345eb3_0_16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8" name="Google Shape;2228;g1c265345eb3_0_16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2" name="Shape 2232"/>
        <p:cNvGrpSpPr/>
        <p:nvPr/>
      </p:nvGrpSpPr>
      <p:grpSpPr>
        <a:xfrm>
          <a:off x="0" y="0"/>
          <a:ext cx="0" cy="0"/>
          <a:chOff x="0" y="0"/>
          <a:chExt cx="0" cy="0"/>
        </a:xfrm>
      </p:grpSpPr>
      <p:sp>
        <p:nvSpPr>
          <p:cNvPr id="2233" name="Google Shape;2233;g1c265345eb3_0_16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4" name="Google Shape;2234;g1c265345eb3_0_16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0" name="Shape 2250"/>
        <p:cNvGrpSpPr/>
        <p:nvPr/>
      </p:nvGrpSpPr>
      <p:grpSpPr>
        <a:xfrm>
          <a:off x="0" y="0"/>
          <a:ext cx="0" cy="0"/>
          <a:chOff x="0" y="0"/>
          <a:chExt cx="0" cy="0"/>
        </a:xfrm>
      </p:grpSpPr>
      <p:sp>
        <p:nvSpPr>
          <p:cNvPr id="2251" name="Google Shape;2251;g1c265345eb3_0_160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2" name="Google Shape;2252;g1c265345eb3_0_16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f5de59d1b1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1f5de59d1b1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6" name="Shape 2266"/>
        <p:cNvGrpSpPr/>
        <p:nvPr/>
      </p:nvGrpSpPr>
      <p:grpSpPr>
        <a:xfrm>
          <a:off x="0" y="0"/>
          <a:ext cx="0" cy="0"/>
          <a:chOff x="0" y="0"/>
          <a:chExt cx="0" cy="0"/>
        </a:xfrm>
      </p:grpSpPr>
      <p:sp>
        <p:nvSpPr>
          <p:cNvPr id="2267" name="Google Shape;2267;g1c265345eb3_0_16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8" name="Google Shape;2268;g1c265345eb3_0_16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3" name="Shape 2603"/>
        <p:cNvGrpSpPr/>
        <p:nvPr/>
      </p:nvGrpSpPr>
      <p:grpSpPr>
        <a:xfrm>
          <a:off x="0" y="0"/>
          <a:ext cx="0" cy="0"/>
          <a:chOff x="0" y="0"/>
          <a:chExt cx="0" cy="0"/>
        </a:xfrm>
      </p:grpSpPr>
      <p:sp>
        <p:nvSpPr>
          <p:cNvPr id="2604" name="Google Shape;2604;g1c265345eb3_0_16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5" name="Google Shape;2605;g1c265345eb3_0_16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7" name="Shape 8517"/>
        <p:cNvGrpSpPr/>
        <p:nvPr/>
      </p:nvGrpSpPr>
      <p:grpSpPr>
        <a:xfrm>
          <a:off x="0" y="0"/>
          <a:ext cx="0" cy="0"/>
          <a:chOff x="0" y="0"/>
          <a:chExt cx="0" cy="0"/>
        </a:xfrm>
      </p:grpSpPr>
      <p:sp>
        <p:nvSpPr>
          <p:cNvPr id="8518" name="Google Shape;8518;g1c265345eb3_0_22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9" name="Google Shape;8519;g1c265345eb3_0_22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4" name="Shape 8944"/>
        <p:cNvGrpSpPr/>
        <p:nvPr/>
      </p:nvGrpSpPr>
      <p:grpSpPr>
        <a:xfrm>
          <a:off x="0" y="0"/>
          <a:ext cx="0" cy="0"/>
          <a:chOff x="0" y="0"/>
          <a:chExt cx="0" cy="0"/>
        </a:xfrm>
      </p:grpSpPr>
      <p:sp>
        <p:nvSpPr>
          <p:cNvPr id="8945" name="Google Shape;8945;g1c265345eb3_0_22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6" name="Google Shape;8946;g1c265345eb3_0_22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7" name="Shape 9107"/>
        <p:cNvGrpSpPr/>
        <p:nvPr/>
      </p:nvGrpSpPr>
      <p:grpSpPr>
        <a:xfrm>
          <a:off x="0" y="0"/>
          <a:ext cx="0" cy="0"/>
          <a:chOff x="0" y="0"/>
          <a:chExt cx="0" cy="0"/>
        </a:xfrm>
      </p:grpSpPr>
      <p:sp>
        <p:nvSpPr>
          <p:cNvPr id="9108" name="Google Shape;9108;g1c265345eb3_0_22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9" name="Google Shape;9109;g1c265345eb3_0_22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9" name="Shape 9509"/>
        <p:cNvGrpSpPr/>
        <p:nvPr/>
      </p:nvGrpSpPr>
      <p:grpSpPr>
        <a:xfrm>
          <a:off x="0" y="0"/>
          <a:ext cx="0" cy="0"/>
          <a:chOff x="0" y="0"/>
          <a:chExt cx="0" cy="0"/>
        </a:xfrm>
      </p:grpSpPr>
      <p:sp>
        <p:nvSpPr>
          <p:cNvPr id="9510" name="Google Shape;9510;g1c265345eb3_0_23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1" name="Google Shape;9511;g1c265345eb3_0_23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0" name="Shape 9880"/>
        <p:cNvGrpSpPr/>
        <p:nvPr/>
      </p:nvGrpSpPr>
      <p:grpSpPr>
        <a:xfrm>
          <a:off x="0" y="0"/>
          <a:ext cx="0" cy="0"/>
          <a:chOff x="0" y="0"/>
          <a:chExt cx="0" cy="0"/>
        </a:xfrm>
      </p:grpSpPr>
      <p:sp>
        <p:nvSpPr>
          <p:cNvPr id="9881" name="Google Shape;9881;g1c265345eb3_0_23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2" name="Google Shape;9882;g1c265345eb3_0_23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9" name="Shape 10269"/>
        <p:cNvGrpSpPr/>
        <p:nvPr/>
      </p:nvGrpSpPr>
      <p:grpSpPr>
        <a:xfrm>
          <a:off x="0" y="0"/>
          <a:ext cx="0" cy="0"/>
          <a:chOff x="0" y="0"/>
          <a:chExt cx="0" cy="0"/>
        </a:xfrm>
      </p:grpSpPr>
      <p:sp>
        <p:nvSpPr>
          <p:cNvPr id="10270" name="Google Shape;10270;g1c265345eb3_0_24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1" name="Google Shape;10271;g1c265345eb3_0_24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0" name="Shape 10700"/>
        <p:cNvGrpSpPr/>
        <p:nvPr/>
      </p:nvGrpSpPr>
      <p:grpSpPr>
        <a:xfrm>
          <a:off x="0" y="0"/>
          <a:ext cx="0" cy="0"/>
          <a:chOff x="0" y="0"/>
          <a:chExt cx="0" cy="0"/>
        </a:xfrm>
      </p:grpSpPr>
      <p:sp>
        <p:nvSpPr>
          <p:cNvPr id="10701" name="Google Shape;10701;g1c265345eb3_0_24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2" name="Google Shape;10702;g1c265345eb3_0_24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3" name="Shape 11493"/>
        <p:cNvGrpSpPr/>
        <p:nvPr/>
      </p:nvGrpSpPr>
      <p:grpSpPr>
        <a:xfrm>
          <a:off x="0" y="0"/>
          <a:ext cx="0" cy="0"/>
          <a:chOff x="0" y="0"/>
          <a:chExt cx="0" cy="0"/>
        </a:xfrm>
      </p:grpSpPr>
      <p:sp>
        <p:nvSpPr>
          <p:cNvPr id="11494" name="Google Shape;11494;g1c265345eb3_0_25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5" name="Google Shape;11495;g1c265345eb3_0_25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1f5de59d1b1_0_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1f5de59d1b1_0_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34" name="Shape 12234"/>
        <p:cNvGrpSpPr/>
        <p:nvPr/>
      </p:nvGrpSpPr>
      <p:grpSpPr>
        <a:xfrm>
          <a:off x="0" y="0"/>
          <a:ext cx="0" cy="0"/>
          <a:chOff x="0" y="0"/>
          <a:chExt cx="0" cy="0"/>
        </a:xfrm>
      </p:grpSpPr>
      <p:sp>
        <p:nvSpPr>
          <p:cNvPr id="12235" name="Google Shape;12235;g1c265345eb3_0_260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6" name="Google Shape;12236;g1c265345eb3_0_260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7" name="Shape 12927"/>
        <p:cNvGrpSpPr/>
        <p:nvPr/>
      </p:nvGrpSpPr>
      <p:grpSpPr>
        <a:xfrm>
          <a:off x="0" y="0"/>
          <a:ext cx="0" cy="0"/>
          <a:chOff x="0" y="0"/>
          <a:chExt cx="0" cy="0"/>
        </a:xfrm>
      </p:grpSpPr>
      <p:sp>
        <p:nvSpPr>
          <p:cNvPr id="12928" name="Google Shape;12928;g1c265345eb3_0_26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29" name="Google Shape;12929;g1c265345eb3_0_26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29" name="Shape 13229"/>
        <p:cNvGrpSpPr/>
        <p:nvPr/>
      </p:nvGrpSpPr>
      <p:grpSpPr>
        <a:xfrm>
          <a:off x="0" y="0"/>
          <a:ext cx="0" cy="0"/>
          <a:chOff x="0" y="0"/>
          <a:chExt cx="0" cy="0"/>
        </a:xfrm>
      </p:grpSpPr>
      <p:sp>
        <p:nvSpPr>
          <p:cNvPr id="13230" name="Google Shape;13230;g1c265345eb3_0_270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31" name="Google Shape;13231;g1c265345eb3_0_27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9" name="Shape 13869"/>
        <p:cNvGrpSpPr/>
        <p:nvPr/>
      </p:nvGrpSpPr>
      <p:grpSpPr>
        <a:xfrm>
          <a:off x="0" y="0"/>
          <a:ext cx="0" cy="0"/>
          <a:chOff x="0" y="0"/>
          <a:chExt cx="0" cy="0"/>
        </a:xfrm>
      </p:grpSpPr>
      <p:sp>
        <p:nvSpPr>
          <p:cNvPr id="13870" name="Google Shape;13870;g1c265345eb3_0_29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1" name="Google Shape;13871;g1c265345eb3_0_29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4" name="Shape 13874"/>
        <p:cNvGrpSpPr/>
        <p:nvPr/>
      </p:nvGrpSpPr>
      <p:grpSpPr>
        <a:xfrm>
          <a:off x="0" y="0"/>
          <a:ext cx="0" cy="0"/>
          <a:chOff x="0" y="0"/>
          <a:chExt cx="0" cy="0"/>
        </a:xfrm>
      </p:grpSpPr>
      <p:sp>
        <p:nvSpPr>
          <p:cNvPr id="13875" name="Google Shape;13875;g1c265345eb3_0_2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6" name="Google Shape;13876;g1c265345eb3_0_2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1f5de59d1b1_0_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1f5de59d1b1_0_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1f5de59d1b1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1f5de59d1b1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1f5de59d1b1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1f5de59d1b1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1f5de59d1b1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1f5de59d1b1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8" name="Shape 8"/>
        <p:cNvGrpSpPr/>
        <p:nvPr/>
      </p:nvGrpSpPr>
      <p:grpSpPr>
        <a:xfrm>
          <a:off x="0" y="0"/>
          <a:ext cx="0" cy="0"/>
          <a:chOff x="0" y="0"/>
          <a:chExt cx="0" cy="0"/>
        </a:xfrm>
      </p:grpSpPr>
      <p:sp>
        <p:nvSpPr>
          <p:cNvPr id="9" name="Google Shape;9;p2"/>
          <p:cNvSpPr/>
          <p:nvPr/>
        </p:nvSpPr>
        <p:spPr>
          <a:xfrm>
            <a:off x="6828898" y="3930324"/>
            <a:ext cx="1897664" cy="1534689"/>
          </a:xfrm>
          <a:custGeom>
            <a:rect b="b" l="l" r="r" t="t"/>
            <a:pathLst>
              <a:path extrusionOk="0" h="40560" w="50153">
                <a:moveTo>
                  <a:pt x="28705" y="0"/>
                </a:moveTo>
                <a:cubicBezTo>
                  <a:pt x="24961" y="0"/>
                  <a:pt x="21174" y="1034"/>
                  <a:pt x="17495" y="1893"/>
                </a:cubicBezTo>
                <a:cubicBezTo>
                  <a:pt x="12287" y="3114"/>
                  <a:pt x="5479" y="3548"/>
                  <a:pt x="2658" y="8864"/>
                </a:cubicBezTo>
                <a:cubicBezTo>
                  <a:pt x="0" y="13828"/>
                  <a:pt x="1031" y="21151"/>
                  <a:pt x="2821" y="26169"/>
                </a:cubicBezTo>
                <a:cubicBezTo>
                  <a:pt x="4693" y="31377"/>
                  <a:pt x="8517" y="35825"/>
                  <a:pt x="13481" y="38348"/>
                </a:cubicBezTo>
                <a:cubicBezTo>
                  <a:pt x="16491" y="39853"/>
                  <a:pt x="19685" y="40560"/>
                  <a:pt x="22842" y="40560"/>
                </a:cubicBezTo>
                <a:cubicBezTo>
                  <a:pt x="27254" y="40560"/>
                  <a:pt x="31594" y="39180"/>
                  <a:pt x="35261" y="36666"/>
                </a:cubicBezTo>
                <a:cubicBezTo>
                  <a:pt x="39167" y="34469"/>
                  <a:pt x="42558" y="31187"/>
                  <a:pt x="44863" y="27308"/>
                </a:cubicBezTo>
                <a:cubicBezTo>
                  <a:pt x="50152" y="18493"/>
                  <a:pt x="44049" y="5202"/>
                  <a:pt x="35126" y="1269"/>
                </a:cubicBezTo>
                <a:cubicBezTo>
                  <a:pt x="33019" y="345"/>
                  <a:pt x="30870" y="0"/>
                  <a:pt x="287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838651" y="2447159"/>
            <a:ext cx="1204406" cy="1070422"/>
          </a:xfrm>
          <a:custGeom>
            <a:rect b="b" l="l" r="r" t="t"/>
            <a:pathLst>
              <a:path extrusionOk="0" h="33099" w="37242">
                <a:moveTo>
                  <a:pt x="19775" y="0"/>
                </a:moveTo>
                <a:cubicBezTo>
                  <a:pt x="19458" y="0"/>
                  <a:pt x="19142" y="9"/>
                  <a:pt x="18825" y="26"/>
                </a:cubicBezTo>
                <a:cubicBezTo>
                  <a:pt x="18617" y="20"/>
                  <a:pt x="18408" y="16"/>
                  <a:pt x="18199" y="16"/>
                </a:cubicBezTo>
                <a:cubicBezTo>
                  <a:pt x="14871" y="16"/>
                  <a:pt x="11478" y="827"/>
                  <a:pt x="8518" y="2359"/>
                </a:cubicBezTo>
                <a:cubicBezTo>
                  <a:pt x="1330" y="6129"/>
                  <a:pt x="1" y="17575"/>
                  <a:pt x="4422" y="23868"/>
                </a:cubicBezTo>
                <a:cubicBezTo>
                  <a:pt x="7270" y="27936"/>
                  <a:pt x="12071" y="29238"/>
                  <a:pt x="16546" y="30703"/>
                </a:cubicBezTo>
                <a:cubicBezTo>
                  <a:pt x="19364" y="31611"/>
                  <a:pt x="22524" y="33098"/>
                  <a:pt x="25558" y="33098"/>
                </a:cubicBezTo>
                <a:cubicBezTo>
                  <a:pt x="26876" y="33098"/>
                  <a:pt x="28171" y="32817"/>
                  <a:pt x="29403" y="32086"/>
                </a:cubicBezTo>
                <a:cubicBezTo>
                  <a:pt x="33173" y="29889"/>
                  <a:pt x="35506" y="24519"/>
                  <a:pt x="36347" y="20396"/>
                </a:cubicBezTo>
                <a:cubicBezTo>
                  <a:pt x="37242" y="16110"/>
                  <a:pt x="36482" y="11554"/>
                  <a:pt x="34177" y="7838"/>
                </a:cubicBezTo>
                <a:cubicBezTo>
                  <a:pt x="30966" y="2751"/>
                  <a:pt x="25443" y="0"/>
                  <a:pt x="197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6379035" y="2447048"/>
            <a:ext cx="2593609" cy="2696518"/>
            <a:chOff x="2046413" y="2857550"/>
            <a:chExt cx="1521000" cy="1581350"/>
          </a:xfrm>
        </p:grpSpPr>
        <p:sp>
          <p:nvSpPr>
            <p:cNvPr id="12" name="Google Shape;12;p2"/>
            <p:cNvSpPr/>
            <p:nvPr/>
          </p:nvSpPr>
          <p:spPr>
            <a:xfrm>
              <a:off x="2046413" y="3402750"/>
              <a:ext cx="1159575" cy="1035475"/>
            </a:xfrm>
            <a:custGeom>
              <a:rect b="b" l="l" r="r" t="t"/>
              <a:pathLst>
                <a:path extrusionOk="0" fill="none" h="41419" w="46383">
                  <a:moveTo>
                    <a:pt x="46382" y="0"/>
                  </a:moveTo>
                  <a:cubicBezTo>
                    <a:pt x="46382" y="0"/>
                    <a:pt x="27857" y="37431"/>
                    <a:pt x="1" y="41418"/>
                  </a:cubicBezTo>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191038" y="2857550"/>
              <a:ext cx="295675" cy="556750"/>
            </a:xfrm>
            <a:custGeom>
              <a:rect b="b" l="l" r="r" t="t"/>
              <a:pathLst>
                <a:path extrusionOk="0" fill="none" h="22270" w="11827">
                  <a:moveTo>
                    <a:pt x="299" y="22269"/>
                  </a:moveTo>
                  <a:cubicBezTo>
                    <a:pt x="299" y="22269"/>
                    <a:pt x="1" y="20371"/>
                    <a:pt x="3554" y="14431"/>
                  </a:cubicBezTo>
                  <a:cubicBezTo>
                    <a:pt x="7080" y="8518"/>
                    <a:pt x="11827" y="1"/>
                    <a:pt x="11827" y="1"/>
                  </a:cubicBezTo>
                  <a:cubicBezTo>
                    <a:pt x="11827" y="1"/>
                    <a:pt x="6972" y="17468"/>
                    <a:pt x="299" y="22269"/>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082538" y="2974875"/>
              <a:ext cx="157350" cy="611650"/>
            </a:xfrm>
            <a:custGeom>
              <a:rect b="b" l="l" r="r" t="t"/>
              <a:pathLst>
                <a:path extrusionOk="0" fill="none" h="24466" w="6294">
                  <a:moveTo>
                    <a:pt x="733" y="24466"/>
                  </a:moveTo>
                  <a:cubicBezTo>
                    <a:pt x="733" y="24466"/>
                    <a:pt x="1" y="22703"/>
                    <a:pt x="1927" y="16057"/>
                  </a:cubicBezTo>
                  <a:cubicBezTo>
                    <a:pt x="3852" y="9412"/>
                    <a:pt x="6294" y="0"/>
                    <a:pt x="6294" y="0"/>
                  </a:cubicBezTo>
                  <a:cubicBezTo>
                    <a:pt x="6294" y="0"/>
                    <a:pt x="5995" y="18146"/>
                    <a:pt x="733" y="24466"/>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941513" y="3156600"/>
              <a:ext cx="132250" cy="624550"/>
            </a:xfrm>
            <a:custGeom>
              <a:rect b="b" l="l" r="r" t="t"/>
              <a:pathLst>
                <a:path extrusionOk="0" fill="none" h="24982" w="5290">
                  <a:moveTo>
                    <a:pt x="1031" y="24981"/>
                  </a:moveTo>
                  <a:cubicBezTo>
                    <a:pt x="1031" y="24981"/>
                    <a:pt x="0" y="23354"/>
                    <a:pt x="949" y="16519"/>
                  </a:cubicBezTo>
                  <a:cubicBezTo>
                    <a:pt x="1899" y="9656"/>
                    <a:pt x="2957" y="0"/>
                    <a:pt x="2957" y="0"/>
                  </a:cubicBezTo>
                  <a:cubicBezTo>
                    <a:pt x="2957" y="0"/>
                    <a:pt x="5289" y="17929"/>
                    <a:pt x="1031" y="24981"/>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774688" y="3356625"/>
              <a:ext cx="132250" cy="624550"/>
            </a:xfrm>
            <a:custGeom>
              <a:rect b="b" l="l" r="r" t="t"/>
              <a:pathLst>
                <a:path extrusionOk="0" fill="none" h="24982" w="5290">
                  <a:moveTo>
                    <a:pt x="1004" y="24982"/>
                  </a:moveTo>
                  <a:cubicBezTo>
                    <a:pt x="1004" y="24982"/>
                    <a:pt x="1" y="23354"/>
                    <a:pt x="950" y="16519"/>
                  </a:cubicBezTo>
                  <a:cubicBezTo>
                    <a:pt x="1899" y="9657"/>
                    <a:pt x="2957" y="1"/>
                    <a:pt x="2957" y="1"/>
                  </a:cubicBezTo>
                  <a:cubicBezTo>
                    <a:pt x="2957" y="1"/>
                    <a:pt x="5290" y="17957"/>
                    <a:pt x="1004" y="24982"/>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642463" y="3484800"/>
              <a:ext cx="132250" cy="624550"/>
            </a:xfrm>
            <a:custGeom>
              <a:rect b="b" l="l" r="r" t="t"/>
              <a:pathLst>
                <a:path extrusionOk="0" fill="none" h="24982" w="5290">
                  <a:moveTo>
                    <a:pt x="1031" y="24981"/>
                  </a:moveTo>
                  <a:cubicBezTo>
                    <a:pt x="1031" y="24981"/>
                    <a:pt x="0" y="23354"/>
                    <a:pt x="950" y="16519"/>
                  </a:cubicBezTo>
                  <a:cubicBezTo>
                    <a:pt x="1899" y="9656"/>
                    <a:pt x="2957" y="0"/>
                    <a:pt x="2957" y="0"/>
                  </a:cubicBezTo>
                  <a:cubicBezTo>
                    <a:pt x="2957" y="0"/>
                    <a:pt x="5290" y="17956"/>
                    <a:pt x="1031" y="24981"/>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489888" y="3614300"/>
              <a:ext cx="132250" cy="624550"/>
            </a:xfrm>
            <a:custGeom>
              <a:rect b="b" l="l" r="r" t="t"/>
              <a:pathLst>
                <a:path extrusionOk="0" fill="none" h="24982" w="5290">
                  <a:moveTo>
                    <a:pt x="1031" y="24982"/>
                  </a:moveTo>
                  <a:cubicBezTo>
                    <a:pt x="1031" y="24982"/>
                    <a:pt x="1" y="23354"/>
                    <a:pt x="950" y="16519"/>
                  </a:cubicBezTo>
                  <a:cubicBezTo>
                    <a:pt x="1899" y="9657"/>
                    <a:pt x="2957" y="1"/>
                    <a:pt x="2957" y="1"/>
                  </a:cubicBezTo>
                  <a:cubicBezTo>
                    <a:pt x="2957" y="1"/>
                    <a:pt x="5290" y="17984"/>
                    <a:pt x="1031" y="24982"/>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279688" y="3758750"/>
              <a:ext cx="177000" cy="605550"/>
            </a:xfrm>
            <a:custGeom>
              <a:rect b="b" l="l" r="r" t="t"/>
              <a:pathLst>
                <a:path extrusionOk="0" fill="none" h="24222" w="7080">
                  <a:moveTo>
                    <a:pt x="705" y="24222"/>
                  </a:moveTo>
                  <a:cubicBezTo>
                    <a:pt x="705" y="24222"/>
                    <a:pt x="0" y="22432"/>
                    <a:pt x="2170" y="15895"/>
                  </a:cubicBezTo>
                  <a:cubicBezTo>
                    <a:pt x="4340" y="9331"/>
                    <a:pt x="7080" y="0"/>
                    <a:pt x="7080" y="0"/>
                  </a:cubicBezTo>
                  <a:cubicBezTo>
                    <a:pt x="7080" y="0"/>
                    <a:pt x="6184" y="18092"/>
                    <a:pt x="705" y="24222"/>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3102213" y="3166775"/>
              <a:ext cx="465200" cy="420425"/>
            </a:xfrm>
            <a:custGeom>
              <a:rect b="b" l="l" r="r" t="t"/>
              <a:pathLst>
                <a:path extrusionOk="0" fill="none" h="16817" w="18608">
                  <a:moveTo>
                    <a:pt x="0" y="16817"/>
                  </a:moveTo>
                  <a:cubicBezTo>
                    <a:pt x="0" y="16817"/>
                    <a:pt x="407" y="14945"/>
                    <a:pt x="5778" y="10606"/>
                  </a:cubicBezTo>
                  <a:cubicBezTo>
                    <a:pt x="11175" y="6320"/>
                    <a:pt x="18607" y="0"/>
                    <a:pt x="18607" y="0"/>
                  </a:cubicBezTo>
                  <a:cubicBezTo>
                    <a:pt x="18607" y="0"/>
                    <a:pt x="7921" y="14674"/>
                    <a:pt x="0" y="16817"/>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970663" y="3435300"/>
              <a:ext cx="520125" cy="349225"/>
            </a:xfrm>
            <a:custGeom>
              <a:rect b="b" l="l" r="r" t="t"/>
              <a:pathLst>
                <a:path extrusionOk="0" fill="none" h="13969" w="20805">
                  <a:moveTo>
                    <a:pt x="0" y="13969"/>
                  </a:moveTo>
                  <a:cubicBezTo>
                    <a:pt x="0" y="13969"/>
                    <a:pt x="651" y="12179"/>
                    <a:pt x="6619" y="8680"/>
                  </a:cubicBezTo>
                  <a:cubicBezTo>
                    <a:pt x="12586" y="5208"/>
                    <a:pt x="20804" y="0"/>
                    <a:pt x="20804" y="0"/>
                  </a:cubicBezTo>
                  <a:cubicBezTo>
                    <a:pt x="20804" y="0"/>
                    <a:pt x="8165" y="12965"/>
                    <a:pt x="0" y="13969"/>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802488" y="3648225"/>
              <a:ext cx="528950" cy="335675"/>
            </a:xfrm>
            <a:custGeom>
              <a:rect b="b" l="l" r="r" t="t"/>
              <a:pathLst>
                <a:path extrusionOk="0" fill="none" h="13427" w="21158">
                  <a:moveTo>
                    <a:pt x="1" y="13426"/>
                  </a:moveTo>
                  <a:cubicBezTo>
                    <a:pt x="1" y="13426"/>
                    <a:pt x="733" y="11636"/>
                    <a:pt x="6755" y="8300"/>
                  </a:cubicBezTo>
                  <a:cubicBezTo>
                    <a:pt x="12830" y="4937"/>
                    <a:pt x="21157" y="0"/>
                    <a:pt x="21157" y="0"/>
                  </a:cubicBezTo>
                  <a:cubicBezTo>
                    <a:pt x="21157" y="0"/>
                    <a:pt x="8219" y="12640"/>
                    <a:pt x="1" y="13426"/>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673663" y="3891650"/>
              <a:ext cx="589275" cy="240075"/>
            </a:xfrm>
            <a:custGeom>
              <a:rect b="b" l="l" r="r" t="t"/>
              <a:pathLst>
                <a:path extrusionOk="0" fill="none" h="9603" w="23571">
                  <a:moveTo>
                    <a:pt x="0" y="8599"/>
                  </a:moveTo>
                  <a:cubicBezTo>
                    <a:pt x="0" y="8599"/>
                    <a:pt x="1058" y="6998"/>
                    <a:pt x="7703" y="5045"/>
                  </a:cubicBezTo>
                  <a:cubicBezTo>
                    <a:pt x="14322" y="3093"/>
                    <a:pt x="23571" y="0"/>
                    <a:pt x="23571" y="0"/>
                  </a:cubicBezTo>
                  <a:cubicBezTo>
                    <a:pt x="23571" y="0"/>
                    <a:pt x="8192" y="9602"/>
                    <a:pt x="0" y="8599"/>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2515663" y="4078800"/>
              <a:ext cx="605550" cy="203450"/>
            </a:xfrm>
            <a:custGeom>
              <a:rect b="b" l="l" r="r" t="t"/>
              <a:pathLst>
                <a:path extrusionOk="0" fill="none" h="8138" w="24222">
                  <a:moveTo>
                    <a:pt x="0" y="6402"/>
                  </a:moveTo>
                  <a:cubicBezTo>
                    <a:pt x="0" y="6402"/>
                    <a:pt x="1194" y="4910"/>
                    <a:pt x="7975" y="3554"/>
                  </a:cubicBezTo>
                  <a:cubicBezTo>
                    <a:pt x="14756" y="2198"/>
                    <a:pt x="24222" y="1"/>
                    <a:pt x="24222" y="1"/>
                  </a:cubicBezTo>
                  <a:cubicBezTo>
                    <a:pt x="24222" y="1"/>
                    <a:pt x="8029" y="8138"/>
                    <a:pt x="0" y="6402"/>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2297313" y="4303250"/>
              <a:ext cx="623875" cy="135650"/>
            </a:xfrm>
            <a:custGeom>
              <a:rect b="b" l="l" r="r" t="t"/>
              <a:pathLst>
                <a:path extrusionOk="0" fill="none" h="5426" w="24955">
                  <a:moveTo>
                    <a:pt x="0" y="2442"/>
                  </a:moveTo>
                  <a:cubicBezTo>
                    <a:pt x="0" y="2442"/>
                    <a:pt x="1438" y="1167"/>
                    <a:pt x="8355" y="923"/>
                  </a:cubicBezTo>
                  <a:cubicBezTo>
                    <a:pt x="15271" y="652"/>
                    <a:pt x="24954" y="1"/>
                    <a:pt x="24954" y="1"/>
                  </a:cubicBezTo>
                  <a:cubicBezTo>
                    <a:pt x="24954" y="1"/>
                    <a:pt x="7676" y="5425"/>
                    <a:pt x="0" y="2442"/>
                  </a:cubicBezTo>
                  <a:close/>
                </a:path>
              </a:pathLst>
            </a:custGeom>
            <a:solidFill>
              <a:schemeClr val="lt1"/>
            </a:solidFill>
            <a:ln cap="rnd" cmpd="sng" w="12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p:nvPr/>
        </p:nvSpPr>
        <p:spPr>
          <a:xfrm>
            <a:off x="502050" y="431700"/>
            <a:ext cx="8139900" cy="428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2"/>
          <p:cNvGrpSpPr/>
          <p:nvPr/>
        </p:nvGrpSpPr>
        <p:grpSpPr>
          <a:xfrm>
            <a:off x="7807200" y="3865096"/>
            <a:ext cx="1167377" cy="1074141"/>
            <a:chOff x="2254588" y="2483775"/>
            <a:chExt cx="902425" cy="830350"/>
          </a:xfrm>
        </p:grpSpPr>
        <p:sp>
          <p:nvSpPr>
            <p:cNvPr id="28" name="Google Shape;28;p2"/>
            <p:cNvSpPr/>
            <p:nvPr/>
          </p:nvSpPr>
          <p:spPr>
            <a:xfrm>
              <a:off x="2717063" y="3241575"/>
              <a:ext cx="44625" cy="56000"/>
            </a:xfrm>
            <a:custGeom>
              <a:rect b="b" l="l" r="r" t="t"/>
              <a:pathLst>
                <a:path extrusionOk="0" h="2240" w="1785">
                  <a:moveTo>
                    <a:pt x="418" y="0"/>
                  </a:moveTo>
                  <a:cubicBezTo>
                    <a:pt x="312" y="0"/>
                    <a:pt x="215" y="79"/>
                    <a:pt x="163" y="236"/>
                  </a:cubicBezTo>
                  <a:cubicBezTo>
                    <a:pt x="0" y="751"/>
                    <a:pt x="190" y="1348"/>
                    <a:pt x="651" y="1646"/>
                  </a:cubicBezTo>
                  <a:cubicBezTo>
                    <a:pt x="841" y="1890"/>
                    <a:pt x="1085" y="2107"/>
                    <a:pt x="1356" y="2216"/>
                  </a:cubicBezTo>
                  <a:cubicBezTo>
                    <a:pt x="1389" y="2232"/>
                    <a:pt x="1427" y="2240"/>
                    <a:pt x="1465" y="2240"/>
                  </a:cubicBezTo>
                  <a:cubicBezTo>
                    <a:pt x="1617" y="2240"/>
                    <a:pt x="1785" y="2123"/>
                    <a:pt x="1763" y="1972"/>
                  </a:cubicBezTo>
                  <a:cubicBezTo>
                    <a:pt x="1655" y="1185"/>
                    <a:pt x="1248" y="507"/>
                    <a:pt x="597" y="73"/>
                  </a:cubicBezTo>
                  <a:cubicBezTo>
                    <a:pt x="539" y="25"/>
                    <a:pt x="477" y="0"/>
                    <a:pt x="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833013" y="3258100"/>
              <a:ext cx="45150" cy="56025"/>
            </a:xfrm>
            <a:custGeom>
              <a:rect b="b" l="l" r="r" t="t"/>
              <a:pathLst>
                <a:path extrusionOk="0" h="2241" w="1806">
                  <a:moveTo>
                    <a:pt x="473" y="0"/>
                  </a:moveTo>
                  <a:cubicBezTo>
                    <a:pt x="349" y="0"/>
                    <a:pt x="229" y="72"/>
                    <a:pt x="190" y="226"/>
                  </a:cubicBezTo>
                  <a:cubicBezTo>
                    <a:pt x="0" y="714"/>
                    <a:pt x="217" y="1338"/>
                    <a:pt x="651" y="1636"/>
                  </a:cubicBezTo>
                  <a:cubicBezTo>
                    <a:pt x="868" y="1880"/>
                    <a:pt x="1085" y="2070"/>
                    <a:pt x="1356" y="2206"/>
                  </a:cubicBezTo>
                  <a:cubicBezTo>
                    <a:pt x="1398" y="2230"/>
                    <a:pt x="1444" y="2240"/>
                    <a:pt x="1489" y="2240"/>
                  </a:cubicBezTo>
                  <a:cubicBezTo>
                    <a:pt x="1650" y="2240"/>
                    <a:pt x="1806" y="2104"/>
                    <a:pt x="1763" y="1935"/>
                  </a:cubicBezTo>
                  <a:cubicBezTo>
                    <a:pt x="1682" y="1175"/>
                    <a:pt x="1275" y="497"/>
                    <a:pt x="624" y="36"/>
                  </a:cubicBezTo>
                  <a:cubicBezTo>
                    <a:pt x="577" y="12"/>
                    <a:pt x="525" y="0"/>
                    <a:pt x="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699413" y="3097075"/>
              <a:ext cx="44650" cy="56275"/>
            </a:xfrm>
            <a:custGeom>
              <a:rect b="b" l="l" r="r" t="t"/>
              <a:pathLst>
                <a:path extrusionOk="0" h="2251" w="1786">
                  <a:moveTo>
                    <a:pt x="445" y="0"/>
                  </a:moveTo>
                  <a:cubicBezTo>
                    <a:pt x="329" y="0"/>
                    <a:pt x="220" y="80"/>
                    <a:pt x="164" y="211"/>
                  </a:cubicBezTo>
                  <a:cubicBezTo>
                    <a:pt x="1" y="727"/>
                    <a:pt x="191" y="1323"/>
                    <a:pt x="652" y="1649"/>
                  </a:cubicBezTo>
                  <a:cubicBezTo>
                    <a:pt x="842" y="1866"/>
                    <a:pt x="1086" y="2083"/>
                    <a:pt x="1357" y="2219"/>
                  </a:cubicBezTo>
                  <a:cubicBezTo>
                    <a:pt x="1390" y="2240"/>
                    <a:pt x="1427" y="2250"/>
                    <a:pt x="1466" y="2250"/>
                  </a:cubicBezTo>
                  <a:cubicBezTo>
                    <a:pt x="1617" y="2250"/>
                    <a:pt x="1786" y="2099"/>
                    <a:pt x="1764" y="1947"/>
                  </a:cubicBezTo>
                  <a:cubicBezTo>
                    <a:pt x="1655" y="1161"/>
                    <a:pt x="1249" y="483"/>
                    <a:pt x="598" y="49"/>
                  </a:cubicBezTo>
                  <a:cubicBezTo>
                    <a:pt x="548" y="15"/>
                    <a:pt x="496" y="0"/>
                    <a:pt x="4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803838" y="3133750"/>
              <a:ext cx="44650" cy="56875"/>
            </a:xfrm>
            <a:custGeom>
              <a:rect b="b" l="l" r="r" t="t"/>
              <a:pathLst>
                <a:path extrusionOk="0" h="2275" w="1786">
                  <a:moveTo>
                    <a:pt x="412" y="1"/>
                  </a:moveTo>
                  <a:cubicBezTo>
                    <a:pt x="301" y="1"/>
                    <a:pt x="199" y="79"/>
                    <a:pt x="164" y="236"/>
                  </a:cubicBezTo>
                  <a:cubicBezTo>
                    <a:pt x="1" y="752"/>
                    <a:pt x="191" y="1348"/>
                    <a:pt x="625" y="1674"/>
                  </a:cubicBezTo>
                  <a:cubicBezTo>
                    <a:pt x="842" y="1891"/>
                    <a:pt x="1086" y="2108"/>
                    <a:pt x="1357" y="2243"/>
                  </a:cubicBezTo>
                  <a:cubicBezTo>
                    <a:pt x="1390" y="2265"/>
                    <a:pt x="1427" y="2275"/>
                    <a:pt x="1466" y="2275"/>
                  </a:cubicBezTo>
                  <a:cubicBezTo>
                    <a:pt x="1617" y="2275"/>
                    <a:pt x="1786" y="2124"/>
                    <a:pt x="1764" y="1972"/>
                  </a:cubicBezTo>
                  <a:cubicBezTo>
                    <a:pt x="1655" y="1185"/>
                    <a:pt x="1249" y="507"/>
                    <a:pt x="598" y="73"/>
                  </a:cubicBezTo>
                  <a:cubicBezTo>
                    <a:pt x="540" y="25"/>
                    <a:pt x="475" y="1"/>
                    <a:pt x="4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935388" y="3175725"/>
              <a:ext cx="45325" cy="56350"/>
            </a:xfrm>
            <a:custGeom>
              <a:rect b="b" l="l" r="r" t="t"/>
              <a:pathLst>
                <a:path extrusionOk="0" h="2254" w="1813">
                  <a:moveTo>
                    <a:pt x="467" y="0"/>
                  </a:moveTo>
                  <a:cubicBezTo>
                    <a:pt x="345" y="0"/>
                    <a:pt x="229" y="80"/>
                    <a:pt x="191" y="212"/>
                  </a:cubicBezTo>
                  <a:cubicBezTo>
                    <a:pt x="1" y="727"/>
                    <a:pt x="218" y="1351"/>
                    <a:pt x="652" y="1649"/>
                  </a:cubicBezTo>
                  <a:cubicBezTo>
                    <a:pt x="869" y="1893"/>
                    <a:pt x="1113" y="2083"/>
                    <a:pt x="1357" y="2219"/>
                  </a:cubicBezTo>
                  <a:cubicBezTo>
                    <a:pt x="1399" y="2243"/>
                    <a:pt x="1444" y="2253"/>
                    <a:pt x="1490" y="2253"/>
                  </a:cubicBezTo>
                  <a:cubicBezTo>
                    <a:pt x="1652" y="2253"/>
                    <a:pt x="1812" y="2117"/>
                    <a:pt x="1791" y="1948"/>
                  </a:cubicBezTo>
                  <a:cubicBezTo>
                    <a:pt x="1683" y="1161"/>
                    <a:pt x="1276" y="483"/>
                    <a:pt x="625" y="49"/>
                  </a:cubicBezTo>
                  <a:cubicBezTo>
                    <a:pt x="575" y="16"/>
                    <a:pt x="520" y="0"/>
                    <a:pt x="4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845888" y="3052975"/>
              <a:ext cx="44650" cy="56300"/>
            </a:xfrm>
            <a:custGeom>
              <a:rect b="b" l="l" r="r" t="t"/>
              <a:pathLst>
                <a:path extrusionOk="0" h="2252" w="1786">
                  <a:moveTo>
                    <a:pt x="453" y="1"/>
                  </a:moveTo>
                  <a:cubicBezTo>
                    <a:pt x="329" y="1"/>
                    <a:pt x="220" y="80"/>
                    <a:pt x="163" y="212"/>
                  </a:cubicBezTo>
                  <a:cubicBezTo>
                    <a:pt x="1" y="728"/>
                    <a:pt x="190" y="1324"/>
                    <a:pt x="652" y="1650"/>
                  </a:cubicBezTo>
                  <a:cubicBezTo>
                    <a:pt x="841" y="1867"/>
                    <a:pt x="1086" y="2084"/>
                    <a:pt x="1357" y="2219"/>
                  </a:cubicBezTo>
                  <a:cubicBezTo>
                    <a:pt x="1390" y="2241"/>
                    <a:pt x="1427" y="2251"/>
                    <a:pt x="1466" y="2251"/>
                  </a:cubicBezTo>
                  <a:cubicBezTo>
                    <a:pt x="1617" y="2251"/>
                    <a:pt x="1785" y="2100"/>
                    <a:pt x="1764" y="1948"/>
                  </a:cubicBezTo>
                  <a:cubicBezTo>
                    <a:pt x="1655" y="1162"/>
                    <a:pt x="1248" y="484"/>
                    <a:pt x="624" y="50"/>
                  </a:cubicBezTo>
                  <a:cubicBezTo>
                    <a:pt x="566" y="16"/>
                    <a:pt x="508"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477688" y="3049825"/>
              <a:ext cx="45325" cy="56525"/>
            </a:xfrm>
            <a:custGeom>
              <a:rect b="b" l="l" r="r" t="t"/>
              <a:pathLst>
                <a:path extrusionOk="0" h="2261" w="1813">
                  <a:moveTo>
                    <a:pt x="451" y="1"/>
                  </a:moveTo>
                  <a:cubicBezTo>
                    <a:pt x="335" y="1"/>
                    <a:pt x="226" y="85"/>
                    <a:pt x="190" y="230"/>
                  </a:cubicBezTo>
                  <a:cubicBezTo>
                    <a:pt x="0" y="745"/>
                    <a:pt x="217" y="1369"/>
                    <a:pt x="651" y="1667"/>
                  </a:cubicBezTo>
                  <a:cubicBezTo>
                    <a:pt x="868" y="1884"/>
                    <a:pt x="1112" y="2101"/>
                    <a:pt x="1357" y="2237"/>
                  </a:cubicBezTo>
                  <a:cubicBezTo>
                    <a:pt x="1395" y="2253"/>
                    <a:pt x="1436" y="2261"/>
                    <a:pt x="1477" y="2261"/>
                  </a:cubicBezTo>
                  <a:cubicBezTo>
                    <a:pt x="1643" y="2261"/>
                    <a:pt x="1812" y="2139"/>
                    <a:pt x="1791" y="1966"/>
                  </a:cubicBezTo>
                  <a:cubicBezTo>
                    <a:pt x="1682" y="1179"/>
                    <a:pt x="1275" y="501"/>
                    <a:pt x="624" y="67"/>
                  </a:cubicBezTo>
                  <a:cubicBezTo>
                    <a:pt x="570" y="22"/>
                    <a:pt x="510" y="1"/>
                    <a:pt x="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605163" y="3104075"/>
              <a:ext cx="44650" cy="56525"/>
            </a:xfrm>
            <a:custGeom>
              <a:rect b="b" l="l" r="r" t="t"/>
              <a:pathLst>
                <a:path extrusionOk="0" h="2261" w="1786">
                  <a:moveTo>
                    <a:pt x="431" y="1"/>
                  </a:moveTo>
                  <a:cubicBezTo>
                    <a:pt x="320" y="1"/>
                    <a:pt x="218" y="85"/>
                    <a:pt x="163" y="230"/>
                  </a:cubicBezTo>
                  <a:cubicBezTo>
                    <a:pt x="1" y="745"/>
                    <a:pt x="191" y="1369"/>
                    <a:pt x="652" y="1667"/>
                  </a:cubicBezTo>
                  <a:cubicBezTo>
                    <a:pt x="841" y="1911"/>
                    <a:pt x="1086" y="2101"/>
                    <a:pt x="1357" y="2237"/>
                  </a:cubicBezTo>
                  <a:cubicBezTo>
                    <a:pt x="1389" y="2253"/>
                    <a:pt x="1426" y="2261"/>
                    <a:pt x="1464" y="2261"/>
                  </a:cubicBezTo>
                  <a:cubicBezTo>
                    <a:pt x="1616" y="2261"/>
                    <a:pt x="1785" y="2139"/>
                    <a:pt x="1764" y="1966"/>
                  </a:cubicBezTo>
                  <a:cubicBezTo>
                    <a:pt x="1655" y="1179"/>
                    <a:pt x="1248" y="501"/>
                    <a:pt x="597" y="67"/>
                  </a:cubicBezTo>
                  <a:cubicBezTo>
                    <a:pt x="543" y="22"/>
                    <a:pt x="486" y="1"/>
                    <a:pt x="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486488" y="2906600"/>
              <a:ext cx="44650" cy="56875"/>
            </a:xfrm>
            <a:custGeom>
              <a:rect b="b" l="l" r="r" t="t"/>
              <a:pathLst>
                <a:path extrusionOk="0" h="2275" w="1786">
                  <a:moveTo>
                    <a:pt x="419" y="0"/>
                  </a:moveTo>
                  <a:cubicBezTo>
                    <a:pt x="313" y="0"/>
                    <a:pt x="216" y="79"/>
                    <a:pt x="164" y="236"/>
                  </a:cubicBezTo>
                  <a:cubicBezTo>
                    <a:pt x="1" y="751"/>
                    <a:pt x="191" y="1348"/>
                    <a:pt x="652" y="1673"/>
                  </a:cubicBezTo>
                  <a:cubicBezTo>
                    <a:pt x="842" y="1890"/>
                    <a:pt x="1086" y="2107"/>
                    <a:pt x="1357" y="2243"/>
                  </a:cubicBezTo>
                  <a:cubicBezTo>
                    <a:pt x="1390" y="2265"/>
                    <a:pt x="1427" y="2275"/>
                    <a:pt x="1466" y="2275"/>
                  </a:cubicBezTo>
                  <a:cubicBezTo>
                    <a:pt x="1617" y="2275"/>
                    <a:pt x="1786" y="2123"/>
                    <a:pt x="1764" y="1972"/>
                  </a:cubicBezTo>
                  <a:cubicBezTo>
                    <a:pt x="1656" y="1185"/>
                    <a:pt x="1249" y="507"/>
                    <a:pt x="598" y="73"/>
                  </a:cubicBezTo>
                  <a:cubicBezTo>
                    <a:pt x="540" y="25"/>
                    <a:pt x="478" y="0"/>
                    <a:pt x="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596363" y="2987300"/>
              <a:ext cx="45325" cy="56625"/>
            </a:xfrm>
            <a:custGeom>
              <a:rect b="b" l="l" r="r" t="t"/>
              <a:pathLst>
                <a:path extrusionOk="0" h="2265" w="1813">
                  <a:moveTo>
                    <a:pt x="439" y="0"/>
                  </a:moveTo>
                  <a:cubicBezTo>
                    <a:pt x="327" y="0"/>
                    <a:pt x="225" y="78"/>
                    <a:pt x="190" y="235"/>
                  </a:cubicBezTo>
                  <a:cubicBezTo>
                    <a:pt x="0" y="751"/>
                    <a:pt x="217" y="1347"/>
                    <a:pt x="651" y="1646"/>
                  </a:cubicBezTo>
                  <a:cubicBezTo>
                    <a:pt x="868" y="1863"/>
                    <a:pt x="1112" y="2053"/>
                    <a:pt x="1356" y="2243"/>
                  </a:cubicBezTo>
                  <a:cubicBezTo>
                    <a:pt x="1391" y="2257"/>
                    <a:pt x="1428" y="2264"/>
                    <a:pt x="1465" y="2264"/>
                  </a:cubicBezTo>
                  <a:cubicBezTo>
                    <a:pt x="1635" y="2264"/>
                    <a:pt x="1812" y="2127"/>
                    <a:pt x="1790" y="1971"/>
                  </a:cubicBezTo>
                  <a:cubicBezTo>
                    <a:pt x="1682" y="1185"/>
                    <a:pt x="1275" y="507"/>
                    <a:pt x="624" y="73"/>
                  </a:cubicBezTo>
                  <a:cubicBezTo>
                    <a:pt x="566" y="24"/>
                    <a:pt x="501"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703488" y="2983900"/>
              <a:ext cx="44650" cy="56625"/>
            </a:xfrm>
            <a:custGeom>
              <a:rect b="b" l="l" r="r" t="t"/>
              <a:pathLst>
                <a:path extrusionOk="0" h="2265" w="1786">
                  <a:moveTo>
                    <a:pt x="426" y="0"/>
                  </a:moveTo>
                  <a:cubicBezTo>
                    <a:pt x="313" y="0"/>
                    <a:pt x="216" y="79"/>
                    <a:pt x="163" y="236"/>
                  </a:cubicBezTo>
                  <a:cubicBezTo>
                    <a:pt x="1" y="751"/>
                    <a:pt x="218" y="1348"/>
                    <a:pt x="652" y="1646"/>
                  </a:cubicBezTo>
                  <a:cubicBezTo>
                    <a:pt x="841" y="1890"/>
                    <a:pt x="1086" y="2107"/>
                    <a:pt x="1357" y="2243"/>
                  </a:cubicBezTo>
                  <a:cubicBezTo>
                    <a:pt x="1386" y="2258"/>
                    <a:pt x="1419" y="2264"/>
                    <a:pt x="1454" y="2264"/>
                  </a:cubicBezTo>
                  <a:cubicBezTo>
                    <a:pt x="1608" y="2264"/>
                    <a:pt x="1786" y="2127"/>
                    <a:pt x="1764" y="1972"/>
                  </a:cubicBezTo>
                  <a:cubicBezTo>
                    <a:pt x="1628" y="1212"/>
                    <a:pt x="1221" y="534"/>
                    <a:pt x="624" y="73"/>
                  </a:cubicBezTo>
                  <a:cubicBezTo>
                    <a:pt x="557" y="25"/>
                    <a:pt x="489" y="0"/>
                    <a:pt x="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603813" y="2843025"/>
              <a:ext cx="44625" cy="56775"/>
            </a:xfrm>
            <a:custGeom>
              <a:rect b="b" l="l" r="r" t="t"/>
              <a:pathLst>
                <a:path extrusionOk="0" h="2271" w="1785">
                  <a:moveTo>
                    <a:pt x="424" y="0"/>
                  </a:moveTo>
                  <a:cubicBezTo>
                    <a:pt x="308" y="0"/>
                    <a:pt x="199" y="84"/>
                    <a:pt x="163" y="229"/>
                  </a:cubicBezTo>
                  <a:cubicBezTo>
                    <a:pt x="0" y="744"/>
                    <a:pt x="163" y="1314"/>
                    <a:pt x="597" y="1667"/>
                  </a:cubicBezTo>
                  <a:cubicBezTo>
                    <a:pt x="814" y="1911"/>
                    <a:pt x="1031" y="2101"/>
                    <a:pt x="1357" y="2236"/>
                  </a:cubicBezTo>
                  <a:cubicBezTo>
                    <a:pt x="1392" y="2260"/>
                    <a:pt x="1433" y="2271"/>
                    <a:pt x="1475" y="2271"/>
                  </a:cubicBezTo>
                  <a:cubicBezTo>
                    <a:pt x="1624" y="2271"/>
                    <a:pt x="1785" y="2134"/>
                    <a:pt x="1763" y="1965"/>
                  </a:cubicBezTo>
                  <a:cubicBezTo>
                    <a:pt x="1655" y="1178"/>
                    <a:pt x="1248" y="500"/>
                    <a:pt x="597" y="66"/>
                  </a:cubicBezTo>
                  <a:cubicBezTo>
                    <a:pt x="543" y="21"/>
                    <a:pt x="483" y="0"/>
                    <a:pt x="4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754338" y="2900650"/>
              <a:ext cx="44650" cy="56800"/>
            </a:xfrm>
            <a:custGeom>
              <a:rect b="b" l="l" r="r" t="t"/>
              <a:pathLst>
                <a:path extrusionOk="0" h="2272" w="1786">
                  <a:moveTo>
                    <a:pt x="439" y="1"/>
                  </a:moveTo>
                  <a:cubicBezTo>
                    <a:pt x="320" y="1"/>
                    <a:pt x="218" y="85"/>
                    <a:pt x="164" y="230"/>
                  </a:cubicBezTo>
                  <a:cubicBezTo>
                    <a:pt x="1" y="745"/>
                    <a:pt x="218" y="1369"/>
                    <a:pt x="652" y="1667"/>
                  </a:cubicBezTo>
                  <a:cubicBezTo>
                    <a:pt x="842" y="1911"/>
                    <a:pt x="1086" y="2101"/>
                    <a:pt x="1357" y="2237"/>
                  </a:cubicBezTo>
                  <a:cubicBezTo>
                    <a:pt x="1393" y="2261"/>
                    <a:pt x="1434" y="2271"/>
                    <a:pt x="1475" y="2271"/>
                  </a:cubicBezTo>
                  <a:cubicBezTo>
                    <a:pt x="1624" y="2271"/>
                    <a:pt x="1785" y="2135"/>
                    <a:pt x="1764" y="1965"/>
                  </a:cubicBezTo>
                  <a:cubicBezTo>
                    <a:pt x="1655" y="1233"/>
                    <a:pt x="1249" y="555"/>
                    <a:pt x="625" y="67"/>
                  </a:cubicBezTo>
                  <a:cubicBezTo>
                    <a:pt x="561" y="22"/>
                    <a:pt x="498"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865563" y="2953325"/>
              <a:ext cx="44625" cy="56325"/>
            </a:xfrm>
            <a:custGeom>
              <a:rect b="b" l="l" r="r" t="t"/>
              <a:pathLst>
                <a:path extrusionOk="0" h="2253" w="1785">
                  <a:moveTo>
                    <a:pt x="453" y="1"/>
                  </a:moveTo>
                  <a:cubicBezTo>
                    <a:pt x="342" y="1"/>
                    <a:pt x="239" y="86"/>
                    <a:pt x="163" y="238"/>
                  </a:cubicBezTo>
                  <a:cubicBezTo>
                    <a:pt x="0" y="754"/>
                    <a:pt x="190" y="1350"/>
                    <a:pt x="651" y="1649"/>
                  </a:cubicBezTo>
                  <a:cubicBezTo>
                    <a:pt x="841" y="1893"/>
                    <a:pt x="1085" y="2110"/>
                    <a:pt x="1356" y="2218"/>
                  </a:cubicBezTo>
                  <a:cubicBezTo>
                    <a:pt x="1392" y="2242"/>
                    <a:pt x="1433" y="2253"/>
                    <a:pt x="1475" y="2253"/>
                  </a:cubicBezTo>
                  <a:cubicBezTo>
                    <a:pt x="1624" y="2253"/>
                    <a:pt x="1784" y="2116"/>
                    <a:pt x="1763" y="1947"/>
                  </a:cubicBezTo>
                  <a:cubicBezTo>
                    <a:pt x="1655" y="1188"/>
                    <a:pt x="1248" y="509"/>
                    <a:pt x="597" y="48"/>
                  </a:cubicBezTo>
                  <a:cubicBezTo>
                    <a:pt x="548" y="16"/>
                    <a:pt x="500"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976088" y="2952175"/>
              <a:ext cx="44100" cy="56525"/>
            </a:xfrm>
            <a:custGeom>
              <a:rect b="b" l="l" r="r" t="t"/>
              <a:pathLst>
                <a:path extrusionOk="0" h="2261" w="1764">
                  <a:moveTo>
                    <a:pt x="451" y="1"/>
                  </a:moveTo>
                  <a:cubicBezTo>
                    <a:pt x="335" y="1"/>
                    <a:pt x="226" y="85"/>
                    <a:pt x="190" y="230"/>
                  </a:cubicBezTo>
                  <a:cubicBezTo>
                    <a:pt x="0" y="745"/>
                    <a:pt x="217" y="1369"/>
                    <a:pt x="651" y="1668"/>
                  </a:cubicBezTo>
                  <a:cubicBezTo>
                    <a:pt x="868" y="1912"/>
                    <a:pt x="1085" y="2102"/>
                    <a:pt x="1357" y="2237"/>
                  </a:cubicBezTo>
                  <a:cubicBezTo>
                    <a:pt x="1395" y="2253"/>
                    <a:pt x="1434" y="2261"/>
                    <a:pt x="1472" y="2261"/>
                  </a:cubicBezTo>
                  <a:cubicBezTo>
                    <a:pt x="1625" y="2261"/>
                    <a:pt x="1763" y="2139"/>
                    <a:pt x="1763" y="1966"/>
                  </a:cubicBezTo>
                  <a:cubicBezTo>
                    <a:pt x="1682" y="1206"/>
                    <a:pt x="1275" y="528"/>
                    <a:pt x="624" y="67"/>
                  </a:cubicBezTo>
                  <a:cubicBezTo>
                    <a:pt x="570" y="22"/>
                    <a:pt x="510" y="1"/>
                    <a:pt x="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895388" y="2824775"/>
              <a:ext cx="44650" cy="56400"/>
            </a:xfrm>
            <a:custGeom>
              <a:rect b="b" l="l" r="r" t="t"/>
              <a:pathLst>
                <a:path extrusionOk="0" h="2256" w="1786">
                  <a:moveTo>
                    <a:pt x="447" y="1"/>
                  </a:moveTo>
                  <a:cubicBezTo>
                    <a:pt x="322" y="1"/>
                    <a:pt x="202" y="73"/>
                    <a:pt x="163" y="227"/>
                  </a:cubicBezTo>
                  <a:cubicBezTo>
                    <a:pt x="1" y="742"/>
                    <a:pt x="191" y="1339"/>
                    <a:pt x="625" y="1637"/>
                  </a:cubicBezTo>
                  <a:cubicBezTo>
                    <a:pt x="842" y="1881"/>
                    <a:pt x="1086" y="2098"/>
                    <a:pt x="1357" y="2234"/>
                  </a:cubicBezTo>
                  <a:cubicBezTo>
                    <a:pt x="1386" y="2248"/>
                    <a:pt x="1419" y="2255"/>
                    <a:pt x="1452" y="2255"/>
                  </a:cubicBezTo>
                  <a:cubicBezTo>
                    <a:pt x="1607" y="2255"/>
                    <a:pt x="1786" y="2114"/>
                    <a:pt x="1764" y="1936"/>
                  </a:cubicBezTo>
                  <a:cubicBezTo>
                    <a:pt x="1655" y="1176"/>
                    <a:pt x="1248" y="498"/>
                    <a:pt x="597" y="37"/>
                  </a:cubicBezTo>
                  <a:cubicBezTo>
                    <a:pt x="550" y="13"/>
                    <a:pt x="498"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014738" y="2869900"/>
              <a:ext cx="44650" cy="56275"/>
            </a:xfrm>
            <a:custGeom>
              <a:rect b="b" l="l" r="r" t="t"/>
              <a:pathLst>
                <a:path extrusionOk="0" h="2251" w="1786">
                  <a:moveTo>
                    <a:pt x="439" y="1"/>
                  </a:moveTo>
                  <a:cubicBezTo>
                    <a:pt x="317" y="1"/>
                    <a:pt x="201" y="80"/>
                    <a:pt x="163" y="212"/>
                  </a:cubicBezTo>
                  <a:cubicBezTo>
                    <a:pt x="0" y="727"/>
                    <a:pt x="190" y="1324"/>
                    <a:pt x="651" y="1649"/>
                  </a:cubicBezTo>
                  <a:cubicBezTo>
                    <a:pt x="841" y="1866"/>
                    <a:pt x="1085" y="2083"/>
                    <a:pt x="1357" y="2219"/>
                  </a:cubicBezTo>
                  <a:cubicBezTo>
                    <a:pt x="1390" y="2241"/>
                    <a:pt x="1427" y="2251"/>
                    <a:pt x="1465" y="2251"/>
                  </a:cubicBezTo>
                  <a:cubicBezTo>
                    <a:pt x="1617" y="2251"/>
                    <a:pt x="1785" y="2099"/>
                    <a:pt x="1764" y="1948"/>
                  </a:cubicBezTo>
                  <a:cubicBezTo>
                    <a:pt x="1655" y="1161"/>
                    <a:pt x="1248" y="483"/>
                    <a:pt x="597" y="49"/>
                  </a:cubicBezTo>
                  <a:cubicBezTo>
                    <a:pt x="547" y="16"/>
                    <a:pt x="493"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3112388" y="2941775"/>
              <a:ext cx="44625" cy="56350"/>
            </a:xfrm>
            <a:custGeom>
              <a:rect b="b" l="l" r="r" t="t"/>
              <a:pathLst>
                <a:path extrusionOk="0" h="2254" w="1785">
                  <a:moveTo>
                    <a:pt x="439" y="1"/>
                  </a:moveTo>
                  <a:cubicBezTo>
                    <a:pt x="317" y="1"/>
                    <a:pt x="201" y="80"/>
                    <a:pt x="163" y="212"/>
                  </a:cubicBezTo>
                  <a:cubicBezTo>
                    <a:pt x="0" y="727"/>
                    <a:pt x="190" y="1351"/>
                    <a:pt x="624" y="1650"/>
                  </a:cubicBezTo>
                  <a:cubicBezTo>
                    <a:pt x="841" y="1894"/>
                    <a:pt x="1085" y="2084"/>
                    <a:pt x="1356" y="2219"/>
                  </a:cubicBezTo>
                  <a:cubicBezTo>
                    <a:pt x="1392" y="2243"/>
                    <a:pt x="1433" y="2254"/>
                    <a:pt x="1475" y="2254"/>
                  </a:cubicBezTo>
                  <a:cubicBezTo>
                    <a:pt x="1624" y="2254"/>
                    <a:pt x="1785" y="2117"/>
                    <a:pt x="1763" y="1948"/>
                  </a:cubicBezTo>
                  <a:cubicBezTo>
                    <a:pt x="1655" y="1161"/>
                    <a:pt x="1248" y="483"/>
                    <a:pt x="597" y="49"/>
                  </a:cubicBezTo>
                  <a:cubicBezTo>
                    <a:pt x="547" y="16"/>
                    <a:pt x="492" y="1"/>
                    <a:pt x="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954388" y="2721400"/>
              <a:ext cx="44625" cy="56350"/>
            </a:xfrm>
            <a:custGeom>
              <a:rect b="b" l="l" r="r" t="t"/>
              <a:pathLst>
                <a:path extrusionOk="0" h="2254" w="1785">
                  <a:moveTo>
                    <a:pt x="444" y="0"/>
                  </a:moveTo>
                  <a:cubicBezTo>
                    <a:pt x="328" y="0"/>
                    <a:pt x="220" y="80"/>
                    <a:pt x="163" y="212"/>
                  </a:cubicBezTo>
                  <a:cubicBezTo>
                    <a:pt x="0" y="727"/>
                    <a:pt x="190" y="1351"/>
                    <a:pt x="651" y="1649"/>
                  </a:cubicBezTo>
                  <a:cubicBezTo>
                    <a:pt x="841" y="1893"/>
                    <a:pt x="1085" y="2083"/>
                    <a:pt x="1357" y="2219"/>
                  </a:cubicBezTo>
                  <a:cubicBezTo>
                    <a:pt x="1392" y="2243"/>
                    <a:pt x="1433" y="2253"/>
                    <a:pt x="1475" y="2253"/>
                  </a:cubicBezTo>
                  <a:cubicBezTo>
                    <a:pt x="1624" y="2253"/>
                    <a:pt x="1785" y="2117"/>
                    <a:pt x="1763" y="1948"/>
                  </a:cubicBezTo>
                  <a:cubicBezTo>
                    <a:pt x="1655" y="1161"/>
                    <a:pt x="1248" y="483"/>
                    <a:pt x="597" y="49"/>
                  </a:cubicBezTo>
                  <a:cubicBezTo>
                    <a:pt x="547" y="16"/>
                    <a:pt x="495" y="0"/>
                    <a:pt x="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673663" y="2763525"/>
              <a:ext cx="45200" cy="56625"/>
            </a:xfrm>
            <a:custGeom>
              <a:rect b="b" l="l" r="r" t="t"/>
              <a:pathLst>
                <a:path extrusionOk="0" h="2265" w="1808">
                  <a:moveTo>
                    <a:pt x="439" y="0"/>
                  </a:moveTo>
                  <a:cubicBezTo>
                    <a:pt x="327" y="0"/>
                    <a:pt x="225" y="79"/>
                    <a:pt x="190" y="236"/>
                  </a:cubicBezTo>
                  <a:cubicBezTo>
                    <a:pt x="0" y="751"/>
                    <a:pt x="217" y="1348"/>
                    <a:pt x="651" y="1646"/>
                  </a:cubicBezTo>
                  <a:cubicBezTo>
                    <a:pt x="868" y="1890"/>
                    <a:pt x="1085" y="2107"/>
                    <a:pt x="1356" y="2243"/>
                  </a:cubicBezTo>
                  <a:cubicBezTo>
                    <a:pt x="1391" y="2257"/>
                    <a:pt x="1428" y="2264"/>
                    <a:pt x="1465" y="2264"/>
                  </a:cubicBezTo>
                  <a:cubicBezTo>
                    <a:pt x="1634" y="2264"/>
                    <a:pt x="1808" y="2127"/>
                    <a:pt x="1763" y="1971"/>
                  </a:cubicBezTo>
                  <a:cubicBezTo>
                    <a:pt x="1628" y="1185"/>
                    <a:pt x="1221" y="507"/>
                    <a:pt x="624" y="73"/>
                  </a:cubicBezTo>
                  <a:cubicBezTo>
                    <a:pt x="566" y="24"/>
                    <a:pt x="501" y="0"/>
                    <a:pt x="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801138" y="2817575"/>
              <a:ext cx="44625" cy="56475"/>
            </a:xfrm>
            <a:custGeom>
              <a:rect b="b" l="l" r="r" t="t"/>
              <a:pathLst>
                <a:path extrusionOk="0" h="2259" w="1785">
                  <a:moveTo>
                    <a:pt x="435" y="0"/>
                  </a:moveTo>
                  <a:cubicBezTo>
                    <a:pt x="323" y="0"/>
                    <a:pt x="218" y="79"/>
                    <a:pt x="163" y="243"/>
                  </a:cubicBezTo>
                  <a:cubicBezTo>
                    <a:pt x="0" y="759"/>
                    <a:pt x="190" y="1356"/>
                    <a:pt x="651" y="1654"/>
                  </a:cubicBezTo>
                  <a:cubicBezTo>
                    <a:pt x="841" y="1898"/>
                    <a:pt x="1085" y="2115"/>
                    <a:pt x="1357" y="2224"/>
                  </a:cubicBezTo>
                  <a:cubicBezTo>
                    <a:pt x="1392" y="2247"/>
                    <a:pt x="1433" y="2258"/>
                    <a:pt x="1475" y="2258"/>
                  </a:cubicBezTo>
                  <a:cubicBezTo>
                    <a:pt x="1624" y="2258"/>
                    <a:pt x="1785" y="2122"/>
                    <a:pt x="1763" y="1952"/>
                  </a:cubicBezTo>
                  <a:cubicBezTo>
                    <a:pt x="1655" y="1193"/>
                    <a:pt x="1248" y="515"/>
                    <a:pt x="597" y="54"/>
                  </a:cubicBezTo>
                  <a:cubicBezTo>
                    <a:pt x="544" y="18"/>
                    <a:pt x="489" y="0"/>
                    <a:pt x="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631613" y="2619250"/>
              <a:ext cx="44625" cy="56775"/>
            </a:xfrm>
            <a:custGeom>
              <a:rect b="b" l="l" r="r" t="t"/>
              <a:pathLst>
                <a:path extrusionOk="0" h="2271" w="1785">
                  <a:moveTo>
                    <a:pt x="430" y="0"/>
                  </a:moveTo>
                  <a:cubicBezTo>
                    <a:pt x="320" y="0"/>
                    <a:pt x="217" y="85"/>
                    <a:pt x="163" y="229"/>
                  </a:cubicBezTo>
                  <a:cubicBezTo>
                    <a:pt x="0" y="745"/>
                    <a:pt x="190" y="1368"/>
                    <a:pt x="651" y="1667"/>
                  </a:cubicBezTo>
                  <a:cubicBezTo>
                    <a:pt x="841" y="1911"/>
                    <a:pt x="1085" y="2101"/>
                    <a:pt x="1357" y="2236"/>
                  </a:cubicBezTo>
                  <a:cubicBezTo>
                    <a:pt x="1392" y="2260"/>
                    <a:pt x="1433" y="2271"/>
                    <a:pt x="1475" y="2271"/>
                  </a:cubicBezTo>
                  <a:cubicBezTo>
                    <a:pt x="1624" y="2271"/>
                    <a:pt x="1785" y="2135"/>
                    <a:pt x="1764" y="1965"/>
                  </a:cubicBezTo>
                  <a:cubicBezTo>
                    <a:pt x="1628" y="1179"/>
                    <a:pt x="1221" y="500"/>
                    <a:pt x="597" y="66"/>
                  </a:cubicBezTo>
                  <a:cubicBezTo>
                    <a:pt x="543" y="21"/>
                    <a:pt x="486" y="0"/>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734688" y="2672225"/>
              <a:ext cx="45200" cy="56375"/>
            </a:xfrm>
            <a:custGeom>
              <a:rect b="b" l="l" r="r" t="t"/>
              <a:pathLst>
                <a:path extrusionOk="0" h="2255" w="1808">
                  <a:moveTo>
                    <a:pt x="473" y="0"/>
                  </a:moveTo>
                  <a:cubicBezTo>
                    <a:pt x="349" y="0"/>
                    <a:pt x="229" y="72"/>
                    <a:pt x="190" y="226"/>
                  </a:cubicBezTo>
                  <a:cubicBezTo>
                    <a:pt x="0" y="741"/>
                    <a:pt x="217" y="1338"/>
                    <a:pt x="651" y="1636"/>
                  </a:cubicBezTo>
                  <a:cubicBezTo>
                    <a:pt x="868" y="1880"/>
                    <a:pt x="1085" y="2097"/>
                    <a:pt x="1357" y="2233"/>
                  </a:cubicBezTo>
                  <a:cubicBezTo>
                    <a:pt x="1391" y="2248"/>
                    <a:pt x="1427" y="2254"/>
                    <a:pt x="1464" y="2254"/>
                  </a:cubicBezTo>
                  <a:cubicBezTo>
                    <a:pt x="1633" y="2254"/>
                    <a:pt x="1808" y="2113"/>
                    <a:pt x="1763" y="1935"/>
                  </a:cubicBezTo>
                  <a:cubicBezTo>
                    <a:pt x="1682" y="1175"/>
                    <a:pt x="1275" y="497"/>
                    <a:pt x="624" y="36"/>
                  </a:cubicBezTo>
                  <a:cubicBezTo>
                    <a:pt x="577" y="12"/>
                    <a:pt x="525" y="0"/>
                    <a:pt x="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847913" y="2696675"/>
              <a:ext cx="44650" cy="56600"/>
            </a:xfrm>
            <a:custGeom>
              <a:rect b="b" l="l" r="r" t="t"/>
              <a:pathLst>
                <a:path extrusionOk="0" h="2264" w="1786">
                  <a:moveTo>
                    <a:pt x="437" y="1"/>
                  </a:moveTo>
                  <a:cubicBezTo>
                    <a:pt x="316" y="1"/>
                    <a:pt x="201" y="93"/>
                    <a:pt x="164" y="224"/>
                  </a:cubicBezTo>
                  <a:cubicBezTo>
                    <a:pt x="1" y="740"/>
                    <a:pt x="191" y="1336"/>
                    <a:pt x="625" y="1662"/>
                  </a:cubicBezTo>
                  <a:cubicBezTo>
                    <a:pt x="842" y="1879"/>
                    <a:pt x="1086" y="2096"/>
                    <a:pt x="1357" y="2231"/>
                  </a:cubicBezTo>
                  <a:cubicBezTo>
                    <a:pt x="1390" y="2253"/>
                    <a:pt x="1427" y="2263"/>
                    <a:pt x="1466" y="2263"/>
                  </a:cubicBezTo>
                  <a:cubicBezTo>
                    <a:pt x="1617" y="2263"/>
                    <a:pt x="1786" y="2112"/>
                    <a:pt x="1764" y="1960"/>
                  </a:cubicBezTo>
                  <a:cubicBezTo>
                    <a:pt x="1656" y="1174"/>
                    <a:pt x="1249" y="496"/>
                    <a:pt x="598" y="62"/>
                  </a:cubicBezTo>
                  <a:cubicBezTo>
                    <a:pt x="547" y="20"/>
                    <a:pt x="492"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767238" y="2563725"/>
              <a:ext cx="44625" cy="56025"/>
            </a:xfrm>
            <a:custGeom>
              <a:rect b="b" l="l" r="r" t="t"/>
              <a:pathLst>
                <a:path extrusionOk="0" h="2241" w="1785">
                  <a:moveTo>
                    <a:pt x="451" y="0"/>
                  </a:moveTo>
                  <a:cubicBezTo>
                    <a:pt x="333" y="0"/>
                    <a:pt x="221" y="72"/>
                    <a:pt x="163" y="226"/>
                  </a:cubicBezTo>
                  <a:cubicBezTo>
                    <a:pt x="0" y="741"/>
                    <a:pt x="190" y="1338"/>
                    <a:pt x="651" y="1636"/>
                  </a:cubicBezTo>
                  <a:cubicBezTo>
                    <a:pt x="841" y="1881"/>
                    <a:pt x="1085" y="2098"/>
                    <a:pt x="1356" y="2206"/>
                  </a:cubicBezTo>
                  <a:cubicBezTo>
                    <a:pt x="1392" y="2230"/>
                    <a:pt x="1433" y="2241"/>
                    <a:pt x="1475" y="2241"/>
                  </a:cubicBezTo>
                  <a:cubicBezTo>
                    <a:pt x="1624" y="2241"/>
                    <a:pt x="1784" y="2104"/>
                    <a:pt x="1763" y="1935"/>
                  </a:cubicBezTo>
                  <a:cubicBezTo>
                    <a:pt x="1655" y="1175"/>
                    <a:pt x="1248" y="497"/>
                    <a:pt x="597" y="36"/>
                  </a:cubicBezTo>
                  <a:cubicBezTo>
                    <a:pt x="550" y="12"/>
                    <a:pt x="500" y="0"/>
                    <a:pt x="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343413" y="2756725"/>
              <a:ext cx="44100" cy="56700"/>
            </a:xfrm>
            <a:custGeom>
              <a:rect b="b" l="l" r="r" t="t"/>
              <a:pathLst>
                <a:path extrusionOk="0" h="2268" w="1764">
                  <a:moveTo>
                    <a:pt x="419" y="1"/>
                  </a:moveTo>
                  <a:cubicBezTo>
                    <a:pt x="313" y="1"/>
                    <a:pt x="216" y="79"/>
                    <a:pt x="164" y="236"/>
                  </a:cubicBezTo>
                  <a:cubicBezTo>
                    <a:pt x="1" y="752"/>
                    <a:pt x="191" y="1348"/>
                    <a:pt x="652" y="1647"/>
                  </a:cubicBezTo>
                  <a:cubicBezTo>
                    <a:pt x="842" y="1891"/>
                    <a:pt x="1086" y="2108"/>
                    <a:pt x="1357" y="2243"/>
                  </a:cubicBezTo>
                  <a:cubicBezTo>
                    <a:pt x="1390" y="2260"/>
                    <a:pt x="1425" y="2267"/>
                    <a:pt x="1462" y="2267"/>
                  </a:cubicBezTo>
                  <a:cubicBezTo>
                    <a:pt x="1608" y="2267"/>
                    <a:pt x="1764" y="2146"/>
                    <a:pt x="1764" y="1972"/>
                  </a:cubicBezTo>
                  <a:cubicBezTo>
                    <a:pt x="1655" y="1186"/>
                    <a:pt x="1249" y="508"/>
                    <a:pt x="598" y="74"/>
                  </a:cubicBezTo>
                  <a:cubicBezTo>
                    <a:pt x="539" y="25"/>
                    <a:pt x="478" y="1"/>
                    <a:pt x="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459388" y="2773700"/>
              <a:ext cx="44100" cy="56675"/>
            </a:xfrm>
            <a:custGeom>
              <a:rect b="b" l="l" r="r" t="t"/>
              <a:pathLst>
                <a:path extrusionOk="0" h="2267" w="1764">
                  <a:moveTo>
                    <a:pt x="418" y="0"/>
                  </a:moveTo>
                  <a:cubicBezTo>
                    <a:pt x="312" y="0"/>
                    <a:pt x="215" y="78"/>
                    <a:pt x="163" y="235"/>
                  </a:cubicBezTo>
                  <a:cubicBezTo>
                    <a:pt x="0" y="751"/>
                    <a:pt x="190" y="1347"/>
                    <a:pt x="651" y="1646"/>
                  </a:cubicBezTo>
                  <a:cubicBezTo>
                    <a:pt x="841" y="1890"/>
                    <a:pt x="1085" y="2107"/>
                    <a:pt x="1356" y="2243"/>
                  </a:cubicBezTo>
                  <a:cubicBezTo>
                    <a:pt x="1389" y="2259"/>
                    <a:pt x="1425" y="2266"/>
                    <a:pt x="1461" y="2266"/>
                  </a:cubicBezTo>
                  <a:cubicBezTo>
                    <a:pt x="1607" y="2266"/>
                    <a:pt x="1763" y="2145"/>
                    <a:pt x="1763" y="1971"/>
                  </a:cubicBezTo>
                  <a:cubicBezTo>
                    <a:pt x="1655" y="1185"/>
                    <a:pt x="1248" y="507"/>
                    <a:pt x="597" y="73"/>
                  </a:cubicBezTo>
                  <a:cubicBezTo>
                    <a:pt x="539" y="24"/>
                    <a:pt x="477" y="0"/>
                    <a:pt x="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324438" y="2612450"/>
              <a:ext cx="45125" cy="56875"/>
            </a:xfrm>
            <a:custGeom>
              <a:rect b="b" l="l" r="r" t="t"/>
              <a:pathLst>
                <a:path extrusionOk="0" h="2275" w="1805">
                  <a:moveTo>
                    <a:pt x="451" y="1"/>
                  </a:moveTo>
                  <a:cubicBezTo>
                    <a:pt x="335" y="1"/>
                    <a:pt x="226" y="85"/>
                    <a:pt x="190" y="230"/>
                  </a:cubicBezTo>
                  <a:cubicBezTo>
                    <a:pt x="0" y="745"/>
                    <a:pt x="217" y="1369"/>
                    <a:pt x="651" y="1668"/>
                  </a:cubicBezTo>
                  <a:cubicBezTo>
                    <a:pt x="868" y="1912"/>
                    <a:pt x="1085" y="2101"/>
                    <a:pt x="1357" y="2237"/>
                  </a:cubicBezTo>
                  <a:cubicBezTo>
                    <a:pt x="1408" y="2263"/>
                    <a:pt x="1461" y="2275"/>
                    <a:pt x="1512" y="2275"/>
                  </a:cubicBezTo>
                  <a:cubicBezTo>
                    <a:pt x="1673" y="2275"/>
                    <a:pt x="1805" y="2152"/>
                    <a:pt x="1763" y="1966"/>
                  </a:cubicBezTo>
                  <a:cubicBezTo>
                    <a:pt x="1682" y="1179"/>
                    <a:pt x="1275" y="501"/>
                    <a:pt x="624" y="67"/>
                  </a:cubicBezTo>
                  <a:cubicBezTo>
                    <a:pt x="570" y="22"/>
                    <a:pt x="510" y="1"/>
                    <a:pt x="4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429538" y="2648925"/>
              <a:ext cx="46000" cy="56875"/>
            </a:xfrm>
            <a:custGeom>
              <a:rect b="b" l="l" r="r" t="t"/>
              <a:pathLst>
                <a:path extrusionOk="0" h="2275" w="1840">
                  <a:moveTo>
                    <a:pt x="466" y="0"/>
                  </a:moveTo>
                  <a:cubicBezTo>
                    <a:pt x="355" y="0"/>
                    <a:pt x="252" y="79"/>
                    <a:pt x="218" y="236"/>
                  </a:cubicBezTo>
                  <a:cubicBezTo>
                    <a:pt x="1" y="778"/>
                    <a:pt x="190" y="1348"/>
                    <a:pt x="652" y="1673"/>
                  </a:cubicBezTo>
                  <a:cubicBezTo>
                    <a:pt x="841" y="1890"/>
                    <a:pt x="1086" y="2107"/>
                    <a:pt x="1411" y="2243"/>
                  </a:cubicBezTo>
                  <a:cubicBezTo>
                    <a:pt x="1444" y="2265"/>
                    <a:pt x="1481" y="2274"/>
                    <a:pt x="1520" y="2274"/>
                  </a:cubicBezTo>
                  <a:cubicBezTo>
                    <a:pt x="1671" y="2274"/>
                    <a:pt x="1840" y="2123"/>
                    <a:pt x="1818" y="1972"/>
                  </a:cubicBezTo>
                  <a:cubicBezTo>
                    <a:pt x="1709" y="1185"/>
                    <a:pt x="1303" y="507"/>
                    <a:pt x="652" y="73"/>
                  </a:cubicBezTo>
                  <a:cubicBezTo>
                    <a:pt x="593" y="24"/>
                    <a:pt x="528" y="0"/>
                    <a:pt x="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2561763" y="2691125"/>
              <a:ext cx="45175" cy="56775"/>
            </a:xfrm>
            <a:custGeom>
              <a:rect b="b" l="l" r="r" t="t"/>
              <a:pathLst>
                <a:path extrusionOk="0" h="2271" w="1807">
                  <a:moveTo>
                    <a:pt x="452" y="0"/>
                  </a:moveTo>
                  <a:cubicBezTo>
                    <a:pt x="335" y="0"/>
                    <a:pt x="227" y="85"/>
                    <a:pt x="191" y="229"/>
                  </a:cubicBezTo>
                  <a:cubicBezTo>
                    <a:pt x="1" y="745"/>
                    <a:pt x="218" y="1369"/>
                    <a:pt x="652" y="1667"/>
                  </a:cubicBezTo>
                  <a:cubicBezTo>
                    <a:pt x="869" y="1911"/>
                    <a:pt x="1086" y="2101"/>
                    <a:pt x="1357" y="2236"/>
                  </a:cubicBezTo>
                  <a:cubicBezTo>
                    <a:pt x="1399" y="2260"/>
                    <a:pt x="1444" y="2271"/>
                    <a:pt x="1489" y="2271"/>
                  </a:cubicBezTo>
                  <a:cubicBezTo>
                    <a:pt x="1650" y="2271"/>
                    <a:pt x="1806" y="2135"/>
                    <a:pt x="1764" y="1965"/>
                  </a:cubicBezTo>
                  <a:cubicBezTo>
                    <a:pt x="1682" y="1179"/>
                    <a:pt x="1276" y="501"/>
                    <a:pt x="625" y="67"/>
                  </a:cubicBezTo>
                  <a:cubicBezTo>
                    <a:pt x="570" y="21"/>
                    <a:pt x="510" y="0"/>
                    <a:pt x="4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2403763" y="2512850"/>
              <a:ext cx="44650" cy="56050"/>
            </a:xfrm>
            <a:custGeom>
              <a:rect b="b" l="l" r="r" t="t"/>
              <a:pathLst>
                <a:path extrusionOk="0" h="2242" w="1786">
                  <a:moveTo>
                    <a:pt x="447" y="1"/>
                  </a:moveTo>
                  <a:cubicBezTo>
                    <a:pt x="322" y="1"/>
                    <a:pt x="202" y="73"/>
                    <a:pt x="164" y="227"/>
                  </a:cubicBezTo>
                  <a:cubicBezTo>
                    <a:pt x="1" y="742"/>
                    <a:pt x="191" y="1339"/>
                    <a:pt x="625" y="1637"/>
                  </a:cubicBezTo>
                  <a:cubicBezTo>
                    <a:pt x="842" y="1881"/>
                    <a:pt x="1086" y="2098"/>
                    <a:pt x="1357" y="2207"/>
                  </a:cubicBezTo>
                  <a:cubicBezTo>
                    <a:pt x="1393" y="2231"/>
                    <a:pt x="1434" y="2241"/>
                    <a:pt x="1475" y="2241"/>
                  </a:cubicBezTo>
                  <a:cubicBezTo>
                    <a:pt x="1624" y="2241"/>
                    <a:pt x="1785" y="2105"/>
                    <a:pt x="1764" y="1936"/>
                  </a:cubicBezTo>
                  <a:cubicBezTo>
                    <a:pt x="1655" y="1176"/>
                    <a:pt x="1249" y="498"/>
                    <a:pt x="598" y="37"/>
                  </a:cubicBezTo>
                  <a:cubicBezTo>
                    <a:pt x="550" y="13"/>
                    <a:pt x="498"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292563" y="2882175"/>
              <a:ext cx="44100" cy="56400"/>
            </a:xfrm>
            <a:custGeom>
              <a:rect b="b" l="l" r="r" t="t"/>
              <a:pathLst>
                <a:path extrusionOk="0" h="2256" w="1764">
                  <a:moveTo>
                    <a:pt x="419" y="1"/>
                  </a:moveTo>
                  <a:cubicBezTo>
                    <a:pt x="313" y="1"/>
                    <a:pt x="216" y="79"/>
                    <a:pt x="163" y="236"/>
                  </a:cubicBezTo>
                  <a:cubicBezTo>
                    <a:pt x="1" y="752"/>
                    <a:pt x="190" y="1348"/>
                    <a:pt x="652" y="1647"/>
                  </a:cubicBezTo>
                  <a:cubicBezTo>
                    <a:pt x="841" y="1891"/>
                    <a:pt x="1085" y="2108"/>
                    <a:pt x="1357" y="2243"/>
                  </a:cubicBezTo>
                  <a:cubicBezTo>
                    <a:pt x="1381" y="2252"/>
                    <a:pt x="1408" y="2255"/>
                    <a:pt x="1435" y="2255"/>
                  </a:cubicBezTo>
                  <a:cubicBezTo>
                    <a:pt x="1588" y="2255"/>
                    <a:pt x="1764" y="2133"/>
                    <a:pt x="1764" y="1972"/>
                  </a:cubicBezTo>
                  <a:cubicBezTo>
                    <a:pt x="1655" y="1186"/>
                    <a:pt x="1248" y="507"/>
                    <a:pt x="597" y="73"/>
                  </a:cubicBezTo>
                  <a:cubicBezTo>
                    <a:pt x="539" y="25"/>
                    <a:pt x="478" y="1"/>
                    <a:pt x="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254588" y="2682825"/>
              <a:ext cx="44650" cy="56875"/>
            </a:xfrm>
            <a:custGeom>
              <a:rect b="b" l="l" r="r" t="t"/>
              <a:pathLst>
                <a:path extrusionOk="0" h="2275" w="1786">
                  <a:moveTo>
                    <a:pt x="412" y="0"/>
                  </a:moveTo>
                  <a:cubicBezTo>
                    <a:pt x="300" y="0"/>
                    <a:pt x="198" y="79"/>
                    <a:pt x="163" y="236"/>
                  </a:cubicBezTo>
                  <a:cubicBezTo>
                    <a:pt x="1" y="751"/>
                    <a:pt x="190" y="1348"/>
                    <a:pt x="624" y="1673"/>
                  </a:cubicBezTo>
                  <a:cubicBezTo>
                    <a:pt x="841" y="1890"/>
                    <a:pt x="1086" y="2107"/>
                    <a:pt x="1357" y="2243"/>
                  </a:cubicBezTo>
                  <a:cubicBezTo>
                    <a:pt x="1390" y="2265"/>
                    <a:pt x="1427" y="2275"/>
                    <a:pt x="1466" y="2275"/>
                  </a:cubicBezTo>
                  <a:cubicBezTo>
                    <a:pt x="1617" y="2275"/>
                    <a:pt x="1785" y="2123"/>
                    <a:pt x="1764" y="1972"/>
                  </a:cubicBezTo>
                  <a:cubicBezTo>
                    <a:pt x="1655" y="1185"/>
                    <a:pt x="1248" y="507"/>
                    <a:pt x="597" y="73"/>
                  </a:cubicBezTo>
                  <a:cubicBezTo>
                    <a:pt x="539" y="25"/>
                    <a:pt x="474" y="0"/>
                    <a:pt x="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3004563" y="3080500"/>
              <a:ext cx="44625" cy="56650"/>
            </a:xfrm>
            <a:custGeom>
              <a:rect b="b" l="l" r="r" t="t"/>
              <a:pathLst>
                <a:path extrusionOk="0" h="2266" w="1785">
                  <a:moveTo>
                    <a:pt x="442" y="0"/>
                  </a:moveTo>
                  <a:cubicBezTo>
                    <a:pt x="327" y="0"/>
                    <a:pt x="220" y="92"/>
                    <a:pt x="163" y="223"/>
                  </a:cubicBezTo>
                  <a:cubicBezTo>
                    <a:pt x="1" y="739"/>
                    <a:pt x="190" y="1363"/>
                    <a:pt x="652" y="1661"/>
                  </a:cubicBezTo>
                  <a:cubicBezTo>
                    <a:pt x="841" y="1878"/>
                    <a:pt x="1086" y="2095"/>
                    <a:pt x="1357" y="2231"/>
                  </a:cubicBezTo>
                  <a:cubicBezTo>
                    <a:pt x="1392" y="2254"/>
                    <a:pt x="1433" y="2265"/>
                    <a:pt x="1475" y="2265"/>
                  </a:cubicBezTo>
                  <a:cubicBezTo>
                    <a:pt x="1624" y="2265"/>
                    <a:pt x="1785" y="2129"/>
                    <a:pt x="1764" y="1959"/>
                  </a:cubicBezTo>
                  <a:cubicBezTo>
                    <a:pt x="1655" y="1173"/>
                    <a:pt x="1248" y="495"/>
                    <a:pt x="597" y="61"/>
                  </a:cubicBezTo>
                  <a:cubicBezTo>
                    <a:pt x="547" y="19"/>
                    <a:pt x="494" y="0"/>
                    <a:pt x="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2384788" y="2904050"/>
              <a:ext cx="44100" cy="56775"/>
            </a:xfrm>
            <a:custGeom>
              <a:rect b="b" l="l" r="r" t="t"/>
              <a:pathLst>
                <a:path extrusionOk="0" h="2271" w="1764">
                  <a:moveTo>
                    <a:pt x="430" y="0"/>
                  </a:moveTo>
                  <a:cubicBezTo>
                    <a:pt x="320" y="0"/>
                    <a:pt x="217" y="85"/>
                    <a:pt x="163" y="229"/>
                  </a:cubicBezTo>
                  <a:cubicBezTo>
                    <a:pt x="0" y="745"/>
                    <a:pt x="190" y="1368"/>
                    <a:pt x="651" y="1667"/>
                  </a:cubicBezTo>
                  <a:cubicBezTo>
                    <a:pt x="841" y="1884"/>
                    <a:pt x="1085" y="2101"/>
                    <a:pt x="1357" y="2236"/>
                  </a:cubicBezTo>
                  <a:cubicBezTo>
                    <a:pt x="1392" y="2260"/>
                    <a:pt x="1432" y="2271"/>
                    <a:pt x="1472" y="2271"/>
                  </a:cubicBezTo>
                  <a:cubicBezTo>
                    <a:pt x="1615" y="2271"/>
                    <a:pt x="1763" y="2135"/>
                    <a:pt x="1763" y="1965"/>
                  </a:cubicBezTo>
                  <a:cubicBezTo>
                    <a:pt x="1655" y="1179"/>
                    <a:pt x="1248" y="500"/>
                    <a:pt x="597" y="66"/>
                  </a:cubicBezTo>
                  <a:cubicBezTo>
                    <a:pt x="543" y="21"/>
                    <a:pt x="486" y="0"/>
                    <a:pt x="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2290538" y="2483775"/>
              <a:ext cx="45150" cy="56650"/>
            </a:xfrm>
            <a:custGeom>
              <a:rect b="b" l="l" r="r" t="t"/>
              <a:pathLst>
                <a:path extrusionOk="0" h="2266" w="1806">
                  <a:moveTo>
                    <a:pt x="464" y="0"/>
                  </a:moveTo>
                  <a:cubicBezTo>
                    <a:pt x="342" y="0"/>
                    <a:pt x="227" y="92"/>
                    <a:pt x="190" y="223"/>
                  </a:cubicBezTo>
                  <a:cubicBezTo>
                    <a:pt x="0" y="739"/>
                    <a:pt x="217" y="1363"/>
                    <a:pt x="651" y="1661"/>
                  </a:cubicBezTo>
                  <a:cubicBezTo>
                    <a:pt x="868" y="1905"/>
                    <a:pt x="1085" y="2095"/>
                    <a:pt x="1356" y="2231"/>
                  </a:cubicBezTo>
                  <a:cubicBezTo>
                    <a:pt x="1398" y="2254"/>
                    <a:pt x="1444" y="2265"/>
                    <a:pt x="1489" y="2265"/>
                  </a:cubicBezTo>
                  <a:cubicBezTo>
                    <a:pt x="1650" y="2265"/>
                    <a:pt x="1806" y="2129"/>
                    <a:pt x="1763" y="1959"/>
                  </a:cubicBezTo>
                  <a:cubicBezTo>
                    <a:pt x="1682" y="1173"/>
                    <a:pt x="1275" y="495"/>
                    <a:pt x="624" y="61"/>
                  </a:cubicBezTo>
                  <a:cubicBezTo>
                    <a:pt x="574" y="19"/>
                    <a:pt x="518" y="0"/>
                    <a:pt x="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520413" y="2542950"/>
              <a:ext cx="44650" cy="56800"/>
            </a:xfrm>
            <a:custGeom>
              <a:rect b="b" l="l" r="r" t="t"/>
              <a:pathLst>
                <a:path extrusionOk="0" h="2272" w="1786">
                  <a:moveTo>
                    <a:pt x="434" y="0"/>
                  </a:moveTo>
                  <a:cubicBezTo>
                    <a:pt x="322" y="0"/>
                    <a:pt x="218" y="78"/>
                    <a:pt x="163" y="243"/>
                  </a:cubicBezTo>
                  <a:cubicBezTo>
                    <a:pt x="0" y="732"/>
                    <a:pt x="190" y="1355"/>
                    <a:pt x="651" y="1654"/>
                  </a:cubicBezTo>
                  <a:cubicBezTo>
                    <a:pt x="814" y="1898"/>
                    <a:pt x="1058" y="2115"/>
                    <a:pt x="1356" y="2250"/>
                  </a:cubicBezTo>
                  <a:cubicBezTo>
                    <a:pt x="1386" y="2265"/>
                    <a:pt x="1419" y="2272"/>
                    <a:pt x="1453" y="2272"/>
                  </a:cubicBezTo>
                  <a:cubicBezTo>
                    <a:pt x="1608" y="2272"/>
                    <a:pt x="1785" y="2135"/>
                    <a:pt x="1763" y="1979"/>
                  </a:cubicBezTo>
                  <a:cubicBezTo>
                    <a:pt x="1655" y="1193"/>
                    <a:pt x="1248" y="515"/>
                    <a:pt x="597" y="53"/>
                  </a:cubicBezTo>
                  <a:cubicBezTo>
                    <a:pt x="544" y="18"/>
                    <a:pt x="488" y="0"/>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2631613" y="2501425"/>
              <a:ext cx="44625" cy="56625"/>
            </a:xfrm>
            <a:custGeom>
              <a:rect b="b" l="l" r="r" t="t"/>
              <a:pathLst>
                <a:path extrusionOk="0" h="2265" w="1785">
                  <a:moveTo>
                    <a:pt x="451" y="0"/>
                  </a:moveTo>
                  <a:cubicBezTo>
                    <a:pt x="341" y="0"/>
                    <a:pt x="239" y="99"/>
                    <a:pt x="163" y="250"/>
                  </a:cubicBezTo>
                  <a:cubicBezTo>
                    <a:pt x="0" y="738"/>
                    <a:pt x="190" y="1362"/>
                    <a:pt x="651" y="1660"/>
                  </a:cubicBezTo>
                  <a:cubicBezTo>
                    <a:pt x="841" y="1904"/>
                    <a:pt x="1085" y="2094"/>
                    <a:pt x="1357" y="2230"/>
                  </a:cubicBezTo>
                  <a:cubicBezTo>
                    <a:pt x="1392" y="2254"/>
                    <a:pt x="1433" y="2264"/>
                    <a:pt x="1475" y="2264"/>
                  </a:cubicBezTo>
                  <a:cubicBezTo>
                    <a:pt x="1624" y="2264"/>
                    <a:pt x="1785" y="2128"/>
                    <a:pt x="1764" y="1959"/>
                  </a:cubicBezTo>
                  <a:cubicBezTo>
                    <a:pt x="1655" y="1199"/>
                    <a:pt x="1248" y="521"/>
                    <a:pt x="597" y="60"/>
                  </a:cubicBezTo>
                  <a:cubicBezTo>
                    <a:pt x="548" y="19"/>
                    <a:pt x="498" y="0"/>
                    <a:pt x="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2"/>
          <p:cNvSpPr txBox="1"/>
          <p:nvPr>
            <p:ph type="ctrTitle"/>
          </p:nvPr>
        </p:nvSpPr>
        <p:spPr>
          <a:xfrm>
            <a:off x="823775" y="1476550"/>
            <a:ext cx="5645700" cy="2180400"/>
          </a:xfrm>
          <a:prstGeom prst="rect">
            <a:avLst/>
          </a:prstGeom>
        </p:spPr>
        <p:txBody>
          <a:bodyPr anchorCtr="0" anchor="ctr" bIns="91425" lIns="91425" spcFirstLastPara="1" rIns="91425" wrap="square" tIns="91425">
            <a:noAutofit/>
          </a:bodyPr>
          <a:lstStyle>
            <a:lvl1pPr lvl="0">
              <a:lnSpc>
                <a:spcPct val="150000"/>
              </a:lnSpc>
              <a:spcBef>
                <a:spcPts val="0"/>
              </a:spcBef>
              <a:spcAft>
                <a:spcPts val="0"/>
              </a:spcAft>
              <a:buClr>
                <a:srgbClr val="191919"/>
              </a:buClr>
              <a:buSzPts val="5200"/>
              <a:buNone/>
              <a:defRPr sz="3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1" name="Shape 181"/>
        <p:cNvGrpSpPr/>
        <p:nvPr/>
      </p:nvGrpSpPr>
      <p:grpSpPr>
        <a:xfrm>
          <a:off x="0" y="0"/>
          <a:ext cx="0" cy="0"/>
          <a:chOff x="0" y="0"/>
          <a:chExt cx="0" cy="0"/>
        </a:xfrm>
      </p:grpSpPr>
      <p:sp>
        <p:nvSpPr>
          <p:cNvPr id="182" name="Google Shape;182;p11"/>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txBox="1"/>
          <p:nvPr>
            <p:ph hasCustomPrompt="1" type="title"/>
          </p:nvPr>
        </p:nvSpPr>
        <p:spPr>
          <a:xfrm>
            <a:off x="1284000" y="1952850"/>
            <a:ext cx="6576000" cy="79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4" name="Google Shape;184;p11"/>
          <p:cNvSpPr txBox="1"/>
          <p:nvPr>
            <p:ph idx="1" type="subTitle"/>
          </p:nvPr>
        </p:nvSpPr>
        <p:spPr>
          <a:xfrm>
            <a:off x="1284000" y="2816250"/>
            <a:ext cx="6576000" cy="374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85" name="Shape 18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2">
    <p:spTree>
      <p:nvGrpSpPr>
        <p:cNvPr id="186" name="Shape 186"/>
        <p:cNvGrpSpPr/>
        <p:nvPr/>
      </p:nvGrpSpPr>
      <p:grpSpPr>
        <a:xfrm>
          <a:off x="0" y="0"/>
          <a:ext cx="0" cy="0"/>
          <a:chOff x="0" y="0"/>
          <a:chExt cx="0" cy="0"/>
        </a:xfrm>
      </p:grpSpPr>
      <p:sp>
        <p:nvSpPr>
          <p:cNvPr id="187" name="Google Shape;187;p13"/>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
          <p:cNvSpPr txBox="1"/>
          <p:nvPr>
            <p:ph hasCustomPrompt="1" type="title"/>
          </p:nvPr>
        </p:nvSpPr>
        <p:spPr>
          <a:xfrm>
            <a:off x="2034188" y="1276225"/>
            <a:ext cx="1518300" cy="7434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9" name="Google Shape;189;p13"/>
          <p:cNvSpPr txBox="1"/>
          <p:nvPr>
            <p:ph idx="1" type="subTitle"/>
          </p:nvPr>
        </p:nvSpPr>
        <p:spPr>
          <a:xfrm>
            <a:off x="3784913" y="1424175"/>
            <a:ext cx="33249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0" name="Google Shape;190;p13"/>
          <p:cNvSpPr txBox="1"/>
          <p:nvPr>
            <p:ph hasCustomPrompt="1" idx="2" type="title"/>
          </p:nvPr>
        </p:nvSpPr>
        <p:spPr>
          <a:xfrm>
            <a:off x="2034188" y="2140100"/>
            <a:ext cx="1518300" cy="7434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1" name="Google Shape;191;p13"/>
          <p:cNvSpPr txBox="1"/>
          <p:nvPr>
            <p:ph idx="3" type="subTitle"/>
          </p:nvPr>
        </p:nvSpPr>
        <p:spPr>
          <a:xfrm>
            <a:off x="3784913" y="2288000"/>
            <a:ext cx="33249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2" name="Google Shape;192;p13"/>
          <p:cNvSpPr txBox="1"/>
          <p:nvPr>
            <p:ph hasCustomPrompt="1" idx="4" type="title"/>
          </p:nvPr>
        </p:nvSpPr>
        <p:spPr>
          <a:xfrm>
            <a:off x="2034188" y="3003925"/>
            <a:ext cx="1518300" cy="7434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3" name="Google Shape;193;p13"/>
          <p:cNvSpPr txBox="1"/>
          <p:nvPr>
            <p:ph idx="5" type="subTitle"/>
          </p:nvPr>
        </p:nvSpPr>
        <p:spPr>
          <a:xfrm>
            <a:off x="3784913" y="3151825"/>
            <a:ext cx="33249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4" name="Google Shape;194;p13"/>
          <p:cNvSpPr txBox="1"/>
          <p:nvPr>
            <p:ph hasCustomPrompt="1" idx="6" type="title"/>
          </p:nvPr>
        </p:nvSpPr>
        <p:spPr>
          <a:xfrm>
            <a:off x="2034188" y="3867750"/>
            <a:ext cx="1518300" cy="7434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5" name="Google Shape;195;p13"/>
          <p:cNvSpPr txBox="1"/>
          <p:nvPr>
            <p:ph idx="7" type="subTitle"/>
          </p:nvPr>
        </p:nvSpPr>
        <p:spPr>
          <a:xfrm>
            <a:off x="3784913" y="4015650"/>
            <a:ext cx="33249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Montserrat"/>
                <a:ea typeface="Montserrat"/>
                <a:cs typeface="Montserrat"/>
                <a:sym typeface="Montserra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6" name="Google Shape;196;p13"/>
          <p:cNvSpPr txBox="1"/>
          <p:nvPr>
            <p:ph idx="8" type="title"/>
          </p:nvPr>
        </p:nvSpPr>
        <p:spPr>
          <a:xfrm>
            <a:off x="720000" y="348730"/>
            <a:ext cx="7704000" cy="5727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7" name="Google Shape;197;p13"/>
          <p:cNvSpPr/>
          <p:nvPr/>
        </p:nvSpPr>
        <p:spPr>
          <a:xfrm rot="3681645">
            <a:off x="-384934" y="4182095"/>
            <a:ext cx="1390179" cy="1300270"/>
          </a:xfrm>
          <a:custGeom>
            <a:rect b="b" l="l" r="r" t="t"/>
            <a:pathLst>
              <a:path extrusionOk="0" h="31180" w="33336">
                <a:moveTo>
                  <a:pt x="16314" y="0"/>
                </a:moveTo>
                <a:cubicBezTo>
                  <a:pt x="15578" y="0"/>
                  <a:pt x="14839" y="52"/>
                  <a:pt x="14105" y="156"/>
                </a:cubicBezTo>
                <a:cubicBezTo>
                  <a:pt x="8354" y="1052"/>
                  <a:pt x="3906" y="5066"/>
                  <a:pt x="2007" y="10219"/>
                </a:cubicBezTo>
                <a:cubicBezTo>
                  <a:pt x="651" y="13149"/>
                  <a:pt x="0" y="16512"/>
                  <a:pt x="272" y="19713"/>
                </a:cubicBezTo>
                <a:cubicBezTo>
                  <a:pt x="802" y="26292"/>
                  <a:pt x="8055" y="31179"/>
                  <a:pt x="14498" y="31179"/>
                </a:cubicBezTo>
                <a:cubicBezTo>
                  <a:pt x="15307" y="31179"/>
                  <a:pt x="16103" y="31102"/>
                  <a:pt x="16871" y="30942"/>
                </a:cubicBezTo>
                <a:cubicBezTo>
                  <a:pt x="21293" y="30020"/>
                  <a:pt x="24113" y="26439"/>
                  <a:pt x="26961" y="23212"/>
                </a:cubicBezTo>
                <a:cubicBezTo>
                  <a:pt x="29538" y="20337"/>
                  <a:pt x="33336" y="17217"/>
                  <a:pt x="32766" y="12932"/>
                </a:cubicBezTo>
                <a:cubicBezTo>
                  <a:pt x="32251" y="8972"/>
                  <a:pt x="28589" y="5066"/>
                  <a:pt x="25442" y="2869"/>
                </a:cubicBezTo>
                <a:cubicBezTo>
                  <a:pt x="22787" y="1010"/>
                  <a:pt x="19573" y="0"/>
                  <a:pt x="16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13"/>
          <p:cNvGrpSpPr/>
          <p:nvPr/>
        </p:nvGrpSpPr>
        <p:grpSpPr>
          <a:xfrm rot="1230707">
            <a:off x="199943" y="4358328"/>
            <a:ext cx="998125" cy="663950"/>
            <a:chOff x="3264963" y="236725"/>
            <a:chExt cx="998125" cy="663950"/>
          </a:xfrm>
        </p:grpSpPr>
        <p:sp>
          <p:nvSpPr>
            <p:cNvPr id="199" name="Google Shape;199;p13"/>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3"/>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3"/>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3"/>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3"/>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3"/>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3"/>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3"/>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3"/>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3"/>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3"/>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3"/>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3"/>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3"/>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3"/>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3"/>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3"/>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3"/>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3"/>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3"/>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13"/>
          <p:cNvSpPr/>
          <p:nvPr/>
        </p:nvSpPr>
        <p:spPr>
          <a:xfrm rot="10800000">
            <a:off x="8381405" y="297625"/>
            <a:ext cx="943250" cy="787200"/>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 name="Google Shape;238;p13"/>
          <p:cNvGrpSpPr/>
          <p:nvPr/>
        </p:nvGrpSpPr>
        <p:grpSpPr>
          <a:xfrm rot="-5400000">
            <a:off x="8498471" y="143644"/>
            <a:ext cx="912725" cy="841875"/>
            <a:chOff x="5136513" y="3609900"/>
            <a:chExt cx="912725" cy="841875"/>
          </a:xfrm>
        </p:grpSpPr>
        <p:sp>
          <p:nvSpPr>
            <p:cNvPr id="239" name="Google Shape;239;p13"/>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3"/>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3"/>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3"/>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3"/>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3"/>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3"/>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3"/>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3"/>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3"/>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3"/>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3"/>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3"/>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3"/>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3"/>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3"/>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3"/>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3"/>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3"/>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3"/>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3"/>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3"/>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3"/>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3"/>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3"/>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3"/>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3"/>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3"/>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3"/>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3"/>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3"/>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3"/>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3"/>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3"/>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3"/>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3"/>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3"/>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3"/>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77" name="Shape 277"/>
        <p:cNvGrpSpPr/>
        <p:nvPr/>
      </p:nvGrpSpPr>
      <p:grpSpPr>
        <a:xfrm>
          <a:off x="0" y="0"/>
          <a:ext cx="0" cy="0"/>
          <a:chOff x="0" y="0"/>
          <a:chExt cx="0" cy="0"/>
        </a:xfrm>
      </p:grpSpPr>
      <p:sp>
        <p:nvSpPr>
          <p:cNvPr id="278" name="Google Shape;278;p14"/>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txBox="1"/>
          <p:nvPr>
            <p:ph type="title"/>
          </p:nvPr>
        </p:nvSpPr>
        <p:spPr>
          <a:xfrm>
            <a:off x="872400" y="364951"/>
            <a:ext cx="7704000" cy="5913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0" name="Google Shape;280;p14"/>
          <p:cNvSpPr/>
          <p:nvPr/>
        </p:nvSpPr>
        <p:spPr>
          <a:xfrm rot="10800000">
            <a:off x="8411505" y="186700"/>
            <a:ext cx="943250" cy="787200"/>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 name="Google Shape;281;p14"/>
          <p:cNvGrpSpPr/>
          <p:nvPr/>
        </p:nvGrpSpPr>
        <p:grpSpPr>
          <a:xfrm rot="-8100000">
            <a:off x="8327486" y="-16936"/>
            <a:ext cx="912716" cy="841867"/>
            <a:chOff x="5136513" y="3609900"/>
            <a:chExt cx="912725" cy="841875"/>
          </a:xfrm>
        </p:grpSpPr>
        <p:sp>
          <p:nvSpPr>
            <p:cNvPr id="282" name="Google Shape;282;p14"/>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4"/>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4"/>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4"/>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4"/>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4"/>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4"/>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4"/>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4"/>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4"/>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4"/>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4"/>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4"/>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4"/>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4"/>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4"/>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4"/>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4"/>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4"/>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20" name="Shape 320"/>
        <p:cNvGrpSpPr/>
        <p:nvPr/>
      </p:nvGrpSpPr>
      <p:grpSpPr>
        <a:xfrm>
          <a:off x="0" y="0"/>
          <a:ext cx="0" cy="0"/>
          <a:chOff x="0" y="0"/>
          <a:chExt cx="0" cy="0"/>
        </a:xfrm>
      </p:grpSpPr>
      <p:sp>
        <p:nvSpPr>
          <p:cNvPr id="321" name="Google Shape;321;p15"/>
          <p:cNvSpPr/>
          <p:nvPr/>
        </p:nvSpPr>
        <p:spPr>
          <a:xfrm>
            <a:off x="7959150" y="145900"/>
            <a:ext cx="943250" cy="787200"/>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502050" y="431700"/>
            <a:ext cx="8139900" cy="428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txBox="1"/>
          <p:nvPr>
            <p:ph type="title"/>
          </p:nvPr>
        </p:nvSpPr>
        <p:spPr>
          <a:xfrm>
            <a:off x="1537025" y="509862"/>
            <a:ext cx="6069900" cy="130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4" name="Google Shape;324;p15"/>
          <p:cNvSpPr txBox="1"/>
          <p:nvPr>
            <p:ph idx="1" type="subTitle"/>
          </p:nvPr>
        </p:nvSpPr>
        <p:spPr>
          <a:xfrm>
            <a:off x="2347900" y="181125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 name="Google Shape;325;p15"/>
          <p:cNvSpPr txBox="1"/>
          <p:nvPr/>
        </p:nvSpPr>
        <p:spPr>
          <a:xfrm>
            <a:off x="1338325" y="3582825"/>
            <a:ext cx="64671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Inter"/>
                <a:ea typeface="Inter"/>
                <a:cs typeface="Inter"/>
                <a:sym typeface="Inter"/>
              </a:rPr>
              <a:t>CREDITS: This presentation template was created by</a:t>
            </a:r>
            <a:r>
              <a:rPr b="1" lang="en" sz="1200">
                <a:solidFill>
                  <a:schemeClr val="dk1"/>
                </a:solidFill>
                <a:latin typeface="Inter"/>
                <a:ea typeface="Inter"/>
                <a:cs typeface="Inter"/>
                <a:sym typeface="Inter"/>
              </a:rPr>
              <a:t> Slidesgo </a:t>
            </a:r>
            <a:r>
              <a:rPr lang="en" sz="1200">
                <a:solidFill>
                  <a:schemeClr val="dk1"/>
                </a:solidFill>
                <a:latin typeface="Inter"/>
                <a:ea typeface="Inter"/>
                <a:cs typeface="Inter"/>
                <a:sym typeface="Inter"/>
              </a:rPr>
              <a:t>and includes icons by </a:t>
            </a:r>
            <a:r>
              <a:rPr b="1" lang="en" sz="1200">
                <a:solidFill>
                  <a:schemeClr val="dk1"/>
                </a:solidFill>
                <a:latin typeface="Inter"/>
                <a:ea typeface="Inter"/>
                <a:cs typeface="Inter"/>
                <a:sym typeface="Inter"/>
              </a:rPr>
              <a:t>Flaticon, </a:t>
            </a:r>
            <a:r>
              <a:rPr lang="en" sz="1200">
                <a:solidFill>
                  <a:schemeClr val="dk1"/>
                </a:solidFill>
                <a:latin typeface="Inter"/>
                <a:ea typeface="Inter"/>
                <a:cs typeface="Inter"/>
                <a:sym typeface="Inter"/>
              </a:rPr>
              <a:t>infographics &amp; images by</a:t>
            </a:r>
            <a:r>
              <a:rPr b="1" lang="en" sz="1200">
                <a:solidFill>
                  <a:schemeClr val="dk1"/>
                </a:solidFill>
                <a:latin typeface="Inter"/>
                <a:ea typeface="Inter"/>
                <a:cs typeface="Inter"/>
                <a:sym typeface="Inter"/>
              </a:rPr>
              <a:t> Freepik </a:t>
            </a:r>
            <a:r>
              <a:rPr lang="en" sz="1200">
                <a:solidFill>
                  <a:schemeClr val="dk1"/>
                </a:solidFill>
                <a:latin typeface="Inter"/>
                <a:ea typeface="Inter"/>
                <a:cs typeface="Inter"/>
                <a:sym typeface="Inter"/>
              </a:rPr>
              <a:t>and content by</a:t>
            </a:r>
            <a:r>
              <a:rPr b="1" lang="en" sz="1200">
                <a:solidFill>
                  <a:schemeClr val="dk1"/>
                </a:solidFill>
                <a:latin typeface="Inter"/>
                <a:ea typeface="Inter"/>
                <a:cs typeface="Inter"/>
                <a:sym typeface="Inter"/>
              </a:rPr>
              <a:t> Sandra Medina</a:t>
            </a:r>
            <a:endParaRPr b="1" sz="1200">
              <a:solidFill>
                <a:schemeClr val="dk1"/>
              </a:solidFill>
              <a:latin typeface="Inter"/>
              <a:ea typeface="Inter"/>
              <a:cs typeface="Inter"/>
              <a:sym typeface="Inte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26" name="Shape 326"/>
        <p:cNvGrpSpPr/>
        <p:nvPr/>
      </p:nvGrpSpPr>
      <p:grpSpPr>
        <a:xfrm>
          <a:off x="0" y="0"/>
          <a:ext cx="0" cy="0"/>
          <a:chOff x="0" y="0"/>
          <a:chExt cx="0" cy="0"/>
        </a:xfrm>
      </p:grpSpPr>
      <p:sp>
        <p:nvSpPr>
          <p:cNvPr id="327" name="Google Shape;327;p16"/>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rot="10800000">
            <a:off x="8411505" y="186700"/>
            <a:ext cx="943250" cy="787200"/>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16"/>
          <p:cNvGrpSpPr/>
          <p:nvPr/>
        </p:nvGrpSpPr>
        <p:grpSpPr>
          <a:xfrm rot="-8100000">
            <a:off x="8327486" y="-16936"/>
            <a:ext cx="912716" cy="841867"/>
            <a:chOff x="5136513" y="3609900"/>
            <a:chExt cx="912725" cy="841875"/>
          </a:xfrm>
        </p:grpSpPr>
        <p:sp>
          <p:nvSpPr>
            <p:cNvPr id="330" name="Google Shape;330;p16"/>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6"/>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6"/>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6"/>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6"/>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6"/>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6"/>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6"/>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6"/>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6"/>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6"/>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6"/>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6"/>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6"/>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6"/>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6"/>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6"/>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6"/>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6"/>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6"/>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6"/>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6"/>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6"/>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6"/>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6"/>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6"/>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6"/>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6"/>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6"/>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6"/>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6"/>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6"/>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6"/>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6"/>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6"/>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68" name="Shape 368"/>
        <p:cNvGrpSpPr/>
        <p:nvPr/>
      </p:nvGrpSpPr>
      <p:grpSpPr>
        <a:xfrm>
          <a:off x="0" y="0"/>
          <a:ext cx="0" cy="0"/>
          <a:chOff x="0" y="0"/>
          <a:chExt cx="0" cy="0"/>
        </a:xfrm>
      </p:grpSpPr>
      <p:sp>
        <p:nvSpPr>
          <p:cNvPr id="369" name="Google Shape;369;p17"/>
          <p:cNvSpPr/>
          <p:nvPr/>
        </p:nvSpPr>
        <p:spPr>
          <a:xfrm flipH="1" rot="-3681725">
            <a:off x="15476" y="4065247"/>
            <a:ext cx="1152011" cy="1077505"/>
          </a:xfrm>
          <a:custGeom>
            <a:rect b="b" l="l" r="r" t="t"/>
            <a:pathLst>
              <a:path extrusionOk="0" h="31180" w="33336">
                <a:moveTo>
                  <a:pt x="16314" y="0"/>
                </a:moveTo>
                <a:cubicBezTo>
                  <a:pt x="15578" y="0"/>
                  <a:pt x="14839" y="52"/>
                  <a:pt x="14105" y="156"/>
                </a:cubicBezTo>
                <a:cubicBezTo>
                  <a:pt x="8354" y="1052"/>
                  <a:pt x="3906" y="5066"/>
                  <a:pt x="2007" y="10219"/>
                </a:cubicBezTo>
                <a:cubicBezTo>
                  <a:pt x="651" y="13149"/>
                  <a:pt x="0" y="16512"/>
                  <a:pt x="272" y="19713"/>
                </a:cubicBezTo>
                <a:cubicBezTo>
                  <a:pt x="802" y="26292"/>
                  <a:pt x="8055" y="31179"/>
                  <a:pt x="14498" y="31179"/>
                </a:cubicBezTo>
                <a:cubicBezTo>
                  <a:pt x="15307" y="31179"/>
                  <a:pt x="16103" y="31102"/>
                  <a:pt x="16871" y="30942"/>
                </a:cubicBezTo>
                <a:cubicBezTo>
                  <a:pt x="21293" y="30020"/>
                  <a:pt x="24113" y="26439"/>
                  <a:pt x="26961" y="23212"/>
                </a:cubicBezTo>
                <a:cubicBezTo>
                  <a:pt x="29538" y="20337"/>
                  <a:pt x="33336" y="17217"/>
                  <a:pt x="32766" y="12932"/>
                </a:cubicBezTo>
                <a:cubicBezTo>
                  <a:pt x="32251" y="8972"/>
                  <a:pt x="28589" y="5066"/>
                  <a:pt x="25442" y="2869"/>
                </a:cubicBezTo>
                <a:cubicBezTo>
                  <a:pt x="22787" y="1010"/>
                  <a:pt x="19573" y="0"/>
                  <a:pt x="16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7"/>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17"/>
          <p:cNvGrpSpPr/>
          <p:nvPr/>
        </p:nvGrpSpPr>
        <p:grpSpPr>
          <a:xfrm rot="-7199934">
            <a:off x="-147039" y="4496094"/>
            <a:ext cx="904730" cy="601824"/>
            <a:chOff x="3264963" y="236725"/>
            <a:chExt cx="998125" cy="663950"/>
          </a:xfrm>
        </p:grpSpPr>
        <p:sp>
          <p:nvSpPr>
            <p:cNvPr id="372" name="Google Shape;372;p17"/>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7"/>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7"/>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7"/>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7"/>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7"/>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7"/>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7"/>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7"/>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7"/>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7"/>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7"/>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7"/>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7"/>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7"/>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7"/>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7"/>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7"/>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7"/>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7"/>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7"/>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7"/>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7"/>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7"/>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7"/>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7"/>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7"/>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7"/>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7"/>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7"/>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7"/>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7"/>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7"/>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7"/>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7"/>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7"/>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7"/>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7"/>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13" name="Shape 413"/>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14" name="Shape 414"/>
        <p:cNvGrpSpPr/>
        <p:nvPr/>
      </p:nvGrpSpPr>
      <p:grpSpPr>
        <a:xfrm>
          <a:off x="0" y="0"/>
          <a:ext cx="0" cy="0"/>
          <a:chOff x="0" y="0"/>
          <a:chExt cx="0" cy="0"/>
        </a:xfrm>
      </p:grpSpPr>
      <p:sp>
        <p:nvSpPr>
          <p:cNvPr id="415" name="Google Shape;415;p2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67" name="Shape 67"/>
        <p:cNvGrpSpPr/>
        <p:nvPr/>
      </p:nvGrpSpPr>
      <p:grpSpPr>
        <a:xfrm>
          <a:off x="0" y="0"/>
          <a:ext cx="0" cy="0"/>
          <a:chOff x="0" y="0"/>
          <a:chExt cx="0" cy="0"/>
        </a:xfrm>
      </p:grpSpPr>
      <p:sp>
        <p:nvSpPr>
          <p:cNvPr id="68" name="Google Shape;68;p3"/>
          <p:cNvSpPr/>
          <p:nvPr/>
        </p:nvSpPr>
        <p:spPr>
          <a:xfrm rot="3681651">
            <a:off x="48999" y="141139"/>
            <a:ext cx="1328456" cy="1242538"/>
          </a:xfrm>
          <a:custGeom>
            <a:rect b="b" l="l" r="r" t="t"/>
            <a:pathLst>
              <a:path extrusionOk="0" h="31180" w="33336">
                <a:moveTo>
                  <a:pt x="16314" y="0"/>
                </a:moveTo>
                <a:cubicBezTo>
                  <a:pt x="15578" y="0"/>
                  <a:pt x="14839" y="52"/>
                  <a:pt x="14105" y="156"/>
                </a:cubicBezTo>
                <a:cubicBezTo>
                  <a:pt x="8354" y="1052"/>
                  <a:pt x="3906" y="5066"/>
                  <a:pt x="2007" y="10219"/>
                </a:cubicBezTo>
                <a:cubicBezTo>
                  <a:pt x="651" y="13149"/>
                  <a:pt x="0" y="16512"/>
                  <a:pt x="272" y="19713"/>
                </a:cubicBezTo>
                <a:cubicBezTo>
                  <a:pt x="802" y="26292"/>
                  <a:pt x="8055" y="31179"/>
                  <a:pt x="14498" y="31179"/>
                </a:cubicBezTo>
                <a:cubicBezTo>
                  <a:pt x="15307" y="31179"/>
                  <a:pt x="16103" y="31102"/>
                  <a:pt x="16871" y="30942"/>
                </a:cubicBezTo>
                <a:cubicBezTo>
                  <a:pt x="21293" y="30020"/>
                  <a:pt x="24113" y="26439"/>
                  <a:pt x="26961" y="23212"/>
                </a:cubicBezTo>
                <a:cubicBezTo>
                  <a:pt x="29538" y="20337"/>
                  <a:pt x="33336" y="17217"/>
                  <a:pt x="32766" y="12932"/>
                </a:cubicBezTo>
                <a:cubicBezTo>
                  <a:pt x="32251" y="8972"/>
                  <a:pt x="28589" y="5066"/>
                  <a:pt x="25442" y="2869"/>
                </a:cubicBezTo>
                <a:cubicBezTo>
                  <a:pt x="22787" y="1010"/>
                  <a:pt x="19573" y="0"/>
                  <a:pt x="16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502050" y="431700"/>
            <a:ext cx="8139900" cy="428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txBox="1"/>
          <p:nvPr>
            <p:ph hasCustomPrompt="1" type="title"/>
          </p:nvPr>
        </p:nvSpPr>
        <p:spPr>
          <a:xfrm>
            <a:off x="1412913" y="1591838"/>
            <a:ext cx="1814700" cy="1959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8000">
                <a:latin typeface="Montserrat ExtraBold"/>
                <a:ea typeface="Montserrat ExtraBold"/>
                <a:cs typeface="Montserrat ExtraBold"/>
                <a:sym typeface="Montserrat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71" name="Google Shape;71;p3"/>
          <p:cNvSpPr txBox="1"/>
          <p:nvPr>
            <p:ph idx="2" type="title"/>
          </p:nvPr>
        </p:nvSpPr>
        <p:spPr>
          <a:xfrm>
            <a:off x="3558988" y="1591850"/>
            <a:ext cx="4172100" cy="1959900"/>
          </a:xfrm>
          <a:prstGeom prst="rect">
            <a:avLst/>
          </a:prstGeom>
          <a:noFill/>
        </p:spPr>
        <p:txBody>
          <a:bodyPr anchorCtr="0" anchor="ctr" bIns="91425" lIns="91425" spcFirstLastPara="1" rIns="91425" wrap="square" tIns="91425">
            <a:noAutofit/>
          </a:bodyPr>
          <a:lstStyle>
            <a:lvl1pPr lvl="0" rtl="0">
              <a:lnSpc>
                <a:spcPct val="150000"/>
              </a:lnSpc>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2" name="Shape 72"/>
        <p:cNvGrpSpPr/>
        <p:nvPr/>
      </p:nvGrpSpPr>
      <p:grpSpPr>
        <a:xfrm>
          <a:off x="0" y="0"/>
          <a:ext cx="0" cy="0"/>
          <a:chOff x="0" y="0"/>
          <a:chExt cx="0" cy="0"/>
        </a:xfrm>
      </p:grpSpPr>
      <p:sp>
        <p:nvSpPr>
          <p:cNvPr id="73" name="Google Shape;73;p4"/>
          <p:cNvSpPr/>
          <p:nvPr/>
        </p:nvSpPr>
        <p:spPr>
          <a:xfrm flipH="1">
            <a:off x="8381405" y="4072367"/>
            <a:ext cx="943250" cy="787200"/>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txBox="1"/>
          <p:nvPr>
            <p:ph idx="1" type="body"/>
          </p:nvPr>
        </p:nvSpPr>
        <p:spPr>
          <a:xfrm>
            <a:off x="720000" y="1019425"/>
            <a:ext cx="7704000" cy="1834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Font typeface="Anaheim"/>
              <a:buChar char="●"/>
              <a:defRPr/>
            </a:lvl1pPr>
            <a:lvl2pPr indent="-304800" lvl="1" marL="914400" rtl="0">
              <a:lnSpc>
                <a:spcPct val="115000"/>
              </a:lnSpc>
              <a:spcBef>
                <a:spcPts val="1000"/>
              </a:spcBef>
              <a:spcAft>
                <a:spcPts val="0"/>
              </a:spcAft>
              <a:buClr>
                <a:srgbClr val="434343"/>
              </a:buClr>
              <a:buSzPts val="1200"/>
              <a:buFont typeface="Roboto Condensed Light"/>
              <a:buChar char="○"/>
              <a:defRPr/>
            </a:lvl2pPr>
            <a:lvl3pPr indent="-304800" lvl="2" marL="1371600" rtl="0">
              <a:lnSpc>
                <a:spcPct val="115000"/>
              </a:lnSpc>
              <a:spcBef>
                <a:spcPts val="0"/>
              </a:spcBef>
              <a:spcAft>
                <a:spcPts val="0"/>
              </a:spcAft>
              <a:buClr>
                <a:srgbClr val="434343"/>
              </a:buClr>
              <a:buSzPts val="1200"/>
              <a:buFont typeface="Roboto Condensed Light"/>
              <a:buChar char="■"/>
              <a:defRPr/>
            </a:lvl3pPr>
            <a:lvl4pPr indent="-304800" lvl="3" marL="1828800" rtl="0">
              <a:lnSpc>
                <a:spcPct val="115000"/>
              </a:lnSpc>
              <a:spcBef>
                <a:spcPts val="0"/>
              </a:spcBef>
              <a:spcAft>
                <a:spcPts val="0"/>
              </a:spcAft>
              <a:buClr>
                <a:srgbClr val="434343"/>
              </a:buClr>
              <a:buSzPts val="1200"/>
              <a:buFont typeface="Roboto Condensed Light"/>
              <a:buChar char="●"/>
              <a:defRPr/>
            </a:lvl4pPr>
            <a:lvl5pPr indent="-304800" lvl="4" marL="2286000" rtl="0">
              <a:lnSpc>
                <a:spcPct val="115000"/>
              </a:lnSpc>
              <a:spcBef>
                <a:spcPts val="0"/>
              </a:spcBef>
              <a:spcAft>
                <a:spcPts val="0"/>
              </a:spcAft>
              <a:buClr>
                <a:srgbClr val="434343"/>
              </a:buClr>
              <a:buSzPts val="1200"/>
              <a:buFont typeface="Roboto Condensed Light"/>
              <a:buChar char="○"/>
              <a:defRPr/>
            </a:lvl5pPr>
            <a:lvl6pPr indent="-304800" lvl="5" marL="2743200" rtl="0">
              <a:lnSpc>
                <a:spcPct val="115000"/>
              </a:lnSpc>
              <a:spcBef>
                <a:spcPts val="0"/>
              </a:spcBef>
              <a:spcAft>
                <a:spcPts val="0"/>
              </a:spcAft>
              <a:buClr>
                <a:srgbClr val="434343"/>
              </a:buClr>
              <a:buSzPts val="1200"/>
              <a:buFont typeface="Roboto Condensed Light"/>
              <a:buChar char="■"/>
              <a:defRPr/>
            </a:lvl6pPr>
            <a:lvl7pPr indent="-304800" lvl="6" marL="3200400" rtl="0">
              <a:lnSpc>
                <a:spcPct val="115000"/>
              </a:lnSpc>
              <a:spcBef>
                <a:spcPts val="0"/>
              </a:spcBef>
              <a:spcAft>
                <a:spcPts val="0"/>
              </a:spcAft>
              <a:buClr>
                <a:srgbClr val="434343"/>
              </a:buClr>
              <a:buSzPts val="1200"/>
              <a:buFont typeface="Roboto Condensed Light"/>
              <a:buChar char="●"/>
              <a:defRPr/>
            </a:lvl7pPr>
            <a:lvl8pPr indent="-304800" lvl="7" marL="3657600" rtl="0">
              <a:lnSpc>
                <a:spcPct val="115000"/>
              </a:lnSpc>
              <a:spcBef>
                <a:spcPts val="0"/>
              </a:spcBef>
              <a:spcAft>
                <a:spcPts val="0"/>
              </a:spcAft>
              <a:buClr>
                <a:srgbClr val="434343"/>
              </a:buClr>
              <a:buSzPts val="1200"/>
              <a:buFont typeface="Roboto Condensed Light"/>
              <a:buChar char="○"/>
              <a:defRPr/>
            </a:lvl8pPr>
            <a:lvl9pPr indent="-304800" lvl="8" marL="4114800" rtl="0">
              <a:lnSpc>
                <a:spcPct val="115000"/>
              </a:lnSpc>
              <a:spcBef>
                <a:spcPts val="0"/>
              </a:spcBef>
              <a:spcAft>
                <a:spcPts val="0"/>
              </a:spcAft>
              <a:buClr>
                <a:srgbClr val="434343"/>
              </a:buClr>
              <a:buSzPts val="1200"/>
              <a:buFont typeface="Roboto Condensed Light"/>
              <a:buChar char="■"/>
              <a:defRPr/>
            </a:lvl9pPr>
          </a:lstStyle>
          <a:p/>
        </p:txBody>
      </p:sp>
      <p:grpSp>
        <p:nvGrpSpPr>
          <p:cNvPr id="76" name="Google Shape;76;p4"/>
          <p:cNvGrpSpPr/>
          <p:nvPr/>
        </p:nvGrpSpPr>
        <p:grpSpPr>
          <a:xfrm flipH="1" rot="-5400000">
            <a:off x="8498471" y="4171672"/>
            <a:ext cx="912725" cy="841875"/>
            <a:chOff x="5136513" y="3609900"/>
            <a:chExt cx="912725" cy="841875"/>
          </a:xfrm>
        </p:grpSpPr>
        <p:sp>
          <p:nvSpPr>
            <p:cNvPr id="77" name="Google Shape;77;p4"/>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4"/>
          <p:cNvSpPr txBox="1"/>
          <p:nvPr>
            <p:ph type="title"/>
          </p:nvPr>
        </p:nvSpPr>
        <p:spPr>
          <a:xfrm>
            <a:off x="720000" y="348729"/>
            <a:ext cx="7704000" cy="7158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6" name="Shape 116"/>
        <p:cNvGrpSpPr/>
        <p:nvPr/>
      </p:nvGrpSpPr>
      <p:grpSpPr>
        <a:xfrm>
          <a:off x="0" y="0"/>
          <a:ext cx="0" cy="0"/>
          <a:chOff x="0" y="0"/>
          <a:chExt cx="0" cy="0"/>
        </a:xfrm>
      </p:grpSpPr>
      <p:sp>
        <p:nvSpPr>
          <p:cNvPr id="117" name="Google Shape;117;p5"/>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txBox="1"/>
          <p:nvPr>
            <p:ph idx="1" type="subTitle"/>
          </p:nvPr>
        </p:nvSpPr>
        <p:spPr>
          <a:xfrm>
            <a:off x="1290750" y="2672122"/>
            <a:ext cx="2907600" cy="4257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400">
                <a:latin typeface="Bebas Neue"/>
                <a:ea typeface="Bebas Neue"/>
                <a:cs typeface="Bebas Neue"/>
                <a:sym typeface="Bebas Neu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9" name="Google Shape;119;p5"/>
          <p:cNvSpPr txBox="1"/>
          <p:nvPr>
            <p:ph idx="2" type="subTitle"/>
          </p:nvPr>
        </p:nvSpPr>
        <p:spPr>
          <a:xfrm>
            <a:off x="4945625" y="2672122"/>
            <a:ext cx="2907600" cy="42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0" name="Google Shape;120;p5"/>
          <p:cNvSpPr txBox="1"/>
          <p:nvPr>
            <p:ph idx="3" type="subTitle"/>
          </p:nvPr>
        </p:nvSpPr>
        <p:spPr>
          <a:xfrm>
            <a:off x="1290750" y="3037934"/>
            <a:ext cx="2907600" cy="101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 name="Google Shape;121;p5"/>
          <p:cNvSpPr txBox="1"/>
          <p:nvPr>
            <p:ph idx="4" type="subTitle"/>
          </p:nvPr>
        </p:nvSpPr>
        <p:spPr>
          <a:xfrm>
            <a:off x="4945625" y="3037934"/>
            <a:ext cx="2907600" cy="101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5"/>
          <p:cNvSpPr txBox="1"/>
          <p:nvPr>
            <p:ph type="title"/>
          </p:nvPr>
        </p:nvSpPr>
        <p:spPr>
          <a:xfrm>
            <a:off x="720000" y="348729"/>
            <a:ext cx="7704000" cy="7158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3" name="Shape 123"/>
        <p:cNvGrpSpPr/>
        <p:nvPr/>
      </p:nvGrpSpPr>
      <p:grpSpPr>
        <a:xfrm>
          <a:off x="0" y="0"/>
          <a:ext cx="0" cy="0"/>
          <a:chOff x="0" y="0"/>
          <a:chExt cx="0" cy="0"/>
        </a:xfrm>
      </p:grpSpPr>
      <p:sp>
        <p:nvSpPr>
          <p:cNvPr id="124" name="Google Shape;124;p6"/>
          <p:cNvSpPr/>
          <p:nvPr/>
        </p:nvSpPr>
        <p:spPr>
          <a:xfrm flipH="1" rot="-3681725">
            <a:off x="15476" y="4065247"/>
            <a:ext cx="1152011" cy="1077505"/>
          </a:xfrm>
          <a:custGeom>
            <a:rect b="b" l="l" r="r" t="t"/>
            <a:pathLst>
              <a:path extrusionOk="0" h="31180" w="33336">
                <a:moveTo>
                  <a:pt x="16314" y="0"/>
                </a:moveTo>
                <a:cubicBezTo>
                  <a:pt x="15578" y="0"/>
                  <a:pt x="14839" y="52"/>
                  <a:pt x="14105" y="156"/>
                </a:cubicBezTo>
                <a:cubicBezTo>
                  <a:pt x="8354" y="1052"/>
                  <a:pt x="3906" y="5066"/>
                  <a:pt x="2007" y="10219"/>
                </a:cubicBezTo>
                <a:cubicBezTo>
                  <a:pt x="651" y="13149"/>
                  <a:pt x="0" y="16512"/>
                  <a:pt x="272" y="19713"/>
                </a:cubicBezTo>
                <a:cubicBezTo>
                  <a:pt x="802" y="26292"/>
                  <a:pt x="8055" y="31179"/>
                  <a:pt x="14498" y="31179"/>
                </a:cubicBezTo>
                <a:cubicBezTo>
                  <a:pt x="15307" y="31179"/>
                  <a:pt x="16103" y="31102"/>
                  <a:pt x="16871" y="30942"/>
                </a:cubicBezTo>
                <a:cubicBezTo>
                  <a:pt x="21293" y="30020"/>
                  <a:pt x="24113" y="26439"/>
                  <a:pt x="26961" y="23212"/>
                </a:cubicBezTo>
                <a:cubicBezTo>
                  <a:pt x="29538" y="20337"/>
                  <a:pt x="33336" y="17217"/>
                  <a:pt x="32766" y="12932"/>
                </a:cubicBezTo>
                <a:cubicBezTo>
                  <a:pt x="32251" y="8972"/>
                  <a:pt x="28589" y="5066"/>
                  <a:pt x="25442" y="2869"/>
                </a:cubicBezTo>
                <a:cubicBezTo>
                  <a:pt x="22787" y="1010"/>
                  <a:pt x="19573" y="0"/>
                  <a:pt x="16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txBox="1"/>
          <p:nvPr>
            <p:ph type="title"/>
          </p:nvPr>
        </p:nvSpPr>
        <p:spPr>
          <a:xfrm>
            <a:off x="720000" y="348729"/>
            <a:ext cx="7704000" cy="7158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7" name="Google Shape;127;p6"/>
          <p:cNvGrpSpPr/>
          <p:nvPr/>
        </p:nvGrpSpPr>
        <p:grpSpPr>
          <a:xfrm rot="-7199934">
            <a:off x="-147039" y="4496094"/>
            <a:ext cx="904730" cy="601824"/>
            <a:chOff x="3264963" y="236725"/>
            <a:chExt cx="998125" cy="663950"/>
          </a:xfrm>
        </p:grpSpPr>
        <p:sp>
          <p:nvSpPr>
            <p:cNvPr id="128" name="Google Shape;128;p6"/>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6"/>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6"/>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6"/>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6"/>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6"/>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6"/>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6"/>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6"/>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6"/>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6" name="Shape 166"/>
        <p:cNvGrpSpPr/>
        <p:nvPr/>
      </p:nvGrpSpPr>
      <p:grpSpPr>
        <a:xfrm>
          <a:off x="0" y="0"/>
          <a:ext cx="0" cy="0"/>
          <a:chOff x="0" y="0"/>
          <a:chExt cx="0" cy="0"/>
        </a:xfrm>
      </p:grpSpPr>
      <p:sp>
        <p:nvSpPr>
          <p:cNvPr id="167" name="Google Shape;167;p7"/>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
          <p:cNvSpPr txBox="1"/>
          <p:nvPr>
            <p:ph idx="1" type="body"/>
          </p:nvPr>
        </p:nvSpPr>
        <p:spPr>
          <a:xfrm>
            <a:off x="726450" y="1374425"/>
            <a:ext cx="3688200" cy="2849400"/>
          </a:xfrm>
          <a:prstGeom prst="rect">
            <a:avLst/>
          </a:prstGeom>
        </p:spPr>
        <p:txBody>
          <a:bodyPr anchorCtr="0" anchor="t" bIns="91425" lIns="91425" spcFirstLastPara="1" rIns="91425" wrap="square" tIns="91425">
            <a:noAutofit/>
          </a:bodyPr>
          <a:lstStyle>
            <a:lvl1pPr indent="-317500" lvl="0" marL="457200" rtl="0">
              <a:lnSpc>
                <a:spcPct val="150000"/>
              </a:lnSpc>
              <a:spcBef>
                <a:spcPts val="0"/>
              </a:spcBef>
              <a:spcAft>
                <a:spcPts val="0"/>
              </a:spcAft>
              <a:buSzPts val="1400"/>
              <a:buChar char="●"/>
              <a:defRPr sz="1400"/>
            </a:lvl1pPr>
            <a:lvl2pPr indent="-317500" lvl="1" marL="914400" rtl="0">
              <a:lnSpc>
                <a:spcPct val="115000"/>
              </a:lnSpc>
              <a:spcBef>
                <a:spcPts val="160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169" name="Google Shape;169;p7"/>
          <p:cNvSpPr/>
          <p:nvPr>
            <p:ph idx="2" type="pic"/>
          </p:nvPr>
        </p:nvSpPr>
        <p:spPr>
          <a:xfrm>
            <a:off x="4976975" y="1374425"/>
            <a:ext cx="3232800" cy="2913000"/>
          </a:xfrm>
          <a:prstGeom prst="rect">
            <a:avLst/>
          </a:prstGeom>
          <a:noFill/>
          <a:ln>
            <a:noFill/>
          </a:ln>
        </p:spPr>
      </p:sp>
      <p:sp>
        <p:nvSpPr>
          <p:cNvPr id="170" name="Google Shape;170;p7"/>
          <p:cNvSpPr txBox="1"/>
          <p:nvPr>
            <p:ph type="title"/>
          </p:nvPr>
        </p:nvSpPr>
        <p:spPr>
          <a:xfrm>
            <a:off x="720000" y="348729"/>
            <a:ext cx="7704000" cy="7158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1" name="Shape 171"/>
        <p:cNvGrpSpPr/>
        <p:nvPr/>
      </p:nvGrpSpPr>
      <p:grpSpPr>
        <a:xfrm>
          <a:off x="0" y="0"/>
          <a:ext cx="0" cy="0"/>
          <a:chOff x="0" y="0"/>
          <a:chExt cx="0" cy="0"/>
        </a:xfrm>
      </p:grpSpPr>
      <p:sp>
        <p:nvSpPr>
          <p:cNvPr id="172" name="Google Shape;172;p8"/>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8"/>
          <p:cNvSpPr txBox="1"/>
          <p:nvPr>
            <p:ph type="title"/>
          </p:nvPr>
        </p:nvSpPr>
        <p:spPr>
          <a:xfrm>
            <a:off x="1388100" y="1307100"/>
            <a:ext cx="6367800" cy="25293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4" name="Shape 174"/>
        <p:cNvGrpSpPr/>
        <p:nvPr/>
      </p:nvGrpSpPr>
      <p:grpSpPr>
        <a:xfrm>
          <a:off x="0" y="0"/>
          <a:ext cx="0" cy="0"/>
          <a:chOff x="0" y="0"/>
          <a:chExt cx="0" cy="0"/>
        </a:xfrm>
      </p:grpSpPr>
      <p:sp>
        <p:nvSpPr>
          <p:cNvPr id="175" name="Google Shape;175;p9"/>
          <p:cNvSpPr/>
          <p:nvPr/>
        </p:nvSpPr>
        <p:spPr>
          <a:xfrm>
            <a:off x="293600" y="297750"/>
            <a:ext cx="8556900" cy="4548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
          <p:cNvSpPr txBox="1"/>
          <p:nvPr>
            <p:ph idx="1" type="subTitle"/>
          </p:nvPr>
        </p:nvSpPr>
        <p:spPr>
          <a:xfrm>
            <a:off x="720064" y="1732525"/>
            <a:ext cx="35970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7" name="Google Shape;177;p9"/>
          <p:cNvSpPr txBox="1"/>
          <p:nvPr>
            <p:ph idx="2" type="subTitle"/>
          </p:nvPr>
        </p:nvSpPr>
        <p:spPr>
          <a:xfrm>
            <a:off x="4826936" y="1732525"/>
            <a:ext cx="35970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8" name="Google Shape;178;p9"/>
          <p:cNvSpPr txBox="1"/>
          <p:nvPr>
            <p:ph type="title"/>
          </p:nvPr>
        </p:nvSpPr>
        <p:spPr>
          <a:xfrm>
            <a:off x="720000" y="348729"/>
            <a:ext cx="7704000" cy="715800"/>
          </a:xfrm>
          <a:prstGeom prst="rect">
            <a:avLst/>
          </a:prstGeom>
          <a:ln>
            <a:noFill/>
          </a:ln>
        </p:spPr>
        <p:txBody>
          <a:bodyPr anchorCtr="0" anchor="t" bIns="91425" lIns="91425" spcFirstLastPara="1" rIns="91425" wrap="square" tIns="91425">
            <a:noAutofit/>
          </a:bodyPr>
          <a:lstStyle>
            <a:lvl1pPr lvl="0" rtl="0" algn="ctr">
              <a:lnSpc>
                <a:spcPct val="150000"/>
              </a:lnSpc>
              <a:spcBef>
                <a:spcPts val="0"/>
              </a:spcBef>
              <a:spcAft>
                <a:spcPts val="0"/>
              </a:spcAft>
              <a:buSzPts val="3500"/>
              <a:buFont typeface="Montserrat"/>
              <a:buNone/>
              <a:defRPr b="1" sz="3000">
                <a:latin typeface="Montserrat"/>
                <a:ea typeface="Montserrat"/>
                <a:cs typeface="Montserrat"/>
                <a:sym typeface="Montserrat"/>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9" name="Shape 179"/>
        <p:cNvGrpSpPr/>
        <p:nvPr/>
      </p:nvGrpSpPr>
      <p:grpSpPr>
        <a:xfrm>
          <a:off x="0" y="0"/>
          <a:ext cx="0" cy="0"/>
          <a:chOff x="0" y="0"/>
          <a:chExt cx="0" cy="0"/>
        </a:xfrm>
      </p:grpSpPr>
      <p:sp>
        <p:nvSpPr>
          <p:cNvPr id="180" name="Google Shape;180;p10"/>
          <p:cNvSpPr txBox="1"/>
          <p:nvPr>
            <p:ph type="title"/>
          </p:nvPr>
        </p:nvSpPr>
        <p:spPr>
          <a:xfrm>
            <a:off x="740550" y="3910025"/>
            <a:ext cx="7662900" cy="693900"/>
          </a:xfrm>
          <a:prstGeom prst="rect">
            <a:avLst/>
          </a:prstGeom>
          <a:solidFill>
            <a:schemeClr val="accent2"/>
          </a:solidFill>
          <a:ln>
            <a:noFill/>
          </a:ln>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2pPr>
            <a:lvl3pPr lvl="2"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3pPr>
            <a:lvl4pPr lvl="3"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4pPr>
            <a:lvl5pPr lvl="4"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5pPr>
            <a:lvl6pPr lvl="5"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6pPr>
            <a:lvl7pPr lvl="6"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7pPr>
            <a:lvl8pPr lvl="7"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8pPr>
            <a:lvl9pPr lvl="8"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indent="-317500" lvl="1" marL="9144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lnSpc>
                <a:spcPct val="100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orient="horz" pos="2900">
          <p15:clr>
            <a:srgbClr val="EA4335"/>
          </p15:clr>
        </p15:guide>
        <p15:guide id="3" pos="449">
          <p15:clr>
            <a:srgbClr val="EA4335"/>
          </p15:clr>
        </p15:guide>
        <p15:guide id="4" pos="5311">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10" name="Shape 410"/>
        <p:cNvGrpSpPr/>
        <p:nvPr/>
      </p:nvGrpSpPr>
      <p:grpSpPr>
        <a:xfrm>
          <a:off x="0" y="0"/>
          <a:ext cx="0" cy="0"/>
          <a:chOff x="0" y="0"/>
          <a:chExt cx="0" cy="0"/>
        </a:xfrm>
      </p:grpSpPr>
      <p:sp>
        <p:nvSpPr>
          <p:cNvPr id="411" name="Google Shape;411;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412" name="Google Shape;412;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www.thegioididong.com/" TargetMode="External"/><Relationship Id="rId4" Type="http://schemas.openxmlformats.org/officeDocument/2006/relationships/hyperlink" Target="https://reactjs.org/" TargetMode="External"/><Relationship Id="rId5" Type="http://schemas.openxmlformats.org/officeDocument/2006/relationships/hyperlink" Target="https://nodejs.org/en/" TargetMode="External"/><Relationship Id="rId6" Type="http://schemas.openxmlformats.org/officeDocument/2006/relationships/hyperlink" Target="https://expressjs.com/" TargetMode="External"/><Relationship Id="rId7" Type="http://schemas.openxmlformats.org/officeDocument/2006/relationships/hyperlink" Target="https://www.mongodb.com/"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hyperlink" Target="https://github.com/danbaonguyen2001/eCom-NLH-FE" TargetMode="External"/><Relationship Id="rId4" Type="http://schemas.openxmlformats.org/officeDocument/2006/relationships/hyperlink" Target="https://github.com/thaihung24/TLCN-ADMIN-HL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1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www.freepik.com/free-vector/organic-flat-abstract-floral-pattern_13183916.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s://www.flaticon.com/packs/daily-routine-objects-actions/?utm_source=slidesgo_template&amp;utm_medium=referral-link&amp;utm_campaign=sg_resources&amp;utm_content=flaticon" TargetMode="External"/><Relationship Id="rId4" Type="http://schemas.openxmlformats.org/officeDocument/2006/relationships/hyperlink" Target="https://www.freepik.com/free-vector/hand-drawn-brand-manual-template_34655592.htm/?utm_source=slidesgo_template&amp;utm_medium=referral-link&amp;utm_campaign=sg_resources&amp;utm_content=freepik" TargetMode="External"/><Relationship Id="rId5" Type="http://schemas.openxmlformats.org/officeDocument/2006/relationships/hyperlink" Target="https://www.freepik.com/free-photo/girl-focus-class_9098808.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 Id="rId3" Type="http://schemas.openxmlformats.org/officeDocument/2006/relationships/hyperlink" Target="http://bit.ly/2PfT4lq" TargetMode="External"/><Relationship Id="rId4" Type="http://schemas.openxmlformats.org/officeDocument/2006/relationships/slide" Target="/ppt/slides/slide3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7.xml"/><Relationship Id="rId3" Type="http://schemas.openxmlformats.org/officeDocument/2006/relationships/hyperlink" Target="http://bit.ly/2PfT4lq" TargetMode="External"/><Relationship Id="rId4" Type="http://schemas.openxmlformats.org/officeDocument/2006/relationships/slide" Target="/ppt/slides/slide32.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8.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Inter" TargetMode="External"/></Relationships>
</file>

<file path=ppt/slides/_rels/slide39.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18.xml"/><Relationship Id="rId2" Type="http://schemas.openxmlformats.org/officeDocument/2006/relationships/notesSlide" Target="../notesSlides/notesSlide39.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4.png"/><Relationship Id="rId17" Type="http://schemas.openxmlformats.org/officeDocument/2006/relationships/image" Target="../media/image5.png"/><Relationship Id="rId16" Type="http://schemas.openxmlformats.org/officeDocument/2006/relationships/image" Target="../media/image9.png"/><Relationship Id="rId5"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0.xml"/><Relationship Id="rId3" Type="http://schemas.openxmlformats.org/officeDocument/2006/relationships/hyperlink" Target="https://bit.ly/2ZjL1pd"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6.xml"/><Relationship Id="rId3" Type="http://schemas.openxmlformats.org/officeDocument/2006/relationships/hyperlink" Target="https://workspace.google.com/marketplace/app/icons_for_slides_docs/381578326502"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3.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19" name="Shape 419"/>
        <p:cNvGrpSpPr/>
        <p:nvPr/>
      </p:nvGrpSpPr>
      <p:grpSpPr>
        <a:xfrm>
          <a:off x="0" y="0"/>
          <a:ext cx="0" cy="0"/>
          <a:chOff x="0" y="0"/>
          <a:chExt cx="0" cy="0"/>
        </a:xfrm>
      </p:grpSpPr>
      <p:sp>
        <p:nvSpPr>
          <p:cNvPr id="420" name="Google Shape;420;p21"/>
          <p:cNvSpPr txBox="1"/>
          <p:nvPr>
            <p:ph type="ctrTitle"/>
          </p:nvPr>
        </p:nvSpPr>
        <p:spPr>
          <a:xfrm>
            <a:off x="520550" y="1476550"/>
            <a:ext cx="8176200" cy="218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Ecommerce website provide  portable devices G08</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844" name="Shape 844"/>
        <p:cNvGrpSpPr/>
        <p:nvPr/>
      </p:nvGrpSpPr>
      <p:grpSpPr>
        <a:xfrm>
          <a:off x="0" y="0"/>
          <a:ext cx="0" cy="0"/>
          <a:chOff x="0" y="0"/>
          <a:chExt cx="0" cy="0"/>
        </a:xfrm>
      </p:grpSpPr>
      <p:sp>
        <p:nvSpPr>
          <p:cNvPr id="845" name="Google Shape;845;p30"/>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Overview</a:t>
            </a:r>
            <a:endParaRPr/>
          </a:p>
        </p:txBody>
      </p:sp>
      <p:sp>
        <p:nvSpPr>
          <p:cNvPr id="846" name="Google Shape;846;p30"/>
          <p:cNvSpPr txBox="1"/>
          <p:nvPr/>
        </p:nvSpPr>
        <p:spPr>
          <a:xfrm>
            <a:off x="720000" y="1064525"/>
            <a:ext cx="7704000" cy="715800"/>
          </a:xfrm>
          <a:prstGeom prst="rect">
            <a:avLst/>
          </a:prstGeom>
          <a:solidFill>
            <a:schemeClr val="accent1"/>
          </a:solid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a:solidFill>
                  <a:schemeClr val="dk1"/>
                </a:solidFill>
                <a:latin typeface="Inter"/>
                <a:ea typeface="Inter"/>
                <a:cs typeface="Inter"/>
                <a:sym typeface="Inter"/>
              </a:rPr>
              <a:t>Project</a:t>
            </a:r>
            <a:r>
              <a:rPr b="1" i="1" lang="en">
                <a:solidFill>
                  <a:schemeClr val="dk1"/>
                </a:solidFill>
                <a:latin typeface="Inter"/>
                <a:ea typeface="Inter"/>
                <a:cs typeface="Inter"/>
                <a:sym typeface="Inter"/>
              </a:rPr>
              <a:t> brief</a:t>
            </a:r>
            <a:r>
              <a:rPr i="1" lang="en">
                <a:solidFill>
                  <a:schemeClr val="dk1"/>
                </a:solidFill>
                <a:latin typeface="Inter Medium"/>
                <a:ea typeface="Inter Medium"/>
                <a:cs typeface="Inter Medium"/>
                <a:sym typeface="Inter Medium"/>
              </a:rPr>
              <a:t>: Outline the proposed enhancements and changes to the user interface. </a:t>
            </a:r>
            <a:r>
              <a:rPr lang="en">
                <a:solidFill>
                  <a:schemeClr val="dk1"/>
                </a:solidFill>
                <a:latin typeface="Inter Medium"/>
                <a:ea typeface="Inter Medium"/>
                <a:cs typeface="Inter Medium"/>
                <a:sym typeface="Inter Medium"/>
              </a:rPr>
              <a:t>This proposal should describe how the proposed changes will be implemented</a:t>
            </a:r>
            <a:r>
              <a:rPr i="1" lang="en">
                <a:solidFill>
                  <a:schemeClr val="dk1"/>
                </a:solidFill>
                <a:latin typeface="Inter Medium"/>
                <a:ea typeface="Inter Medium"/>
                <a:cs typeface="Inter Medium"/>
                <a:sym typeface="Inter Medium"/>
              </a:rPr>
              <a:t> </a:t>
            </a:r>
            <a:endParaRPr i="1">
              <a:solidFill>
                <a:schemeClr val="dk1"/>
              </a:solidFill>
              <a:latin typeface="Inter Medium"/>
              <a:ea typeface="Inter Medium"/>
              <a:cs typeface="Inter Medium"/>
              <a:sym typeface="Inter Medium"/>
            </a:endParaRPr>
          </a:p>
        </p:txBody>
      </p:sp>
      <p:sp>
        <p:nvSpPr>
          <p:cNvPr id="847" name="Google Shape;847;p30"/>
          <p:cNvSpPr txBox="1"/>
          <p:nvPr>
            <p:ph idx="4294967295" type="body"/>
          </p:nvPr>
        </p:nvSpPr>
        <p:spPr>
          <a:xfrm>
            <a:off x="713225" y="1828350"/>
            <a:ext cx="3837600" cy="2775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t>Plans</a:t>
            </a:r>
            <a:r>
              <a:rPr lang="en">
                <a:latin typeface="Inter Medium"/>
                <a:ea typeface="Inter Medium"/>
                <a:cs typeface="Inter Medium"/>
                <a:sym typeface="Inter Medium"/>
              </a:rPr>
              <a:t>:</a:t>
            </a:r>
            <a:endParaRPr>
              <a:latin typeface="Inter Medium"/>
              <a:ea typeface="Inter Medium"/>
              <a:cs typeface="Inter Medium"/>
              <a:sym typeface="Inter Medium"/>
            </a:endParaRPr>
          </a:p>
          <a:p>
            <a:pPr indent="-226059" lvl="0" marL="228600" rtl="0" algn="l">
              <a:lnSpc>
                <a:spcPct val="150000"/>
              </a:lnSpc>
              <a:spcBef>
                <a:spcPts val="1000"/>
              </a:spcBef>
              <a:spcAft>
                <a:spcPts val="0"/>
              </a:spcAft>
              <a:buSzPts val="1400"/>
              <a:buAutoNum type="arabicPeriod"/>
            </a:pPr>
            <a:r>
              <a:rPr lang="en">
                <a:latin typeface="Inter Medium"/>
                <a:ea typeface="Inter Medium"/>
                <a:cs typeface="Inter Medium"/>
                <a:sym typeface="Inter Medium"/>
              </a:rPr>
              <a:t>Evaluate current system UI in aspects of HCI expert</a:t>
            </a:r>
            <a:endParaRPr>
              <a:latin typeface="Inter Medium"/>
              <a:ea typeface="Inter Medium"/>
              <a:cs typeface="Inter Medium"/>
              <a:sym typeface="Inter Medium"/>
            </a:endParaRPr>
          </a:p>
          <a:p>
            <a:pPr indent="-226059" lvl="0" marL="2286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Brainstorming to find specific solutions.</a:t>
            </a:r>
            <a:endParaRPr>
              <a:latin typeface="Inter Medium"/>
              <a:ea typeface="Inter Medium"/>
              <a:cs typeface="Inter Medium"/>
              <a:sym typeface="Inter Medium"/>
            </a:endParaRPr>
          </a:p>
          <a:p>
            <a:pPr indent="-226059" lvl="0" marL="2286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Re-design UI follow backlog.</a:t>
            </a:r>
            <a:endParaRPr>
              <a:latin typeface="Inter Medium"/>
              <a:ea typeface="Inter Medium"/>
              <a:cs typeface="Inter Medium"/>
              <a:sym typeface="Inter Medium"/>
            </a:endParaRPr>
          </a:p>
        </p:txBody>
      </p:sp>
      <p:sp>
        <p:nvSpPr>
          <p:cNvPr id="848" name="Google Shape;848;p30"/>
          <p:cNvSpPr txBox="1"/>
          <p:nvPr>
            <p:ph idx="4294967295" type="body"/>
          </p:nvPr>
        </p:nvSpPr>
        <p:spPr>
          <a:xfrm>
            <a:off x="4909600" y="1933450"/>
            <a:ext cx="3514200" cy="2470500"/>
          </a:xfrm>
          <a:prstGeom prst="rect">
            <a:avLst/>
          </a:prstGeom>
          <a:solidFill>
            <a:schemeClr val="accent2"/>
          </a:solidFill>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t>The proposal has some risk:</a:t>
            </a:r>
            <a:endParaRPr b="1"/>
          </a:p>
          <a:p>
            <a:pPr indent="-226059" lvl="0" marL="228600" rtl="0" algn="l">
              <a:lnSpc>
                <a:spcPct val="150000"/>
              </a:lnSpc>
              <a:spcBef>
                <a:spcPts val="1000"/>
              </a:spcBef>
              <a:spcAft>
                <a:spcPts val="0"/>
              </a:spcAft>
              <a:buSzPts val="1400"/>
              <a:buFont typeface="Proxima Nova"/>
              <a:buAutoNum type="arabicPeriod"/>
            </a:pPr>
            <a:r>
              <a:rPr lang="en">
                <a:latin typeface="Inter Medium"/>
                <a:ea typeface="Inter Medium"/>
                <a:cs typeface="Inter Medium"/>
                <a:sym typeface="Inter Medium"/>
              </a:rPr>
              <a:t>Poor navigation</a:t>
            </a:r>
            <a:endParaRPr>
              <a:latin typeface="Inter Medium"/>
              <a:ea typeface="Inter Medium"/>
              <a:cs typeface="Inter Medium"/>
              <a:sym typeface="Inter Medium"/>
            </a:endParaRPr>
          </a:p>
          <a:p>
            <a:pPr indent="-226059" lvl="0" marL="2286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Slow loading time</a:t>
            </a:r>
            <a:endParaRPr>
              <a:latin typeface="Inter Medium"/>
              <a:ea typeface="Inter Medium"/>
              <a:cs typeface="Inter Medium"/>
              <a:sym typeface="Inter Medium"/>
            </a:endParaRPr>
          </a:p>
          <a:p>
            <a:pPr indent="-226059" lvl="0" marL="2286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Cumbersome controls</a:t>
            </a:r>
            <a:endParaRPr>
              <a:latin typeface="Inter Medium"/>
              <a:ea typeface="Inter Medium"/>
              <a:cs typeface="Inter Medium"/>
              <a:sym typeface="Inter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dk2"/>
        </a:solidFill>
      </p:bgPr>
    </p:bg>
    <p:spTree>
      <p:nvGrpSpPr>
        <p:cNvPr id="852" name="Shape 852"/>
        <p:cNvGrpSpPr/>
        <p:nvPr/>
      </p:nvGrpSpPr>
      <p:grpSpPr>
        <a:xfrm>
          <a:off x="0" y="0"/>
          <a:ext cx="0" cy="0"/>
          <a:chOff x="0" y="0"/>
          <a:chExt cx="0" cy="0"/>
        </a:xfrm>
      </p:grpSpPr>
      <p:sp>
        <p:nvSpPr>
          <p:cNvPr id="853" name="Google Shape;853;p31"/>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Main purpose of 08 proposal</a:t>
            </a:r>
            <a:endParaRPr sz="3500"/>
          </a:p>
          <a:p>
            <a:pPr indent="0" lvl="0" marL="0" rtl="0" algn="ctr">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857" name="Shape 857"/>
        <p:cNvGrpSpPr/>
        <p:nvPr/>
      </p:nvGrpSpPr>
      <p:grpSpPr>
        <a:xfrm>
          <a:off x="0" y="0"/>
          <a:ext cx="0" cy="0"/>
          <a:chOff x="0" y="0"/>
          <a:chExt cx="0" cy="0"/>
        </a:xfrm>
      </p:grpSpPr>
      <p:sp>
        <p:nvSpPr>
          <p:cNvPr id="858" name="Google Shape;858;p32"/>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500"/>
              <a:t>The proposal goals</a:t>
            </a:r>
            <a:endParaRPr sz="3500"/>
          </a:p>
          <a:p>
            <a:pPr indent="-336550" lvl="0" marL="457200" rtl="0" algn="l">
              <a:spcBef>
                <a:spcPts val="0"/>
              </a:spcBef>
              <a:spcAft>
                <a:spcPts val="0"/>
              </a:spcAft>
              <a:buSzPts val="1700"/>
              <a:buChar char="●"/>
            </a:pPr>
            <a:r>
              <a:rPr b="0" lang="en" sz="1700"/>
              <a:t>Redesigning blueprint</a:t>
            </a:r>
            <a:endParaRPr b="0" sz="1700"/>
          </a:p>
          <a:p>
            <a:pPr indent="-336550" lvl="0" marL="457200" rtl="0" algn="l">
              <a:spcBef>
                <a:spcPts val="0"/>
              </a:spcBef>
              <a:spcAft>
                <a:spcPts val="0"/>
              </a:spcAft>
              <a:buSzPts val="1700"/>
              <a:buChar char="●"/>
            </a:pPr>
            <a:r>
              <a:rPr b="0" lang="en" sz="1700"/>
              <a:t>Eliminate UI bugs that make poor user experiences</a:t>
            </a:r>
            <a:endParaRPr b="0" sz="1700"/>
          </a:p>
          <a:p>
            <a:pPr indent="-336550" lvl="0" marL="457200" rtl="0" algn="l">
              <a:spcBef>
                <a:spcPts val="0"/>
              </a:spcBef>
              <a:spcAft>
                <a:spcPts val="0"/>
              </a:spcAft>
              <a:buSzPts val="1700"/>
              <a:buChar char="●"/>
            </a:pPr>
            <a:r>
              <a:rPr b="0" lang="en" sz="1700"/>
              <a:t>Improve system response time</a:t>
            </a:r>
            <a:endParaRPr b="0" sz="1700"/>
          </a:p>
          <a:p>
            <a:pPr indent="-336550" lvl="0" marL="457200" rtl="0" algn="l">
              <a:spcBef>
                <a:spcPts val="0"/>
              </a:spcBef>
              <a:spcAft>
                <a:spcPts val="0"/>
              </a:spcAft>
              <a:buSzPts val="1700"/>
              <a:buChar char="●"/>
            </a:pPr>
            <a:r>
              <a:rPr b="0" lang="en" sz="1700"/>
              <a:t>Evaluate our project with HCI knowledges</a:t>
            </a:r>
            <a:endParaRPr b="0" sz="1700"/>
          </a:p>
          <a:p>
            <a:pPr indent="-336550" lvl="0" marL="457200" rtl="0" algn="l">
              <a:spcBef>
                <a:spcPts val="0"/>
              </a:spcBef>
              <a:spcAft>
                <a:spcPts val="0"/>
              </a:spcAft>
              <a:buSzPts val="1700"/>
              <a:buChar char="●"/>
            </a:pPr>
            <a:r>
              <a:rPr b="0" lang="en" sz="1700"/>
              <a:t>How to cooperate with design teams</a:t>
            </a:r>
            <a:endParaRPr b="0" sz="1700"/>
          </a:p>
          <a:p>
            <a:pPr indent="-336550" lvl="0" marL="457200" rtl="0" algn="l">
              <a:spcBef>
                <a:spcPts val="0"/>
              </a:spcBef>
              <a:spcAft>
                <a:spcPts val="0"/>
              </a:spcAft>
              <a:buSzPts val="1700"/>
              <a:buChar char="●"/>
            </a:pPr>
            <a:r>
              <a:rPr b="0" lang="en" sz="1700"/>
              <a:t>Understanding users mental models, then improve users experiences</a:t>
            </a:r>
            <a:endParaRPr b="0" sz="1700"/>
          </a:p>
          <a:p>
            <a:pPr indent="-336550" lvl="0" marL="457200" rtl="0" algn="l">
              <a:spcBef>
                <a:spcPts val="0"/>
              </a:spcBef>
              <a:spcAft>
                <a:spcPts val="0"/>
              </a:spcAft>
              <a:buSzPts val="1700"/>
              <a:buChar char="●"/>
            </a:pPr>
            <a:r>
              <a:rPr b="0" lang="en" sz="1700"/>
              <a:t>Find out current UI/UX system problems</a:t>
            </a:r>
            <a:endParaRPr b="0" sz="17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862" name="Shape 862"/>
        <p:cNvGrpSpPr/>
        <p:nvPr/>
      </p:nvGrpSpPr>
      <p:grpSpPr>
        <a:xfrm>
          <a:off x="0" y="0"/>
          <a:ext cx="0" cy="0"/>
          <a:chOff x="0" y="0"/>
          <a:chExt cx="0" cy="0"/>
        </a:xfrm>
      </p:grpSpPr>
      <p:sp>
        <p:nvSpPr>
          <p:cNvPr id="863" name="Google Shape;863;p33"/>
          <p:cNvSpPr txBox="1"/>
          <p:nvPr>
            <p:ph idx="2" type="title"/>
          </p:nvPr>
        </p:nvSpPr>
        <p:spPr>
          <a:xfrm>
            <a:off x="580925" y="1495350"/>
            <a:ext cx="7849800" cy="19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Benefit</a:t>
            </a:r>
            <a:endParaRPr sz="4700"/>
          </a:p>
        </p:txBody>
      </p:sp>
      <p:sp>
        <p:nvSpPr>
          <p:cNvPr id="864" name="Google Shape;864;p33"/>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 name="Google Shape;865;p33"/>
          <p:cNvGrpSpPr/>
          <p:nvPr/>
        </p:nvGrpSpPr>
        <p:grpSpPr>
          <a:xfrm>
            <a:off x="7529926" y="3571479"/>
            <a:ext cx="1423992" cy="1891923"/>
            <a:chOff x="5902763" y="3319325"/>
            <a:chExt cx="1194825" cy="1587450"/>
          </a:xfrm>
        </p:grpSpPr>
        <p:sp>
          <p:nvSpPr>
            <p:cNvPr id="866" name="Google Shape;866;p33"/>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3"/>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3"/>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3"/>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3"/>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3"/>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3"/>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3"/>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3"/>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3"/>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3"/>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3"/>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3"/>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3"/>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3"/>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33"/>
          <p:cNvGrpSpPr/>
          <p:nvPr/>
        </p:nvGrpSpPr>
        <p:grpSpPr>
          <a:xfrm>
            <a:off x="6656240" y="3853615"/>
            <a:ext cx="1170387" cy="1079536"/>
            <a:chOff x="5136513" y="3609900"/>
            <a:chExt cx="912725" cy="841875"/>
          </a:xfrm>
        </p:grpSpPr>
        <p:sp>
          <p:nvSpPr>
            <p:cNvPr id="882" name="Google Shape;882;p33"/>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3"/>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3"/>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3"/>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3"/>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3"/>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3"/>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3"/>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3"/>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3"/>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3"/>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3"/>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3"/>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3"/>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3"/>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3"/>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3"/>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3"/>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3"/>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3"/>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3"/>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3"/>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3"/>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3"/>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3"/>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3"/>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3"/>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3"/>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3"/>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3"/>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3"/>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3"/>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3"/>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3"/>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3"/>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3"/>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3"/>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3"/>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33"/>
          <p:cNvGrpSpPr/>
          <p:nvPr/>
        </p:nvGrpSpPr>
        <p:grpSpPr>
          <a:xfrm rot="1230574">
            <a:off x="158707" y="399513"/>
            <a:ext cx="1109047" cy="737735"/>
            <a:chOff x="3264963" y="236725"/>
            <a:chExt cx="998125" cy="663950"/>
          </a:xfrm>
        </p:grpSpPr>
        <p:sp>
          <p:nvSpPr>
            <p:cNvPr id="921" name="Google Shape;921;p33"/>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3"/>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3"/>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3"/>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3"/>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3"/>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3"/>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3"/>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3"/>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3"/>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3"/>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3"/>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3"/>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3"/>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3"/>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3"/>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3"/>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3"/>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3"/>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3"/>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3"/>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3"/>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3"/>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3"/>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3"/>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3"/>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3"/>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3"/>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3"/>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3"/>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3"/>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3"/>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3"/>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3"/>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3"/>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3"/>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3"/>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3"/>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62" name="Shape 962"/>
        <p:cNvGrpSpPr/>
        <p:nvPr/>
      </p:nvGrpSpPr>
      <p:grpSpPr>
        <a:xfrm>
          <a:off x="0" y="0"/>
          <a:ext cx="0" cy="0"/>
          <a:chOff x="0" y="0"/>
          <a:chExt cx="0" cy="0"/>
        </a:xfrm>
      </p:grpSpPr>
      <p:sp>
        <p:nvSpPr>
          <p:cNvPr id="963" name="Google Shape;963;p34"/>
          <p:cNvSpPr txBox="1"/>
          <p:nvPr>
            <p:ph idx="4294967295" type="title"/>
          </p:nvPr>
        </p:nvSpPr>
        <p:spPr>
          <a:xfrm>
            <a:off x="635775" y="1430750"/>
            <a:ext cx="6519300" cy="107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a:p>
            <a:pPr indent="0" lvl="0" marL="0" rtl="0" algn="l">
              <a:spcBef>
                <a:spcPts val="0"/>
              </a:spcBef>
              <a:spcAft>
                <a:spcPts val="0"/>
              </a:spcAft>
              <a:buNone/>
            </a:pPr>
            <a:r>
              <a:rPr lang="en" sz="1900">
                <a:solidFill>
                  <a:srgbClr val="000000"/>
                </a:solidFill>
                <a:latin typeface="Inter"/>
                <a:ea typeface="Inter"/>
                <a:cs typeface="Inter"/>
                <a:sym typeface="Inter"/>
              </a:rPr>
              <a:t>Improve awkward section like Login and Register page</a:t>
            </a:r>
            <a:endParaRPr/>
          </a:p>
        </p:txBody>
      </p:sp>
      <p:sp>
        <p:nvSpPr>
          <p:cNvPr id="964" name="Google Shape;964;p34"/>
          <p:cNvSpPr txBox="1"/>
          <p:nvPr>
            <p:ph idx="4294967295" type="title"/>
          </p:nvPr>
        </p:nvSpPr>
        <p:spPr>
          <a:xfrm>
            <a:off x="635775" y="2503550"/>
            <a:ext cx="6519300" cy="107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a:p>
            <a:pPr indent="0" lvl="0" marL="0" rtl="0" algn="l">
              <a:spcBef>
                <a:spcPts val="0"/>
              </a:spcBef>
              <a:spcAft>
                <a:spcPts val="0"/>
              </a:spcAft>
              <a:buNone/>
            </a:pPr>
            <a:r>
              <a:rPr lang="en" sz="1900">
                <a:solidFill>
                  <a:srgbClr val="000000"/>
                </a:solidFill>
                <a:latin typeface="Inter"/>
                <a:ea typeface="Inter"/>
                <a:cs typeface="Inter"/>
                <a:sym typeface="Inter"/>
              </a:rPr>
              <a:t>Solve a design-related problem</a:t>
            </a:r>
            <a:endParaRPr/>
          </a:p>
        </p:txBody>
      </p:sp>
      <p:sp>
        <p:nvSpPr>
          <p:cNvPr id="965" name="Google Shape;965;p34"/>
          <p:cNvSpPr txBox="1"/>
          <p:nvPr>
            <p:ph idx="4294967295" type="title"/>
          </p:nvPr>
        </p:nvSpPr>
        <p:spPr>
          <a:xfrm>
            <a:off x="635775" y="357950"/>
            <a:ext cx="6519300" cy="107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a:p>
            <a:pPr indent="0" lvl="0" marL="0" rtl="0" algn="l">
              <a:spcBef>
                <a:spcPts val="0"/>
              </a:spcBef>
              <a:spcAft>
                <a:spcPts val="0"/>
              </a:spcAft>
              <a:buNone/>
            </a:pPr>
            <a:r>
              <a:rPr lang="en" sz="1900">
                <a:solidFill>
                  <a:srgbClr val="000000"/>
                </a:solidFill>
                <a:latin typeface="Inter"/>
                <a:ea typeface="Inter"/>
                <a:cs typeface="Inter"/>
                <a:sym typeface="Inter"/>
              </a:rPr>
              <a:t>Address the client’s needs</a:t>
            </a:r>
            <a:endParaRPr sz="1900">
              <a:solidFill>
                <a:srgbClr val="000000"/>
              </a:solidFill>
              <a:latin typeface="Inter"/>
              <a:ea typeface="Inter"/>
              <a:cs typeface="Inter"/>
              <a:sym typeface="Inter"/>
            </a:endParaRPr>
          </a:p>
          <a:p>
            <a:pPr indent="0" lvl="0" marL="0" rtl="0" algn="l">
              <a:spcBef>
                <a:spcPts val="0"/>
              </a:spcBef>
              <a:spcAft>
                <a:spcPts val="0"/>
              </a:spcAft>
              <a:buNone/>
            </a:pPr>
            <a:r>
              <a:t/>
            </a:r>
            <a:endParaRPr sz="1900">
              <a:solidFill>
                <a:srgbClr val="000000"/>
              </a:solidFill>
              <a:latin typeface="Inter"/>
              <a:ea typeface="Inter"/>
              <a:cs typeface="Inter"/>
              <a:sym typeface="Inter"/>
            </a:endParaRPr>
          </a:p>
        </p:txBody>
      </p:sp>
      <p:sp>
        <p:nvSpPr>
          <p:cNvPr id="966" name="Google Shape;966;p34"/>
          <p:cNvSpPr txBox="1"/>
          <p:nvPr>
            <p:ph idx="4294967295" type="title"/>
          </p:nvPr>
        </p:nvSpPr>
        <p:spPr>
          <a:xfrm>
            <a:off x="635775" y="3638325"/>
            <a:ext cx="6519300" cy="107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a:p>
            <a:pPr indent="0" lvl="0" marL="0" rtl="0" algn="l">
              <a:spcBef>
                <a:spcPts val="0"/>
              </a:spcBef>
              <a:spcAft>
                <a:spcPts val="0"/>
              </a:spcAft>
              <a:buNone/>
            </a:pPr>
            <a:r>
              <a:rPr lang="en" sz="1900">
                <a:solidFill>
                  <a:srgbClr val="000000"/>
                </a:solidFill>
                <a:latin typeface="Inter"/>
                <a:ea typeface="Inter"/>
                <a:cs typeface="Inter"/>
                <a:sym typeface="Inter"/>
              </a:rPr>
              <a:t>Gain new creative ideas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sp>
        <p:nvSpPr>
          <p:cNvPr id="971" name="Google Shape;971;p35"/>
          <p:cNvSpPr txBox="1"/>
          <p:nvPr>
            <p:ph idx="2" type="title"/>
          </p:nvPr>
        </p:nvSpPr>
        <p:spPr>
          <a:xfrm>
            <a:off x="532948" y="1591800"/>
            <a:ext cx="8093400" cy="19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Demo</a:t>
            </a:r>
            <a:endParaRPr/>
          </a:p>
        </p:txBody>
      </p:sp>
      <p:grpSp>
        <p:nvGrpSpPr>
          <p:cNvPr id="972" name="Google Shape;972;p35"/>
          <p:cNvGrpSpPr/>
          <p:nvPr/>
        </p:nvGrpSpPr>
        <p:grpSpPr>
          <a:xfrm flipH="1">
            <a:off x="1234" y="1863671"/>
            <a:ext cx="1423992" cy="1891923"/>
            <a:chOff x="5902763" y="3319325"/>
            <a:chExt cx="1194825" cy="1587450"/>
          </a:xfrm>
        </p:grpSpPr>
        <p:sp>
          <p:nvSpPr>
            <p:cNvPr id="973" name="Google Shape;973;p35"/>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5"/>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5"/>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5"/>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5"/>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5"/>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5"/>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5"/>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5"/>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5"/>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5"/>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5"/>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5"/>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5"/>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5"/>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35"/>
          <p:cNvGrpSpPr/>
          <p:nvPr/>
        </p:nvGrpSpPr>
        <p:grpSpPr>
          <a:xfrm flipH="1">
            <a:off x="218551" y="1274765"/>
            <a:ext cx="1170387" cy="1079536"/>
            <a:chOff x="5136513" y="3609900"/>
            <a:chExt cx="912725" cy="841875"/>
          </a:xfrm>
        </p:grpSpPr>
        <p:sp>
          <p:nvSpPr>
            <p:cNvPr id="989" name="Google Shape;989;p35"/>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5"/>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5"/>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5"/>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5"/>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5"/>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5"/>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5"/>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5"/>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5"/>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5"/>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5"/>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5"/>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5"/>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5"/>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5"/>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5"/>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5"/>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5"/>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5"/>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5"/>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5"/>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5"/>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5"/>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5"/>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5"/>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5"/>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5"/>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5"/>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5"/>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5"/>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5"/>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5"/>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5"/>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5"/>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5"/>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5"/>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5"/>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35"/>
          <p:cNvGrpSpPr/>
          <p:nvPr/>
        </p:nvGrpSpPr>
        <p:grpSpPr>
          <a:xfrm rot="8100000">
            <a:off x="7876250" y="3582171"/>
            <a:ext cx="1109064" cy="737746"/>
            <a:chOff x="3264963" y="236725"/>
            <a:chExt cx="998125" cy="663950"/>
          </a:xfrm>
        </p:grpSpPr>
        <p:sp>
          <p:nvSpPr>
            <p:cNvPr id="1028" name="Google Shape;1028;p35"/>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5"/>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5"/>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5"/>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5"/>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5"/>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5"/>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5"/>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5"/>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5"/>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5"/>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5"/>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5"/>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5"/>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5"/>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5"/>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5"/>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5"/>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5"/>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5"/>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5"/>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5"/>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5"/>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5"/>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5"/>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5"/>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5"/>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5"/>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5"/>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5"/>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5"/>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5"/>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5"/>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5"/>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5"/>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5"/>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5"/>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69" name="Shape 1069"/>
        <p:cNvGrpSpPr/>
        <p:nvPr/>
      </p:nvGrpSpPr>
      <p:grpSpPr>
        <a:xfrm>
          <a:off x="0" y="0"/>
          <a:ext cx="0" cy="0"/>
          <a:chOff x="0" y="0"/>
          <a:chExt cx="0" cy="0"/>
        </a:xfrm>
      </p:grpSpPr>
      <p:sp>
        <p:nvSpPr>
          <p:cNvPr id="1070" name="Google Shape;1070;p36"/>
          <p:cNvSpPr txBox="1"/>
          <p:nvPr>
            <p:ph idx="2" type="title"/>
          </p:nvPr>
        </p:nvSpPr>
        <p:spPr>
          <a:xfrm>
            <a:off x="580975" y="1566125"/>
            <a:ext cx="7849800" cy="204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Research</a:t>
            </a:r>
            <a:endParaRPr sz="4700"/>
          </a:p>
          <a:p>
            <a:pPr indent="0" lvl="0" marL="0" rtl="0" algn="ctr">
              <a:spcBef>
                <a:spcPts val="0"/>
              </a:spcBef>
              <a:spcAft>
                <a:spcPts val="0"/>
              </a:spcAft>
              <a:buNone/>
            </a:pPr>
            <a:r>
              <a:t/>
            </a:r>
            <a:endParaRPr sz="1500"/>
          </a:p>
          <a:p>
            <a:pPr indent="0" lvl="0" marL="0" rtl="0" algn="ctr">
              <a:spcBef>
                <a:spcPts val="0"/>
              </a:spcBef>
              <a:spcAft>
                <a:spcPts val="0"/>
              </a:spcAft>
              <a:buNone/>
            </a:pPr>
            <a:r>
              <a:rPr lang="en" sz="1800"/>
              <a:t>Market survey				</a:t>
            </a:r>
            <a:r>
              <a:rPr lang="en" sz="1800"/>
              <a:t>Documentation</a:t>
            </a:r>
            <a:endParaRPr sz="1800"/>
          </a:p>
        </p:txBody>
      </p:sp>
      <p:sp>
        <p:nvSpPr>
          <p:cNvPr id="1071" name="Google Shape;1071;p36"/>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 name="Google Shape;1072;p36"/>
          <p:cNvGrpSpPr/>
          <p:nvPr/>
        </p:nvGrpSpPr>
        <p:grpSpPr>
          <a:xfrm>
            <a:off x="7529926" y="3571479"/>
            <a:ext cx="1423992" cy="1891923"/>
            <a:chOff x="5902763" y="3319325"/>
            <a:chExt cx="1194825" cy="1587450"/>
          </a:xfrm>
        </p:grpSpPr>
        <p:sp>
          <p:nvSpPr>
            <p:cNvPr id="1073" name="Google Shape;1073;p36"/>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6"/>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6"/>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6"/>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6"/>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6"/>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6"/>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6"/>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6"/>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6"/>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6"/>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6"/>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6"/>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6"/>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6"/>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36"/>
          <p:cNvGrpSpPr/>
          <p:nvPr/>
        </p:nvGrpSpPr>
        <p:grpSpPr>
          <a:xfrm>
            <a:off x="6656240" y="3853615"/>
            <a:ext cx="1170387" cy="1079536"/>
            <a:chOff x="5136513" y="3609900"/>
            <a:chExt cx="912725" cy="841875"/>
          </a:xfrm>
        </p:grpSpPr>
        <p:sp>
          <p:nvSpPr>
            <p:cNvPr id="1089" name="Google Shape;1089;p36"/>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6"/>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6"/>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6"/>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6"/>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6"/>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6"/>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6"/>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6"/>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6"/>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6"/>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6"/>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6"/>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6"/>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6"/>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6"/>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6"/>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6"/>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6"/>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6"/>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6"/>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6"/>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6"/>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6"/>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6"/>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6"/>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6"/>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6"/>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6"/>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6"/>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6"/>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6"/>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6"/>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6"/>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6"/>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6"/>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6"/>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36"/>
          <p:cNvGrpSpPr/>
          <p:nvPr/>
        </p:nvGrpSpPr>
        <p:grpSpPr>
          <a:xfrm rot="1230574">
            <a:off x="158707" y="399513"/>
            <a:ext cx="1109047" cy="737735"/>
            <a:chOff x="3264963" y="236725"/>
            <a:chExt cx="998125" cy="663950"/>
          </a:xfrm>
        </p:grpSpPr>
        <p:sp>
          <p:nvSpPr>
            <p:cNvPr id="1128" name="Google Shape;1128;p36"/>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6"/>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6"/>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6"/>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6"/>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6"/>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6"/>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6"/>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6"/>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6"/>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6"/>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6"/>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6"/>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6"/>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6"/>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6"/>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6"/>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6"/>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6"/>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6"/>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6"/>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6"/>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6"/>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6"/>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6"/>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6"/>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6"/>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6"/>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6"/>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6"/>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6"/>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6"/>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6"/>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6"/>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6"/>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6"/>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6"/>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6"/>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69" name="Shape 1169"/>
        <p:cNvGrpSpPr/>
        <p:nvPr/>
      </p:nvGrpSpPr>
      <p:grpSpPr>
        <a:xfrm>
          <a:off x="0" y="0"/>
          <a:ext cx="0" cy="0"/>
          <a:chOff x="0" y="0"/>
          <a:chExt cx="0" cy="0"/>
        </a:xfrm>
      </p:grpSpPr>
      <p:sp>
        <p:nvSpPr>
          <p:cNvPr id="1170" name="Google Shape;1170;p37"/>
          <p:cNvSpPr txBox="1"/>
          <p:nvPr/>
        </p:nvSpPr>
        <p:spPr>
          <a:xfrm>
            <a:off x="434250" y="539500"/>
            <a:ext cx="8275500" cy="407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300">
                <a:latin typeface="Inter"/>
                <a:ea typeface="Inter"/>
                <a:cs typeface="Inter"/>
                <a:sym typeface="Inter"/>
              </a:rPr>
              <a:t>Market survey</a:t>
            </a:r>
            <a:r>
              <a:rPr b="1" lang="en" sz="2300">
                <a:latin typeface="Inter"/>
                <a:ea typeface="Inter"/>
                <a:cs typeface="Inter"/>
                <a:sym typeface="Inter"/>
              </a:rPr>
              <a:t>:</a:t>
            </a:r>
            <a:endParaRPr b="1"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u="sng">
                <a:solidFill>
                  <a:schemeClr val="hlink"/>
                </a:solidFill>
                <a:latin typeface="Inter"/>
                <a:ea typeface="Inter"/>
                <a:cs typeface="Inter"/>
                <a:sym typeface="Inter"/>
                <a:hlinkClick r:id="rId3"/>
              </a:rPr>
              <a:t>https://www.thegioididong.com/</a:t>
            </a:r>
            <a:endParaRPr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a:latin typeface="Inter"/>
                <a:ea typeface="Inter"/>
                <a:cs typeface="Inter"/>
                <a:sym typeface="Inter"/>
              </a:rPr>
              <a:t>https://hoanghamobile.com/</a:t>
            </a:r>
            <a:endParaRPr sz="2300">
              <a:latin typeface="Inter"/>
              <a:ea typeface="Inter"/>
              <a:cs typeface="Inter"/>
              <a:sym typeface="Inter"/>
            </a:endParaRPr>
          </a:p>
          <a:p>
            <a:pPr indent="0" lvl="0" marL="0" rtl="0" algn="l">
              <a:spcBef>
                <a:spcPts val="0"/>
              </a:spcBef>
              <a:spcAft>
                <a:spcPts val="0"/>
              </a:spcAft>
              <a:buNone/>
            </a:pPr>
            <a:r>
              <a:t/>
            </a:r>
            <a:endParaRPr sz="2300">
              <a:latin typeface="Inter"/>
              <a:ea typeface="Inter"/>
              <a:cs typeface="Inter"/>
              <a:sym typeface="Inter"/>
            </a:endParaRPr>
          </a:p>
          <a:p>
            <a:pPr indent="0" lvl="0" marL="0" rtl="0" algn="l">
              <a:spcBef>
                <a:spcPts val="0"/>
              </a:spcBef>
              <a:spcAft>
                <a:spcPts val="0"/>
              </a:spcAft>
              <a:buNone/>
            </a:pPr>
            <a:r>
              <a:t/>
            </a:r>
            <a:endParaRPr sz="2300">
              <a:latin typeface="Inter"/>
              <a:ea typeface="Inter"/>
              <a:cs typeface="Inter"/>
              <a:sym typeface="Inter"/>
            </a:endParaRPr>
          </a:p>
          <a:p>
            <a:pPr indent="0" lvl="0" marL="0" rtl="0" algn="l">
              <a:spcBef>
                <a:spcPts val="0"/>
              </a:spcBef>
              <a:spcAft>
                <a:spcPts val="0"/>
              </a:spcAft>
              <a:buNone/>
            </a:pPr>
            <a:r>
              <a:rPr b="1" lang="en" sz="2300">
                <a:latin typeface="Inter"/>
                <a:ea typeface="Inter"/>
                <a:cs typeface="Inter"/>
                <a:sym typeface="Inter"/>
              </a:rPr>
              <a:t>Documentation:</a:t>
            </a:r>
            <a:endParaRPr b="1"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u="sng">
                <a:solidFill>
                  <a:schemeClr val="hlink"/>
                </a:solidFill>
                <a:latin typeface="Inter"/>
                <a:ea typeface="Inter"/>
                <a:cs typeface="Inter"/>
                <a:sym typeface="Inter"/>
                <a:hlinkClick r:id="rId4"/>
              </a:rPr>
              <a:t>https://reactjs.org/</a:t>
            </a:r>
            <a:endParaRPr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u="sng">
                <a:solidFill>
                  <a:schemeClr val="hlink"/>
                </a:solidFill>
                <a:latin typeface="Inter"/>
                <a:ea typeface="Inter"/>
                <a:cs typeface="Inter"/>
                <a:sym typeface="Inter"/>
                <a:hlinkClick r:id="rId5"/>
              </a:rPr>
              <a:t>https://nodejs.org/en/</a:t>
            </a:r>
            <a:endParaRPr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u="sng">
                <a:solidFill>
                  <a:schemeClr val="hlink"/>
                </a:solidFill>
                <a:latin typeface="Inter"/>
                <a:ea typeface="Inter"/>
                <a:cs typeface="Inter"/>
                <a:sym typeface="Inter"/>
                <a:hlinkClick r:id="rId6"/>
              </a:rPr>
              <a:t>https://expressjs.com/</a:t>
            </a:r>
            <a:endParaRPr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u="sng">
                <a:solidFill>
                  <a:schemeClr val="hlink"/>
                </a:solidFill>
                <a:latin typeface="Inter"/>
                <a:ea typeface="Inter"/>
                <a:cs typeface="Inter"/>
                <a:sym typeface="Inter"/>
                <a:hlinkClick r:id="rId7"/>
              </a:rPr>
              <a:t>https://www.mongodb.com/</a:t>
            </a:r>
            <a:endParaRPr sz="2300">
              <a:latin typeface="Inter"/>
              <a:ea typeface="Inter"/>
              <a:cs typeface="Inter"/>
              <a:sym typeface="Inter"/>
            </a:endParaRPr>
          </a:p>
          <a:p>
            <a:pPr indent="-374650" lvl="0" marL="457200" rtl="0" algn="l">
              <a:spcBef>
                <a:spcPts val="0"/>
              </a:spcBef>
              <a:spcAft>
                <a:spcPts val="0"/>
              </a:spcAft>
              <a:buSzPts val="2300"/>
              <a:buFont typeface="Inter"/>
              <a:buChar char="●"/>
            </a:pPr>
            <a:r>
              <a:rPr lang="en" sz="2300" u="sng">
                <a:latin typeface="Inter"/>
                <a:ea typeface="Inter"/>
                <a:cs typeface="Inter"/>
                <a:sym typeface="Inter"/>
              </a:rPr>
              <a:t>https://www.figma.com/</a:t>
            </a:r>
            <a:endParaRPr sz="2300">
              <a:latin typeface="Inter"/>
              <a:ea typeface="Inter"/>
              <a:cs typeface="Inter"/>
              <a:sym typeface="Int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74" name="Shape 1174"/>
        <p:cNvGrpSpPr/>
        <p:nvPr/>
      </p:nvGrpSpPr>
      <p:grpSpPr>
        <a:xfrm>
          <a:off x="0" y="0"/>
          <a:ext cx="0" cy="0"/>
          <a:chOff x="0" y="0"/>
          <a:chExt cx="0" cy="0"/>
        </a:xfrm>
      </p:grpSpPr>
      <p:sp>
        <p:nvSpPr>
          <p:cNvPr id="1175" name="Google Shape;1175;p38"/>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Figma</a:t>
            </a:r>
            <a:endParaRPr/>
          </a:p>
        </p:txBody>
      </p:sp>
      <p:sp>
        <p:nvSpPr>
          <p:cNvPr id="1176" name="Google Shape;1176;p38"/>
          <p:cNvSpPr txBox="1"/>
          <p:nvPr>
            <p:ph idx="4294967295" type="body"/>
          </p:nvPr>
        </p:nvSpPr>
        <p:spPr>
          <a:xfrm>
            <a:off x="770700" y="1073900"/>
            <a:ext cx="7473300" cy="3530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Inter Medium"/>
                <a:ea typeface="Inter Medium"/>
                <a:cs typeface="Inter Medium"/>
                <a:sym typeface="Inter Medium"/>
              </a:rPr>
              <a:t>Why figma?</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Reason why ?</a:t>
            </a:r>
            <a:endParaRPr>
              <a:latin typeface="Inter Medium"/>
              <a:ea typeface="Inter Medium"/>
              <a:cs typeface="Inter Medium"/>
              <a:sym typeface="Inter Medium"/>
            </a:endParaRPr>
          </a:p>
          <a:p>
            <a:pPr indent="0" lvl="0" marL="0" rtl="0" algn="l">
              <a:lnSpc>
                <a:spcPct val="150000"/>
              </a:lnSpc>
              <a:spcBef>
                <a:spcPts val="0"/>
              </a:spcBef>
              <a:spcAft>
                <a:spcPts val="0"/>
              </a:spcAft>
              <a:buNone/>
            </a:pPr>
            <a:r>
              <a:rPr lang="en">
                <a:latin typeface="Inter Medium"/>
                <a:ea typeface="Inter Medium"/>
                <a:cs typeface="Inter Medium"/>
                <a:sym typeface="Inter Medium"/>
              </a:rPr>
              <a:t>About figma?</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Overview figma</a:t>
            </a:r>
            <a:endParaRPr>
              <a:latin typeface="Inter Medium"/>
              <a:ea typeface="Inter Medium"/>
              <a:cs typeface="Inter Medium"/>
              <a:sym typeface="Inter Medium"/>
            </a:endParaRPr>
          </a:p>
          <a:p>
            <a:pPr indent="0" lvl="0" marL="0" rtl="0" algn="l">
              <a:lnSpc>
                <a:spcPct val="150000"/>
              </a:lnSpc>
              <a:spcBef>
                <a:spcPts val="0"/>
              </a:spcBef>
              <a:spcAft>
                <a:spcPts val="0"/>
              </a:spcAft>
              <a:buNone/>
            </a:pPr>
            <a:r>
              <a:rPr lang="en">
                <a:latin typeface="Inter Medium"/>
                <a:ea typeface="Inter Medium"/>
                <a:cs typeface="Inter Medium"/>
                <a:sym typeface="Inter Medium"/>
              </a:rPr>
              <a:t>Which sections applied in our system:</a:t>
            </a:r>
            <a:endParaRPr>
              <a:latin typeface="Inter Medium"/>
              <a:ea typeface="Inter Medium"/>
              <a:cs typeface="Inter Medium"/>
              <a:sym typeface="Inter Mediu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80" name="Shape 1180"/>
        <p:cNvGrpSpPr/>
        <p:nvPr/>
      </p:nvGrpSpPr>
      <p:grpSpPr>
        <a:xfrm>
          <a:off x="0" y="0"/>
          <a:ext cx="0" cy="0"/>
          <a:chOff x="0" y="0"/>
          <a:chExt cx="0" cy="0"/>
        </a:xfrm>
      </p:grpSpPr>
      <p:sp>
        <p:nvSpPr>
          <p:cNvPr id="1181" name="Google Shape;1181;p39"/>
          <p:cNvSpPr txBox="1"/>
          <p:nvPr>
            <p:ph idx="2" type="title"/>
          </p:nvPr>
        </p:nvSpPr>
        <p:spPr>
          <a:xfrm>
            <a:off x="580975" y="1566125"/>
            <a:ext cx="7849800" cy="204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Cost</a:t>
            </a:r>
            <a:endParaRPr sz="4700"/>
          </a:p>
          <a:p>
            <a:pPr indent="0" lvl="0" marL="0" rtl="0" algn="ctr">
              <a:spcBef>
                <a:spcPts val="0"/>
              </a:spcBef>
              <a:spcAft>
                <a:spcPts val="0"/>
              </a:spcAft>
              <a:buNone/>
            </a:pPr>
            <a:r>
              <a:t/>
            </a:r>
            <a:endParaRPr sz="1700"/>
          </a:p>
          <a:p>
            <a:pPr indent="0" lvl="0" marL="0" rtl="0" algn="ctr">
              <a:spcBef>
                <a:spcPts val="0"/>
              </a:spcBef>
              <a:spcAft>
                <a:spcPts val="0"/>
              </a:spcAft>
              <a:buNone/>
            </a:pPr>
            <a:r>
              <a:rPr lang="en" sz="2200"/>
              <a:t>Time</a:t>
            </a:r>
            <a:r>
              <a:rPr lang="en" sz="2200"/>
              <a:t>							Resource</a:t>
            </a:r>
            <a:endParaRPr sz="22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	</a:t>
            </a:r>
            <a:endParaRPr sz="1800"/>
          </a:p>
        </p:txBody>
      </p:sp>
      <p:sp>
        <p:nvSpPr>
          <p:cNvPr id="1182" name="Google Shape;1182;p39"/>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 name="Google Shape;1183;p39"/>
          <p:cNvGrpSpPr/>
          <p:nvPr/>
        </p:nvGrpSpPr>
        <p:grpSpPr>
          <a:xfrm>
            <a:off x="7529926" y="3571479"/>
            <a:ext cx="1423992" cy="1891923"/>
            <a:chOff x="5902763" y="3319325"/>
            <a:chExt cx="1194825" cy="1587450"/>
          </a:xfrm>
        </p:grpSpPr>
        <p:sp>
          <p:nvSpPr>
            <p:cNvPr id="1184" name="Google Shape;1184;p39"/>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9"/>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9"/>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9"/>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9"/>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9"/>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9"/>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9"/>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9"/>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9"/>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9"/>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9"/>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9"/>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9"/>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9"/>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 name="Google Shape;1199;p39"/>
          <p:cNvGrpSpPr/>
          <p:nvPr/>
        </p:nvGrpSpPr>
        <p:grpSpPr>
          <a:xfrm>
            <a:off x="6656240" y="3853615"/>
            <a:ext cx="1170387" cy="1079536"/>
            <a:chOff x="5136513" y="3609900"/>
            <a:chExt cx="912725" cy="841875"/>
          </a:xfrm>
        </p:grpSpPr>
        <p:sp>
          <p:nvSpPr>
            <p:cNvPr id="1200" name="Google Shape;1200;p39"/>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9"/>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9"/>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9"/>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9"/>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9"/>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9"/>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9"/>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9"/>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9"/>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9"/>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9"/>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9"/>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9"/>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9"/>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9"/>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9"/>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9"/>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9"/>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9"/>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9"/>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9"/>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9"/>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9"/>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9"/>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9"/>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9"/>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9"/>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9"/>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9"/>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9"/>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9"/>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9"/>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9"/>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9"/>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9"/>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9"/>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9"/>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39"/>
          <p:cNvGrpSpPr/>
          <p:nvPr/>
        </p:nvGrpSpPr>
        <p:grpSpPr>
          <a:xfrm rot="1230574">
            <a:off x="158707" y="399513"/>
            <a:ext cx="1109047" cy="737735"/>
            <a:chOff x="3264963" y="236725"/>
            <a:chExt cx="998125" cy="663950"/>
          </a:xfrm>
        </p:grpSpPr>
        <p:sp>
          <p:nvSpPr>
            <p:cNvPr id="1239" name="Google Shape;1239;p39"/>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9"/>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9"/>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9"/>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9"/>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9"/>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9"/>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9"/>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9"/>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9"/>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9"/>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9"/>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9"/>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9"/>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9"/>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9"/>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9"/>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9"/>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9"/>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9"/>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9"/>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9"/>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9"/>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9"/>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9"/>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9"/>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9"/>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9"/>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9"/>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9"/>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9"/>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9"/>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9"/>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9"/>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9"/>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9"/>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9"/>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9"/>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24" name="Shape 424"/>
        <p:cNvGrpSpPr/>
        <p:nvPr/>
      </p:nvGrpSpPr>
      <p:grpSpPr>
        <a:xfrm>
          <a:off x="0" y="0"/>
          <a:ext cx="0" cy="0"/>
          <a:chOff x="0" y="0"/>
          <a:chExt cx="0" cy="0"/>
        </a:xfrm>
      </p:grpSpPr>
      <p:sp>
        <p:nvSpPr>
          <p:cNvPr id="425" name="Google Shape;425;p22"/>
          <p:cNvSpPr txBox="1"/>
          <p:nvPr>
            <p:ph type="ctrTitle"/>
          </p:nvPr>
        </p:nvSpPr>
        <p:spPr>
          <a:xfrm>
            <a:off x="823775" y="1476550"/>
            <a:ext cx="7872900" cy="218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a:t>
            </a:r>
            <a:r>
              <a:rPr lang="en"/>
              <a:t> proposal </a:t>
            </a:r>
            <a:endParaRPr/>
          </a:p>
          <a:p>
            <a:pPr indent="0" lvl="0" marL="0" rtl="0" algn="l">
              <a:spcBef>
                <a:spcPts val="0"/>
              </a:spcBef>
              <a:spcAft>
                <a:spcPts val="0"/>
              </a:spcAft>
              <a:buNone/>
            </a:pPr>
            <a:r>
              <a:rPr lang="en"/>
              <a:t>Group 08 </a:t>
            </a:r>
            <a:endParaRPr/>
          </a:p>
          <a:p>
            <a:pPr indent="0" lvl="0" marL="0" rtl="0" algn="l">
              <a:spcBef>
                <a:spcPts val="0"/>
              </a:spcBef>
              <a:spcAft>
                <a:spcPts val="0"/>
              </a:spcAft>
              <a:buNone/>
            </a:pPr>
            <a:r>
              <a:rPr lang="en"/>
              <a:t>Human Computer Interaction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0" name="Shape 1280"/>
        <p:cNvGrpSpPr/>
        <p:nvPr/>
      </p:nvGrpSpPr>
      <p:grpSpPr>
        <a:xfrm>
          <a:off x="0" y="0"/>
          <a:ext cx="0" cy="0"/>
          <a:chOff x="0" y="0"/>
          <a:chExt cx="0" cy="0"/>
        </a:xfrm>
      </p:grpSpPr>
      <p:sp>
        <p:nvSpPr>
          <p:cNvPr id="1281" name="Google Shape;1281;p40"/>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Workload</a:t>
            </a:r>
            <a:endParaRPr/>
          </a:p>
        </p:txBody>
      </p:sp>
      <p:sp>
        <p:nvSpPr>
          <p:cNvPr id="1282" name="Google Shape;1282;p40"/>
          <p:cNvSpPr txBox="1"/>
          <p:nvPr>
            <p:ph idx="4294967295" type="body"/>
          </p:nvPr>
        </p:nvSpPr>
        <p:spPr>
          <a:xfrm>
            <a:off x="770700" y="956250"/>
            <a:ext cx="7473300" cy="3647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700">
                <a:latin typeface="Inter Medium"/>
                <a:ea typeface="Inter Medium"/>
                <a:cs typeface="Inter Medium"/>
                <a:sym typeface="Inter Medium"/>
              </a:rPr>
              <a:t>Full workload </a:t>
            </a:r>
            <a:r>
              <a:rPr lang="en" sz="1700">
                <a:latin typeface="Inter Medium"/>
                <a:ea typeface="Inter Medium"/>
                <a:cs typeface="Inter Medium"/>
                <a:sym typeface="Inter Medium"/>
              </a:rPr>
              <a:t>estimation:</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Below 3 months for:</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Evaluate</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Brainstorming</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Find specific solutions</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Char char="○"/>
            </a:pPr>
            <a:r>
              <a:rPr b="1" lang="en" sz="1700"/>
              <a:t>Re-design (The most important)</a:t>
            </a:r>
            <a:endParaRPr b="1" sz="1700"/>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Review change and back to brainstorming in need</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Deploy</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Report</a:t>
            </a:r>
            <a:endParaRPr sz="1700">
              <a:latin typeface="Inter Medium"/>
              <a:ea typeface="Inter Medium"/>
              <a:cs typeface="Inter Medium"/>
              <a:sym typeface="Inter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86" name="Shape 1286"/>
        <p:cNvGrpSpPr/>
        <p:nvPr/>
      </p:nvGrpSpPr>
      <p:grpSpPr>
        <a:xfrm>
          <a:off x="0" y="0"/>
          <a:ext cx="0" cy="0"/>
          <a:chOff x="0" y="0"/>
          <a:chExt cx="0" cy="0"/>
        </a:xfrm>
      </p:grpSpPr>
      <p:sp>
        <p:nvSpPr>
          <p:cNvPr id="1287" name="Google Shape;1287;p41"/>
          <p:cNvSpPr txBox="1"/>
          <p:nvPr>
            <p:ph idx="2" type="title"/>
          </p:nvPr>
        </p:nvSpPr>
        <p:spPr>
          <a:xfrm>
            <a:off x="580975" y="1566125"/>
            <a:ext cx="7849800" cy="204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Cost</a:t>
            </a:r>
            <a:endParaRPr sz="4700"/>
          </a:p>
          <a:p>
            <a:pPr indent="0" lvl="0" marL="0" rtl="0" algn="ctr">
              <a:spcBef>
                <a:spcPts val="0"/>
              </a:spcBef>
              <a:spcAft>
                <a:spcPts val="0"/>
              </a:spcAft>
              <a:buNone/>
            </a:pPr>
            <a:r>
              <a:t/>
            </a:r>
            <a:endParaRPr sz="1700"/>
          </a:p>
          <a:p>
            <a:pPr indent="0" lvl="0" marL="0" rtl="0" algn="ctr">
              <a:spcBef>
                <a:spcPts val="0"/>
              </a:spcBef>
              <a:spcAft>
                <a:spcPts val="0"/>
              </a:spcAft>
              <a:buNone/>
            </a:pPr>
            <a:r>
              <a:rPr lang="en" sz="2200"/>
              <a:t>Time							Resource</a:t>
            </a:r>
            <a:endParaRPr sz="22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	</a:t>
            </a:r>
            <a:endParaRPr sz="1800"/>
          </a:p>
        </p:txBody>
      </p:sp>
      <p:sp>
        <p:nvSpPr>
          <p:cNvPr id="1288" name="Google Shape;1288;p41"/>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 name="Google Shape;1289;p41"/>
          <p:cNvGrpSpPr/>
          <p:nvPr/>
        </p:nvGrpSpPr>
        <p:grpSpPr>
          <a:xfrm>
            <a:off x="7529926" y="3571479"/>
            <a:ext cx="1423992" cy="1891923"/>
            <a:chOff x="5902763" y="3319325"/>
            <a:chExt cx="1194825" cy="1587450"/>
          </a:xfrm>
        </p:grpSpPr>
        <p:sp>
          <p:nvSpPr>
            <p:cNvPr id="1290" name="Google Shape;1290;p41"/>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1"/>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1"/>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1"/>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1"/>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1"/>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1"/>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1"/>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1"/>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1"/>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1"/>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1"/>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1"/>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1"/>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1"/>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41"/>
          <p:cNvGrpSpPr/>
          <p:nvPr/>
        </p:nvGrpSpPr>
        <p:grpSpPr>
          <a:xfrm>
            <a:off x="6656240" y="3853615"/>
            <a:ext cx="1170387" cy="1079536"/>
            <a:chOff x="5136513" y="3609900"/>
            <a:chExt cx="912725" cy="841875"/>
          </a:xfrm>
        </p:grpSpPr>
        <p:sp>
          <p:nvSpPr>
            <p:cNvPr id="1306" name="Google Shape;1306;p41"/>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1"/>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1"/>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1"/>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1"/>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1"/>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1"/>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1"/>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1"/>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1"/>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1"/>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1"/>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1"/>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1"/>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1"/>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1"/>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1"/>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1"/>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1"/>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1"/>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1"/>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1"/>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1"/>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1"/>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1"/>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1"/>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1"/>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1"/>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1"/>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1"/>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1"/>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1"/>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1"/>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1"/>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1"/>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1"/>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1"/>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1"/>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41"/>
          <p:cNvGrpSpPr/>
          <p:nvPr/>
        </p:nvGrpSpPr>
        <p:grpSpPr>
          <a:xfrm rot="1230574">
            <a:off x="158707" y="399513"/>
            <a:ext cx="1109047" cy="737735"/>
            <a:chOff x="3264963" y="236725"/>
            <a:chExt cx="998125" cy="663950"/>
          </a:xfrm>
        </p:grpSpPr>
        <p:sp>
          <p:nvSpPr>
            <p:cNvPr id="1345" name="Google Shape;1345;p41"/>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1"/>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1"/>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1"/>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1"/>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1"/>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1"/>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1"/>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1"/>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1"/>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1"/>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1"/>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1"/>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1"/>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1"/>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1"/>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1"/>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1"/>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1"/>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1"/>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1"/>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1"/>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1"/>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1"/>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1"/>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1"/>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1"/>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1"/>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1"/>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1"/>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1"/>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1"/>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1"/>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1"/>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1"/>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1"/>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1"/>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1"/>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83" name="Google Shape;1383;p41"/>
          <p:cNvCxnSpPr/>
          <p:nvPr/>
        </p:nvCxnSpPr>
        <p:spPr>
          <a:xfrm flipH="1">
            <a:off x="2739150" y="2106975"/>
            <a:ext cx="1276500" cy="557700"/>
          </a:xfrm>
          <a:prstGeom prst="straightConnector1">
            <a:avLst/>
          </a:prstGeom>
          <a:noFill/>
          <a:ln cap="flat" cmpd="sng" w="76200">
            <a:solidFill>
              <a:schemeClr val="dk2"/>
            </a:solidFill>
            <a:prstDash val="solid"/>
            <a:round/>
            <a:headEnd len="med" w="med"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 name="Shape 1387"/>
        <p:cNvGrpSpPr/>
        <p:nvPr/>
      </p:nvGrpSpPr>
      <p:grpSpPr>
        <a:xfrm>
          <a:off x="0" y="0"/>
          <a:ext cx="0" cy="0"/>
          <a:chOff x="0" y="0"/>
          <a:chExt cx="0" cy="0"/>
        </a:xfrm>
      </p:grpSpPr>
      <p:sp>
        <p:nvSpPr>
          <p:cNvPr id="1388" name="Google Shape;1388;p42"/>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 cost</a:t>
            </a:r>
            <a:endParaRPr/>
          </a:p>
        </p:txBody>
      </p:sp>
      <p:sp>
        <p:nvSpPr>
          <p:cNvPr id="1389" name="Google Shape;1389;p42"/>
          <p:cNvSpPr txBox="1"/>
          <p:nvPr>
            <p:ph idx="4294967295" type="body"/>
          </p:nvPr>
        </p:nvSpPr>
        <p:spPr>
          <a:xfrm>
            <a:off x="770700" y="1073900"/>
            <a:ext cx="7473300" cy="958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700">
                <a:latin typeface="Inter Medium"/>
                <a:ea typeface="Inter Medium"/>
                <a:cs typeface="Inter Medium"/>
                <a:sym typeface="Inter Medium"/>
              </a:rPr>
              <a:t>Time estimation:</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Follow Three-point, we have </a:t>
            </a:r>
            <a:r>
              <a:rPr lang="en" sz="1700">
                <a:latin typeface="Inter Medium"/>
                <a:ea typeface="Inter Medium"/>
                <a:cs typeface="Inter Medium"/>
                <a:sym typeface="Inter Medium"/>
              </a:rPr>
              <a:t>inferred function:</a:t>
            </a:r>
            <a:endParaRPr sz="1700">
              <a:latin typeface="Inter Medium"/>
              <a:ea typeface="Inter Medium"/>
              <a:cs typeface="Inter Medium"/>
              <a:sym typeface="Inter Medium"/>
            </a:endParaRPr>
          </a:p>
          <a:p>
            <a:pPr indent="0" lvl="0" marL="1371600" rtl="0" algn="l">
              <a:lnSpc>
                <a:spcPct val="150000"/>
              </a:lnSpc>
              <a:spcBef>
                <a:spcPts val="0"/>
              </a:spcBef>
              <a:spcAft>
                <a:spcPts val="0"/>
              </a:spcAft>
              <a:buNone/>
            </a:pPr>
            <a:r>
              <a:t/>
            </a:r>
            <a:endParaRPr sz="2700">
              <a:latin typeface="Inter Medium"/>
              <a:ea typeface="Inter Medium"/>
              <a:cs typeface="Inter Medium"/>
              <a:sym typeface="Inter Medium"/>
            </a:endParaRPr>
          </a:p>
        </p:txBody>
      </p:sp>
      <p:sp>
        <p:nvSpPr>
          <p:cNvPr id="1390" name="Google Shape;1390;p42"/>
          <p:cNvSpPr txBox="1"/>
          <p:nvPr/>
        </p:nvSpPr>
        <p:spPr>
          <a:xfrm>
            <a:off x="334625" y="2032700"/>
            <a:ext cx="6891000" cy="515700"/>
          </a:xfrm>
          <a:prstGeom prst="rect">
            <a:avLst/>
          </a:prstGeom>
          <a:noFill/>
          <a:ln>
            <a:noFill/>
          </a:ln>
        </p:spPr>
        <p:txBody>
          <a:bodyPr anchorCtr="0" anchor="t" bIns="91425" lIns="91425" spcFirstLastPara="1" rIns="91425" wrap="square" tIns="91425">
            <a:spAutoFit/>
          </a:bodyPr>
          <a:lstStyle/>
          <a:p>
            <a:pPr indent="0" lvl="0" marL="1371600" rtl="0" algn="ctr">
              <a:lnSpc>
                <a:spcPct val="150000"/>
              </a:lnSpc>
              <a:spcBef>
                <a:spcPts val="0"/>
              </a:spcBef>
              <a:spcAft>
                <a:spcPts val="0"/>
              </a:spcAft>
              <a:buNone/>
            </a:pPr>
            <a:r>
              <a:rPr lang="en" sz="2150">
                <a:solidFill>
                  <a:srgbClr val="3A3A3A"/>
                </a:solidFill>
                <a:highlight>
                  <a:srgbClr val="EEEEEE"/>
                </a:highlight>
                <a:latin typeface="Roboto"/>
                <a:ea typeface="Roboto"/>
                <a:cs typeface="Roboto"/>
                <a:sym typeface="Roboto"/>
              </a:rPr>
              <a:t>E = (O + M + P) / 3</a:t>
            </a:r>
            <a:endParaRPr>
              <a:latin typeface="Inter"/>
              <a:ea typeface="Inter"/>
              <a:cs typeface="Inter"/>
              <a:sym typeface="Inter"/>
            </a:endParaRPr>
          </a:p>
        </p:txBody>
      </p:sp>
      <p:sp>
        <p:nvSpPr>
          <p:cNvPr id="1391" name="Google Shape;1391;p42"/>
          <p:cNvSpPr txBox="1"/>
          <p:nvPr>
            <p:ph idx="4294967295" type="body"/>
          </p:nvPr>
        </p:nvSpPr>
        <p:spPr>
          <a:xfrm>
            <a:off x="872400" y="2676400"/>
            <a:ext cx="7473300" cy="958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700">
                <a:latin typeface="Inter Medium"/>
                <a:ea typeface="Inter Medium"/>
                <a:cs typeface="Inter Medium"/>
                <a:sym typeface="Inter Medium"/>
              </a:rPr>
              <a:t>With:</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E = Expected amount of time or cost,</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O = Optimistic estimate,</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M = Most likely estimate,</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P = Pessimistic estimate.</a:t>
            </a:r>
            <a:endParaRPr sz="1700">
              <a:latin typeface="Inter Medium"/>
              <a:ea typeface="Inter Medium"/>
              <a:cs typeface="Inter Medium"/>
              <a:sym typeface="Inter Medium"/>
            </a:endParaRPr>
          </a:p>
          <a:p>
            <a:pPr indent="0" lvl="0" marL="1371600" rtl="0" algn="l">
              <a:lnSpc>
                <a:spcPct val="150000"/>
              </a:lnSpc>
              <a:spcBef>
                <a:spcPts val="0"/>
              </a:spcBef>
              <a:spcAft>
                <a:spcPts val="0"/>
              </a:spcAft>
              <a:buNone/>
            </a:pPr>
            <a:r>
              <a:t/>
            </a:r>
            <a:endParaRPr sz="2700">
              <a:latin typeface="Inter Medium"/>
              <a:ea typeface="Inter Medium"/>
              <a:cs typeface="Inter Medium"/>
              <a:sym typeface="Inter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5" name="Shape 1395"/>
        <p:cNvGrpSpPr/>
        <p:nvPr/>
      </p:nvGrpSpPr>
      <p:grpSpPr>
        <a:xfrm>
          <a:off x="0" y="0"/>
          <a:ext cx="0" cy="0"/>
          <a:chOff x="0" y="0"/>
          <a:chExt cx="0" cy="0"/>
        </a:xfrm>
      </p:grpSpPr>
      <p:sp>
        <p:nvSpPr>
          <p:cNvPr id="1396" name="Google Shape;1396;p43"/>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 cost</a:t>
            </a:r>
            <a:endParaRPr/>
          </a:p>
        </p:txBody>
      </p:sp>
      <p:sp>
        <p:nvSpPr>
          <p:cNvPr id="1397" name="Google Shape;1397;p43"/>
          <p:cNvSpPr txBox="1"/>
          <p:nvPr>
            <p:ph idx="4294967295" type="body"/>
          </p:nvPr>
        </p:nvSpPr>
        <p:spPr>
          <a:xfrm>
            <a:off x="770700" y="874525"/>
            <a:ext cx="7473300" cy="3729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700">
                <a:latin typeface="Inter Medium"/>
                <a:ea typeface="Inter Medium"/>
                <a:cs typeface="Inter Medium"/>
                <a:sym typeface="Inter Medium"/>
              </a:rPr>
              <a:t>Assume the re-design phase same as original design phase:</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In</a:t>
            </a:r>
            <a:r>
              <a:rPr lang="en" sz="1700">
                <a:latin typeface="Inter Medium"/>
                <a:ea typeface="Inter Medium"/>
                <a:cs typeface="Inter Medium"/>
                <a:sym typeface="Inter Medium"/>
              </a:rPr>
              <a:t> (O) it cost 2hrs per day with 4 days work week in all progress</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Total cost around 32hrs/month at 1 human resource unit (group 08)</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In</a:t>
            </a:r>
            <a:r>
              <a:rPr lang="en" sz="1700">
                <a:latin typeface="Inter Medium"/>
                <a:ea typeface="Inter Medium"/>
                <a:cs typeface="Inter Medium"/>
                <a:sym typeface="Inter Medium"/>
              </a:rPr>
              <a:t> (M) it cost 3 hrs per day with 4 days work week in all progress</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Total cost around 48hrs/month at 1 human resource unit (group 08)</a:t>
            </a:r>
            <a:endParaRPr sz="1700">
              <a:latin typeface="Inter Medium"/>
              <a:ea typeface="Inter Medium"/>
              <a:cs typeface="Inter Medium"/>
              <a:sym typeface="Inter Medium"/>
            </a:endParaRPr>
          </a:p>
          <a:p>
            <a:pPr indent="-336550" lvl="0" marL="4572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In (P) it cost 3 hrs per day with 5 days work week in all progress</a:t>
            </a:r>
            <a:endParaRPr sz="1700">
              <a:latin typeface="Inter Medium"/>
              <a:ea typeface="Inter Medium"/>
              <a:cs typeface="Inter Medium"/>
              <a:sym typeface="Inter Medium"/>
            </a:endParaRPr>
          </a:p>
          <a:p>
            <a:pPr indent="-336550" lvl="1" marL="914400" rtl="0" algn="l">
              <a:lnSpc>
                <a:spcPct val="150000"/>
              </a:lnSpc>
              <a:spcBef>
                <a:spcPts val="0"/>
              </a:spcBef>
              <a:spcAft>
                <a:spcPts val="0"/>
              </a:spcAft>
              <a:buSzPts val="1700"/>
              <a:buFont typeface="Inter Medium"/>
              <a:buChar char="○"/>
            </a:pPr>
            <a:r>
              <a:rPr lang="en" sz="1700">
                <a:latin typeface="Inter Medium"/>
                <a:ea typeface="Inter Medium"/>
                <a:cs typeface="Inter Medium"/>
                <a:sym typeface="Inter Medium"/>
              </a:rPr>
              <a:t>Total cost around 60hrs/month at 1 human resource unit (group 08)</a:t>
            </a:r>
            <a:endParaRPr sz="1700">
              <a:latin typeface="Inter Medium"/>
              <a:ea typeface="Inter Medium"/>
              <a:cs typeface="Inter Medium"/>
              <a:sym typeface="Inter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1" name="Shape 1401"/>
        <p:cNvGrpSpPr/>
        <p:nvPr/>
      </p:nvGrpSpPr>
      <p:grpSpPr>
        <a:xfrm>
          <a:off x="0" y="0"/>
          <a:ext cx="0" cy="0"/>
          <a:chOff x="0" y="0"/>
          <a:chExt cx="0" cy="0"/>
        </a:xfrm>
      </p:grpSpPr>
      <p:sp>
        <p:nvSpPr>
          <p:cNvPr id="1402" name="Google Shape;1402;p44"/>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 cost</a:t>
            </a:r>
            <a:endParaRPr/>
          </a:p>
        </p:txBody>
      </p:sp>
      <p:sp>
        <p:nvSpPr>
          <p:cNvPr id="1403" name="Google Shape;1403;p44"/>
          <p:cNvSpPr txBox="1"/>
          <p:nvPr>
            <p:ph idx="4294967295" type="body"/>
          </p:nvPr>
        </p:nvSpPr>
        <p:spPr>
          <a:xfrm>
            <a:off x="783075" y="1023250"/>
            <a:ext cx="7473300" cy="649800"/>
          </a:xfrm>
          <a:prstGeom prst="rect">
            <a:avLst/>
          </a:prstGeom>
        </p:spPr>
        <p:txBody>
          <a:bodyPr anchorCtr="0" anchor="t" bIns="91425" lIns="91425" spcFirstLastPara="1" rIns="91425" wrap="square" tIns="91425">
            <a:noAutofit/>
          </a:bodyPr>
          <a:lstStyle/>
          <a:p>
            <a:pPr indent="0" lvl="0" marL="1371600" rtl="0" algn="l">
              <a:lnSpc>
                <a:spcPct val="150000"/>
              </a:lnSpc>
              <a:spcBef>
                <a:spcPts val="0"/>
              </a:spcBef>
              <a:spcAft>
                <a:spcPts val="0"/>
              </a:spcAft>
              <a:buNone/>
            </a:pPr>
            <a:r>
              <a:rPr lang="en" sz="3050">
                <a:solidFill>
                  <a:srgbClr val="3A3A3A"/>
                </a:solidFill>
                <a:highlight>
                  <a:srgbClr val="EEEEEE"/>
                </a:highlight>
                <a:latin typeface="Roboto"/>
                <a:ea typeface="Roboto"/>
                <a:cs typeface="Roboto"/>
                <a:sym typeface="Roboto"/>
              </a:rPr>
              <a:t>        E = (O + M + P) / 3</a:t>
            </a:r>
            <a:endParaRPr sz="3050">
              <a:solidFill>
                <a:srgbClr val="3A3A3A"/>
              </a:solidFill>
              <a:highlight>
                <a:srgbClr val="EEEEEE"/>
              </a:highlight>
              <a:latin typeface="Roboto"/>
              <a:ea typeface="Roboto"/>
              <a:cs typeface="Roboto"/>
              <a:sym typeface="Roboto"/>
            </a:endParaRPr>
          </a:p>
          <a:p>
            <a:pPr indent="0" lvl="0" marL="0" rtl="0" algn="l">
              <a:lnSpc>
                <a:spcPct val="150000"/>
              </a:lnSpc>
              <a:spcBef>
                <a:spcPts val="0"/>
              </a:spcBef>
              <a:spcAft>
                <a:spcPts val="0"/>
              </a:spcAft>
              <a:buNone/>
            </a:pPr>
            <a:r>
              <a:t/>
            </a:r>
            <a:endParaRPr sz="3050">
              <a:solidFill>
                <a:srgbClr val="3A3A3A"/>
              </a:solidFill>
              <a:highlight>
                <a:srgbClr val="EEEEEE"/>
              </a:highlight>
              <a:latin typeface="Roboto"/>
              <a:ea typeface="Roboto"/>
              <a:cs typeface="Roboto"/>
              <a:sym typeface="Roboto"/>
            </a:endParaRPr>
          </a:p>
          <a:p>
            <a:pPr indent="0" lvl="0" marL="0" rtl="0" algn="l">
              <a:lnSpc>
                <a:spcPct val="150000"/>
              </a:lnSpc>
              <a:spcBef>
                <a:spcPts val="0"/>
              </a:spcBef>
              <a:spcAft>
                <a:spcPts val="0"/>
              </a:spcAft>
              <a:buNone/>
            </a:pPr>
            <a:r>
              <a:t/>
            </a:r>
            <a:endParaRPr sz="2600">
              <a:latin typeface="Inter Medium"/>
              <a:ea typeface="Inter Medium"/>
              <a:cs typeface="Inter Medium"/>
              <a:sym typeface="Inter Medium"/>
            </a:endParaRPr>
          </a:p>
        </p:txBody>
      </p:sp>
      <p:sp>
        <p:nvSpPr>
          <p:cNvPr id="1404" name="Google Shape;1404;p44"/>
          <p:cNvSpPr txBox="1"/>
          <p:nvPr/>
        </p:nvSpPr>
        <p:spPr>
          <a:xfrm>
            <a:off x="783075" y="1846700"/>
            <a:ext cx="7138800" cy="173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Inter"/>
                <a:ea typeface="Inter"/>
                <a:cs typeface="Inter"/>
                <a:sym typeface="Inter"/>
              </a:rPr>
              <a:t>In 3-months project:</a:t>
            </a:r>
            <a:endParaRPr>
              <a:latin typeface="Inter"/>
              <a:ea typeface="Inter"/>
              <a:cs typeface="Inter"/>
              <a:sym typeface="Inter"/>
            </a:endParaRPr>
          </a:p>
          <a:p>
            <a:pPr indent="0" lvl="0" marL="0" rtl="0" algn="l">
              <a:spcBef>
                <a:spcPts val="0"/>
              </a:spcBef>
              <a:spcAft>
                <a:spcPts val="0"/>
              </a:spcAft>
              <a:buNone/>
            </a:pPr>
            <a:r>
              <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
                <a:latin typeface="Inter"/>
                <a:ea typeface="Inter"/>
                <a:cs typeface="Inter"/>
                <a:sym typeface="Inter"/>
              </a:rPr>
              <a:t>(0): 96 hours</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
                <a:latin typeface="Inter"/>
                <a:ea typeface="Inter"/>
                <a:cs typeface="Inter"/>
                <a:sym typeface="Inter"/>
              </a:rPr>
              <a:t>(P): 144 hours</a:t>
            </a:r>
            <a:endParaRPr>
              <a:latin typeface="Inter"/>
              <a:ea typeface="Inter"/>
              <a:cs typeface="Inter"/>
              <a:sym typeface="Inter"/>
            </a:endParaRPr>
          </a:p>
          <a:p>
            <a:pPr indent="-317500" lvl="0" marL="457200" rtl="0" algn="l">
              <a:spcBef>
                <a:spcPts val="0"/>
              </a:spcBef>
              <a:spcAft>
                <a:spcPts val="0"/>
              </a:spcAft>
              <a:buSzPts val="1400"/>
              <a:buFont typeface="Inter"/>
              <a:buChar char="●"/>
            </a:pPr>
            <a:r>
              <a:rPr lang="en">
                <a:latin typeface="Inter"/>
                <a:ea typeface="Inter"/>
                <a:cs typeface="Inter"/>
                <a:sym typeface="Inter"/>
              </a:rPr>
              <a:t>(M): 180 hours</a:t>
            </a:r>
            <a:endParaRPr>
              <a:latin typeface="Inter"/>
              <a:ea typeface="Inter"/>
              <a:cs typeface="Inter"/>
              <a:sym typeface="Inter"/>
            </a:endParaRPr>
          </a:p>
          <a:p>
            <a:pPr indent="0" lvl="0" marL="0" rtl="0" algn="l">
              <a:spcBef>
                <a:spcPts val="0"/>
              </a:spcBef>
              <a:spcAft>
                <a:spcPts val="0"/>
              </a:spcAft>
              <a:buNone/>
            </a:pPr>
            <a:r>
              <a:t/>
            </a:r>
            <a:endParaRPr>
              <a:latin typeface="Inter"/>
              <a:ea typeface="Inter"/>
              <a:cs typeface="Inter"/>
              <a:sym typeface="Inter"/>
            </a:endParaRPr>
          </a:p>
          <a:p>
            <a:pPr indent="0" lvl="0" marL="0" rtl="0" algn="l">
              <a:spcBef>
                <a:spcPts val="0"/>
              </a:spcBef>
              <a:spcAft>
                <a:spcPts val="0"/>
              </a:spcAft>
              <a:buNone/>
            </a:pPr>
            <a:r>
              <a:rPr lang="en">
                <a:latin typeface="Inter"/>
                <a:ea typeface="Inter"/>
                <a:cs typeface="Inter"/>
                <a:sym typeface="Inter"/>
              </a:rPr>
              <a:t>So, we have to spend </a:t>
            </a:r>
            <a:r>
              <a:rPr b="1" lang="en" sz="1700">
                <a:latin typeface="Inter"/>
                <a:ea typeface="Inter"/>
                <a:cs typeface="Inter"/>
                <a:sym typeface="Inter"/>
              </a:rPr>
              <a:t>140 hours</a:t>
            </a:r>
            <a:r>
              <a:rPr lang="en">
                <a:latin typeface="Inter"/>
                <a:ea typeface="Inter"/>
                <a:cs typeface="Inter"/>
                <a:sym typeface="Inter"/>
              </a:rPr>
              <a:t> for all the proposal project</a:t>
            </a:r>
            <a:endParaRPr>
              <a:latin typeface="Inter"/>
              <a:ea typeface="Inter"/>
              <a:cs typeface="Inter"/>
              <a:sym typeface="Inte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08" name="Shape 1408"/>
        <p:cNvGrpSpPr/>
        <p:nvPr/>
      </p:nvGrpSpPr>
      <p:grpSpPr>
        <a:xfrm>
          <a:off x="0" y="0"/>
          <a:ext cx="0" cy="0"/>
          <a:chOff x="0" y="0"/>
          <a:chExt cx="0" cy="0"/>
        </a:xfrm>
      </p:grpSpPr>
      <p:sp>
        <p:nvSpPr>
          <p:cNvPr id="1409" name="Google Shape;1409;p45"/>
          <p:cNvSpPr txBox="1"/>
          <p:nvPr>
            <p:ph idx="2" type="title"/>
          </p:nvPr>
        </p:nvSpPr>
        <p:spPr>
          <a:xfrm>
            <a:off x="580975" y="1566125"/>
            <a:ext cx="7849800" cy="204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Cost</a:t>
            </a:r>
            <a:endParaRPr sz="4700"/>
          </a:p>
          <a:p>
            <a:pPr indent="0" lvl="0" marL="0" rtl="0" algn="ctr">
              <a:spcBef>
                <a:spcPts val="0"/>
              </a:spcBef>
              <a:spcAft>
                <a:spcPts val="0"/>
              </a:spcAft>
              <a:buNone/>
            </a:pPr>
            <a:r>
              <a:t/>
            </a:r>
            <a:endParaRPr sz="1700"/>
          </a:p>
          <a:p>
            <a:pPr indent="0" lvl="0" marL="0" rtl="0" algn="ctr">
              <a:spcBef>
                <a:spcPts val="0"/>
              </a:spcBef>
              <a:spcAft>
                <a:spcPts val="0"/>
              </a:spcAft>
              <a:buNone/>
            </a:pPr>
            <a:r>
              <a:rPr lang="en" sz="2200"/>
              <a:t>Resource</a:t>
            </a:r>
            <a:endParaRPr sz="2200"/>
          </a:p>
          <a:p>
            <a:pPr indent="0" lvl="0" marL="0" rtl="0" algn="ctr">
              <a:spcBef>
                <a:spcPts val="0"/>
              </a:spcBef>
              <a:spcAft>
                <a:spcPts val="0"/>
              </a:spcAft>
              <a:buNone/>
            </a:pPr>
            <a:r>
              <a:t/>
            </a:r>
            <a:endParaRPr sz="1800"/>
          </a:p>
          <a:p>
            <a:pPr indent="0" lvl="0" marL="0" rtl="0" algn="ctr">
              <a:spcBef>
                <a:spcPts val="0"/>
              </a:spcBef>
              <a:spcAft>
                <a:spcPts val="0"/>
              </a:spcAft>
              <a:buNone/>
            </a:pPr>
            <a:r>
              <a:rPr lang="en" sz="1700"/>
              <a:t>Human 						Thing</a:t>
            </a:r>
            <a:endParaRPr sz="1700"/>
          </a:p>
          <a:p>
            <a:pPr indent="0" lvl="0" marL="0" rtl="0" algn="ctr">
              <a:spcBef>
                <a:spcPts val="0"/>
              </a:spcBef>
              <a:spcAft>
                <a:spcPts val="0"/>
              </a:spcAft>
              <a:buNone/>
            </a:pPr>
            <a:r>
              <a:t/>
            </a:r>
            <a:endParaRPr sz="1800"/>
          </a:p>
        </p:txBody>
      </p:sp>
      <p:sp>
        <p:nvSpPr>
          <p:cNvPr id="1410" name="Google Shape;1410;p45"/>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1" name="Google Shape;1411;p45"/>
          <p:cNvGrpSpPr/>
          <p:nvPr/>
        </p:nvGrpSpPr>
        <p:grpSpPr>
          <a:xfrm>
            <a:off x="7529926" y="3571479"/>
            <a:ext cx="1423992" cy="1891923"/>
            <a:chOff x="5902763" y="3319325"/>
            <a:chExt cx="1194825" cy="1587450"/>
          </a:xfrm>
        </p:grpSpPr>
        <p:sp>
          <p:nvSpPr>
            <p:cNvPr id="1412" name="Google Shape;1412;p45"/>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5"/>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5"/>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5"/>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5"/>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5"/>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5"/>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5"/>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5"/>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5"/>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5"/>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5"/>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45"/>
          <p:cNvGrpSpPr/>
          <p:nvPr/>
        </p:nvGrpSpPr>
        <p:grpSpPr>
          <a:xfrm>
            <a:off x="6656240" y="3853615"/>
            <a:ext cx="1170387" cy="1079536"/>
            <a:chOff x="5136513" y="3609900"/>
            <a:chExt cx="912725" cy="841875"/>
          </a:xfrm>
        </p:grpSpPr>
        <p:sp>
          <p:nvSpPr>
            <p:cNvPr id="1428" name="Google Shape;1428;p45"/>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5"/>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5"/>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5"/>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5"/>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5"/>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5"/>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5"/>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5"/>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5"/>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5"/>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 name="Google Shape;1466;p45"/>
          <p:cNvGrpSpPr/>
          <p:nvPr/>
        </p:nvGrpSpPr>
        <p:grpSpPr>
          <a:xfrm rot="1230574">
            <a:off x="158707" y="399513"/>
            <a:ext cx="1109047" cy="737735"/>
            <a:chOff x="3264963" y="236725"/>
            <a:chExt cx="998125" cy="663950"/>
          </a:xfrm>
        </p:grpSpPr>
        <p:sp>
          <p:nvSpPr>
            <p:cNvPr id="1467" name="Google Shape;1467;p45"/>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5"/>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8" name="Shape 1508"/>
        <p:cNvGrpSpPr/>
        <p:nvPr/>
      </p:nvGrpSpPr>
      <p:grpSpPr>
        <a:xfrm>
          <a:off x="0" y="0"/>
          <a:ext cx="0" cy="0"/>
          <a:chOff x="0" y="0"/>
          <a:chExt cx="0" cy="0"/>
        </a:xfrm>
      </p:grpSpPr>
      <p:sp>
        <p:nvSpPr>
          <p:cNvPr id="1509" name="Google Shape;1509;p46"/>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Humans resource</a:t>
            </a:r>
            <a:endParaRPr/>
          </a:p>
        </p:txBody>
      </p:sp>
      <p:sp>
        <p:nvSpPr>
          <p:cNvPr id="1510" name="Google Shape;1510;p46"/>
          <p:cNvSpPr txBox="1"/>
          <p:nvPr>
            <p:ph idx="4294967295" type="body"/>
          </p:nvPr>
        </p:nvSpPr>
        <p:spPr>
          <a:xfrm>
            <a:off x="770700" y="1073900"/>
            <a:ext cx="7473300" cy="3530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Inter Medium"/>
                <a:ea typeface="Inter Medium"/>
                <a:cs typeface="Inter Medium"/>
                <a:sym typeface="Inter Medium"/>
              </a:rPr>
              <a:t>Group 8 - 5 members:</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Lê Hoàng Lộc - 19110237</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N</a:t>
            </a:r>
            <a:r>
              <a:rPr lang="en">
                <a:latin typeface="Inter Medium"/>
                <a:ea typeface="Inter Medium"/>
                <a:cs typeface="Inter Medium"/>
                <a:sym typeface="Inter Medium"/>
              </a:rPr>
              <a:t>guyễn Thái Hưng - 19110221</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Dan Bảo Nguyên- 19110036</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Đoàn Chấn Hưng  - 20110072</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Trương Tấn Phúc - 20110544</a:t>
            </a:r>
            <a:endParaRPr>
              <a:latin typeface="Inter Medium"/>
              <a:ea typeface="Inter Medium"/>
              <a:cs typeface="Inter Medium"/>
              <a:sym typeface="Inter Medium"/>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4" name="Shape 1514"/>
        <p:cNvGrpSpPr/>
        <p:nvPr/>
      </p:nvGrpSpPr>
      <p:grpSpPr>
        <a:xfrm>
          <a:off x="0" y="0"/>
          <a:ext cx="0" cy="0"/>
          <a:chOff x="0" y="0"/>
          <a:chExt cx="0" cy="0"/>
        </a:xfrm>
      </p:grpSpPr>
      <p:sp>
        <p:nvSpPr>
          <p:cNvPr id="1515" name="Google Shape;1515;p47"/>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Things resource</a:t>
            </a:r>
            <a:endParaRPr/>
          </a:p>
        </p:txBody>
      </p:sp>
      <p:sp>
        <p:nvSpPr>
          <p:cNvPr id="1516" name="Google Shape;1516;p47"/>
          <p:cNvSpPr txBox="1"/>
          <p:nvPr>
            <p:ph idx="4294967295" type="body"/>
          </p:nvPr>
        </p:nvSpPr>
        <p:spPr>
          <a:xfrm>
            <a:off x="770700" y="1073900"/>
            <a:ext cx="7473300" cy="3530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Inter Medium"/>
                <a:ea typeface="Inter Medium"/>
                <a:cs typeface="Inter Medium"/>
                <a:sym typeface="Inter Medium"/>
              </a:rPr>
              <a:t>Consumer:</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Electric power</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Wear and Tear of assets</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Coffee cost</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Petro fees</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a:t>
            </a:r>
            <a:endParaRPr>
              <a:latin typeface="Inter Medium"/>
              <a:ea typeface="Inter Medium"/>
              <a:cs typeface="Inter Medium"/>
              <a:sym typeface="Inter Medium"/>
            </a:endParaRPr>
          </a:p>
          <a:p>
            <a:pPr indent="0" lvl="0" marL="0" rtl="0" algn="l">
              <a:lnSpc>
                <a:spcPct val="150000"/>
              </a:lnSpc>
              <a:spcBef>
                <a:spcPts val="0"/>
              </a:spcBef>
              <a:spcAft>
                <a:spcPts val="0"/>
              </a:spcAft>
              <a:buNone/>
            </a:pPr>
            <a:r>
              <a:rPr lang="en">
                <a:latin typeface="Inter Medium"/>
                <a:ea typeface="Inter Medium"/>
                <a:cs typeface="Inter Medium"/>
                <a:sym typeface="Inter Medium"/>
              </a:rPr>
              <a:t>Project fund: </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50$ for 5 members (10$/member)</a:t>
            </a:r>
            <a:endParaRPr>
              <a:latin typeface="Inter Medium"/>
              <a:ea typeface="Inter Medium"/>
              <a:cs typeface="Inter Medium"/>
              <a:sym typeface="Inter Medium"/>
            </a:endParaRPr>
          </a:p>
          <a:p>
            <a:pPr indent="0" lvl="0" marL="0" rtl="0" algn="l">
              <a:lnSpc>
                <a:spcPct val="150000"/>
              </a:lnSpc>
              <a:spcBef>
                <a:spcPts val="0"/>
              </a:spcBef>
              <a:spcAft>
                <a:spcPts val="0"/>
              </a:spcAft>
              <a:buNone/>
            </a:pPr>
            <a:r>
              <a:rPr lang="en">
                <a:latin typeface="Inter Medium"/>
                <a:ea typeface="Inter Medium"/>
                <a:cs typeface="Inter Medium"/>
                <a:sym typeface="Inter Medium"/>
              </a:rPr>
              <a:t>Estimate:</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30$ for all process</a:t>
            </a:r>
            <a:endParaRPr>
              <a:latin typeface="Inter Medium"/>
              <a:ea typeface="Inter Medium"/>
              <a:cs typeface="Inter Medium"/>
              <a:sym typeface="Inter Medium"/>
            </a:endParaRPr>
          </a:p>
          <a:p>
            <a:pPr indent="0" lvl="0" marL="0" rtl="0" algn="l">
              <a:lnSpc>
                <a:spcPct val="150000"/>
              </a:lnSpc>
              <a:spcBef>
                <a:spcPts val="0"/>
              </a:spcBef>
              <a:spcAft>
                <a:spcPts val="0"/>
              </a:spcAft>
              <a:buNone/>
            </a:pPr>
            <a:r>
              <a:t/>
            </a:r>
            <a:endParaRPr>
              <a:latin typeface="Inter Medium"/>
              <a:ea typeface="Inter Medium"/>
              <a:cs typeface="Inter Medium"/>
              <a:sym typeface="Inter Medium"/>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0" name="Shape 1520"/>
        <p:cNvGrpSpPr/>
        <p:nvPr/>
      </p:nvGrpSpPr>
      <p:grpSpPr>
        <a:xfrm>
          <a:off x="0" y="0"/>
          <a:ext cx="0" cy="0"/>
          <a:chOff x="0" y="0"/>
          <a:chExt cx="0" cy="0"/>
        </a:xfrm>
      </p:grpSpPr>
      <p:sp>
        <p:nvSpPr>
          <p:cNvPr id="1521" name="Google Shape;1521;p48"/>
          <p:cNvSpPr txBox="1"/>
          <p:nvPr>
            <p:ph idx="2" type="title"/>
          </p:nvPr>
        </p:nvSpPr>
        <p:spPr>
          <a:xfrm>
            <a:off x="532948" y="1591800"/>
            <a:ext cx="8093400" cy="19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References</a:t>
            </a:r>
            <a:endParaRPr/>
          </a:p>
        </p:txBody>
      </p:sp>
      <p:grpSp>
        <p:nvGrpSpPr>
          <p:cNvPr id="1522" name="Google Shape;1522;p48"/>
          <p:cNvGrpSpPr/>
          <p:nvPr/>
        </p:nvGrpSpPr>
        <p:grpSpPr>
          <a:xfrm flipH="1">
            <a:off x="1234" y="1863671"/>
            <a:ext cx="1423992" cy="1891923"/>
            <a:chOff x="5902763" y="3319325"/>
            <a:chExt cx="1194825" cy="1587450"/>
          </a:xfrm>
        </p:grpSpPr>
        <p:sp>
          <p:nvSpPr>
            <p:cNvPr id="1523" name="Google Shape;1523;p48"/>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8"/>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8"/>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8"/>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8"/>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8"/>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8"/>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8"/>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8"/>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8"/>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8"/>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8"/>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8"/>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8"/>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8"/>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 name="Google Shape;1538;p48"/>
          <p:cNvGrpSpPr/>
          <p:nvPr/>
        </p:nvGrpSpPr>
        <p:grpSpPr>
          <a:xfrm flipH="1">
            <a:off x="218551" y="1274765"/>
            <a:ext cx="1170387" cy="1079536"/>
            <a:chOff x="5136513" y="3609900"/>
            <a:chExt cx="912725" cy="841875"/>
          </a:xfrm>
        </p:grpSpPr>
        <p:sp>
          <p:nvSpPr>
            <p:cNvPr id="1539" name="Google Shape;1539;p48"/>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8"/>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8"/>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8"/>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8"/>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8"/>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8"/>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8"/>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8"/>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8"/>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8"/>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8"/>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8"/>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8"/>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8"/>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8"/>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8"/>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8"/>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8"/>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8"/>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8"/>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8"/>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8"/>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8"/>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8"/>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8"/>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8"/>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8"/>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8"/>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8"/>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8"/>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8"/>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8"/>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8"/>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8"/>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8"/>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8"/>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8"/>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 name="Google Shape;1577;p48"/>
          <p:cNvGrpSpPr/>
          <p:nvPr/>
        </p:nvGrpSpPr>
        <p:grpSpPr>
          <a:xfrm rot="8100000">
            <a:off x="7876250" y="3582171"/>
            <a:ext cx="1109064" cy="737746"/>
            <a:chOff x="3264963" y="236725"/>
            <a:chExt cx="998125" cy="663950"/>
          </a:xfrm>
        </p:grpSpPr>
        <p:sp>
          <p:nvSpPr>
            <p:cNvPr id="1578" name="Google Shape;1578;p48"/>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8"/>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8"/>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8"/>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8"/>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8"/>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8"/>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8"/>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8"/>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8"/>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8"/>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8"/>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8"/>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8"/>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8"/>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8"/>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8"/>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8"/>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8"/>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8"/>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8"/>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8"/>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8"/>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8"/>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8"/>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8"/>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8"/>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8"/>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8"/>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8"/>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8"/>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8"/>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8"/>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8"/>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8"/>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8"/>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8"/>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8"/>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9" name="Shape 1619"/>
        <p:cNvGrpSpPr/>
        <p:nvPr/>
      </p:nvGrpSpPr>
      <p:grpSpPr>
        <a:xfrm>
          <a:off x="0" y="0"/>
          <a:ext cx="0" cy="0"/>
          <a:chOff x="0" y="0"/>
          <a:chExt cx="0" cy="0"/>
        </a:xfrm>
      </p:grpSpPr>
      <p:sp>
        <p:nvSpPr>
          <p:cNvPr id="1620" name="Google Shape;1620;p49"/>
          <p:cNvSpPr txBox="1"/>
          <p:nvPr>
            <p:ph type="title"/>
          </p:nvPr>
        </p:nvSpPr>
        <p:spPr>
          <a:xfrm>
            <a:off x="872400" y="364943"/>
            <a:ext cx="7704000" cy="401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Github</a:t>
            </a:r>
            <a:endParaRPr/>
          </a:p>
          <a:p>
            <a:pPr indent="0" lvl="0" marL="0" rtl="0" algn="ctr">
              <a:spcBef>
                <a:spcPts val="0"/>
              </a:spcBef>
              <a:spcAft>
                <a:spcPts val="0"/>
              </a:spcAft>
              <a:buNone/>
            </a:pPr>
            <a:r>
              <a:t/>
            </a:r>
            <a:endParaRPr/>
          </a:p>
          <a:p>
            <a:pPr indent="0" lvl="0" marL="0" rtl="0" algn="l">
              <a:spcBef>
                <a:spcPts val="0"/>
              </a:spcBef>
              <a:spcAft>
                <a:spcPts val="0"/>
              </a:spcAft>
              <a:buNone/>
            </a:pPr>
            <a:r>
              <a:rPr lang="en" sz="1700"/>
              <a:t>Github FE</a:t>
            </a:r>
            <a:r>
              <a:rPr lang="en" sz="1400"/>
              <a:t>: </a:t>
            </a:r>
            <a:endParaRPr sz="1400"/>
          </a:p>
          <a:p>
            <a:pPr indent="457200" lvl="0" marL="0" rtl="0" algn="l">
              <a:spcBef>
                <a:spcPts val="0"/>
              </a:spcBef>
              <a:spcAft>
                <a:spcPts val="0"/>
              </a:spcAft>
              <a:buNone/>
            </a:pPr>
            <a:r>
              <a:rPr lang="en" sz="1400"/>
              <a:t>Store: </a:t>
            </a:r>
            <a:r>
              <a:rPr lang="en" sz="1400" u="sng">
                <a:solidFill>
                  <a:schemeClr val="hlink"/>
                </a:solidFill>
                <a:hlinkClick r:id="rId3"/>
              </a:rPr>
              <a:t>https://github.com/danbaonguyen2001/eCom-NLH-FE</a:t>
            </a:r>
            <a:endParaRPr sz="1400"/>
          </a:p>
          <a:p>
            <a:pPr indent="457200" lvl="0" marL="0" rtl="0" algn="l">
              <a:spcBef>
                <a:spcPts val="0"/>
              </a:spcBef>
              <a:spcAft>
                <a:spcPts val="0"/>
              </a:spcAft>
              <a:buNone/>
            </a:pPr>
            <a:r>
              <a:rPr lang="en" sz="1400"/>
              <a:t>Admin: </a:t>
            </a:r>
            <a:r>
              <a:rPr lang="en" sz="1400" u="sng">
                <a:solidFill>
                  <a:schemeClr val="hlink"/>
                </a:solidFill>
                <a:hlinkClick r:id="rId4"/>
              </a:rPr>
              <a:t>https://github.com/thaihung24/TLCN-ADMIN-HLN</a:t>
            </a:r>
            <a:endParaRPr sz="1400"/>
          </a:p>
          <a:p>
            <a:pPr indent="457200" lvl="0" marL="0" rtl="0" algn="l">
              <a:spcBef>
                <a:spcPts val="0"/>
              </a:spcBef>
              <a:spcAft>
                <a:spcPts val="0"/>
              </a:spcAft>
              <a:buNone/>
            </a:pPr>
            <a:r>
              <a:t/>
            </a:r>
            <a:endParaRPr sz="1400"/>
          </a:p>
          <a:p>
            <a:pPr indent="0" lvl="0" marL="0" rtl="0" algn="l">
              <a:spcBef>
                <a:spcPts val="0"/>
              </a:spcBef>
              <a:spcAft>
                <a:spcPts val="0"/>
              </a:spcAft>
              <a:buNone/>
            </a:pPr>
            <a:r>
              <a:rPr lang="en" sz="1700"/>
              <a:t>Github BE:</a:t>
            </a:r>
            <a:r>
              <a:rPr lang="en" sz="1400"/>
              <a:t> </a:t>
            </a:r>
            <a:endParaRPr sz="1400"/>
          </a:p>
          <a:p>
            <a:pPr indent="457200" lvl="0" marL="0" rtl="0" algn="l">
              <a:spcBef>
                <a:spcPts val="0"/>
              </a:spcBef>
              <a:spcAft>
                <a:spcPts val="0"/>
              </a:spcAft>
              <a:buNone/>
            </a:pPr>
            <a:r>
              <a:rPr lang="en" sz="1400"/>
              <a:t>Admin + Store: </a:t>
            </a:r>
            <a:r>
              <a:rPr lang="en" sz="1400" u="sng"/>
              <a:t>https://github.com/boyanh155/TLCN-2022-BE</a:t>
            </a:r>
            <a:endParaRPr sz="1400" u="sng"/>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23"/>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3"/>
          <p:cNvSpPr txBox="1"/>
          <p:nvPr>
            <p:ph idx="4294967295" type="body"/>
          </p:nvPr>
        </p:nvSpPr>
        <p:spPr>
          <a:xfrm>
            <a:off x="770700" y="1073900"/>
            <a:ext cx="7473300" cy="35301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2400"/>
              <a:t>Group 8 - 5 members:</a:t>
            </a:r>
            <a:endParaRPr b="1" sz="2400"/>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Lê Hoàng Lộc - 19110237</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Nguyễn Thái Hưng - 19110221</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Dan Bảo Nguyên- 19110036</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Đoàn Chấn Hưng  - 20110072</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Char char="●"/>
            </a:pPr>
            <a:r>
              <a:rPr lang="en">
                <a:latin typeface="Inter Medium"/>
                <a:ea typeface="Inter Medium"/>
                <a:cs typeface="Inter Medium"/>
                <a:sym typeface="Inter Medium"/>
              </a:rPr>
              <a:t>Trương Tấn Phúc - 20110544</a:t>
            </a:r>
            <a:endParaRPr>
              <a:latin typeface="Inter Medium"/>
              <a:ea typeface="Inter Medium"/>
              <a:cs typeface="Inter Medium"/>
              <a:sym typeface="Inter Medium"/>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24" name="Shape 1624"/>
        <p:cNvGrpSpPr/>
        <p:nvPr/>
      </p:nvGrpSpPr>
      <p:grpSpPr>
        <a:xfrm>
          <a:off x="0" y="0"/>
          <a:ext cx="0" cy="0"/>
          <a:chOff x="0" y="0"/>
          <a:chExt cx="0" cy="0"/>
        </a:xfrm>
      </p:grpSpPr>
      <p:sp>
        <p:nvSpPr>
          <p:cNvPr id="1625" name="Google Shape;1625;p50"/>
          <p:cNvSpPr txBox="1"/>
          <p:nvPr>
            <p:ph idx="4294967295" type="body"/>
          </p:nvPr>
        </p:nvSpPr>
        <p:spPr>
          <a:xfrm>
            <a:off x="719850" y="539550"/>
            <a:ext cx="7710600" cy="2353800"/>
          </a:xfrm>
          <a:prstGeom prst="rect">
            <a:avLst/>
          </a:prstGeom>
          <a:solidFill>
            <a:schemeClr val="accent2"/>
          </a:solidFill>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t>A dynamic to work on sustained attention</a:t>
            </a:r>
            <a:r>
              <a:rPr lang="en">
                <a:latin typeface="Inter Medium"/>
                <a:ea typeface="Inter Medium"/>
                <a:cs typeface="Inter Medium"/>
                <a:sym typeface="Inter Medium"/>
              </a:rPr>
              <a:t> could be:</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Propose an individual activity or task to the student</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Set a stopwatch and count</a:t>
            </a:r>
            <a:endParaRPr>
              <a:latin typeface="Inter Medium"/>
              <a:ea typeface="Inter Medium"/>
              <a:cs typeface="Inter Medium"/>
              <a:sym typeface="Inter Medium"/>
            </a:endParaRPr>
          </a:p>
          <a:p>
            <a:pPr indent="-317500" lvl="1" marL="914400" rtl="0" algn="l">
              <a:lnSpc>
                <a:spcPct val="150000"/>
              </a:lnSpc>
              <a:spcBef>
                <a:spcPts val="0"/>
              </a:spcBef>
              <a:spcAft>
                <a:spcPts val="0"/>
              </a:spcAft>
              <a:buSzPts val="1400"/>
              <a:buFont typeface="Inter Medium"/>
              <a:buAutoNum type="alphaLcPeriod"/>
            </a:pPr>
            <a:r>
              <a:rPr lang="en">
                <a:latin typeface="Inter Medium"/>
                <a:ea typeface="Inter Medium"/>
                <a:cs typeface="Inter Medium"/>
                <a:sym typeface="Inter Medium"/>
              </a:rPr>
              <a:t>How much time does them take to focus</a:t>
            </a:r>
            <a:endParaRPr>
              <a:latin typeface="Inter Medium"/>
              <a:ea typeface="Inter Medium"/>
              <a:cs typeface="Inter Medium"/>
              <a:sym typeface="Inter Medium"/>
            </a:endParaRPr>
          </a:p>
          <a:p>
            <a:pPr indent="-317500" lvl="1" marL="914400" rtl="0" algn="l">
              <a:lnSpc>
                <a:spcPct val="150000"/>
              </a:lnSpc>
              <a:spcBef>
                <a:spcPts val="0"/>
              </a:spcBef>
              <a:spcAft>
                <a:spcPts val="0"/>
              </a:spcAft>
              <a:buSzPts val="1400"/>
              <a:buFont typeface="Inter Medium"/>
              <a:buAutoNum type="alphaLcPeriod"/>
            </a:pPr>
            <a:r>
              <a:rPr lang="en">
                <a:latin typeface="Inter Medium"/>
                <a:ea typeface="Inter Medium"/>
                <a:cs typeface="Inter Medium"/>
                <a:sym typeface="Inter Medium"/>
              </a:rPr>
              <a:t>How much time do they remain focused</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When they lose concentration, we take a mandatory break</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Font typeface="Inter Medium"/>
              <a:buAutoNum type="arabicPeriod"/>
            </a:pPr>
            <a:r>
              <a:rPr lang="en">
                <a:latin typeface="Inter Medium"/>
                <a:ea typeface="Inter Medium"/>
                <a:cs typeface="Inter Medium"/>
                <a:sym typeface="Inter Medium"/>
              </a:rPr>
              <a:t>Start again</a:t>
            </a:r>
            <a:endParaRPr>
              <a:latin typeface="Inter Medium"/>
              <a:ea typeface="Inter Medium"/>
              <a:cs typeface="Inter Medium"/>
              <a:sym typeface="Inter Medium"/>
            </a:endParaRPr>
          </a:p>
        </p:txBody>
      </p:sp>
      <p:sp>
        <p:nvSpPr>
          <p:cNvPr id="1626" name="Google Shape;1626;p50"/>
          <p:cNvSpPr txBox="1"/>
          <p:nvPr>
            <p:ph idx="4294967295" type="body"/>
          </p:nvPr>
        </p:nvSpPr>
        <p:spPr>
          <a:xfrm>
            <a:off x="719838" y="3025050"/>
            <a:ext cx="7710600" cy="157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Inter Medium"/>
                <a:ea typeface="Inter Medium"/>
                <a:cs typeface="Inter Medium"/>
                <a:sym typeface="Inter Medium"/>
              </a:rPr>
              <a:t>The idea with this dynamic is:</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AutoNum type="arabicPeriod"/>
            </a:pPr>
            <a:r>
              <a:rPr lang="en">
                <a:latin typeface="Inter Medium"/>
                <a:ea typeface="Inter Medium"/>
                <a:cs typeface="Inter Medium"/>
                <a:sym typeface="Inter Medium"/>
              </a:rPr>
              <a:t>Count over several days the attention times of that student</a:t>
            </a:r>
            <a:endParaRPr>
              <a:latin typeface="Inter Medium"/>
              <a:ea typeface="Inter Medium"/>
              <a:cs typeface="Inter Medium"/>
              <a:sym typeface="Inter Medium"/>
            </a:endParaRPr>
          </a:p>
          <a:p>
            <a:pPr indent="-317500" lvl="0" marL="457200" rtl="0" algn="l">
              <a:lnSpc>
                <a:spcPct val="150000"/>
              </a:lnSpc>
              <a:spcBef>
                <a:spcPts val="0"/>
              </a:spcBef>
              <a:spcAft>
                <a:spcPts val="0"/>
              </a:spcAft>
              <a:buSzPts val="1400"/>
              <a:buAutoNum type="arabicPeriod"/>
            </a:pPr>
            <a:r>
              <a:rPr lang="en">
                <a:latin typeface="Inter Medium"/>
                <a:ea typeface="Inter Medium"/>
                <a:cs typeface="Inter Medium"/>
                <a:sym typeface="Inter Medium"/>
              </a:rPr>
              <a:t>Starting from your "base time" we will work with the same dynamics to gradually increase the time of concentration by increasing the time, for example 1 minute a day or 5 minutes a week</a:t>
            </a:r>
            <a:endParaRPr>
              <a:latin typeface="Inter Medium"/>
              <a:ea typeface="Inter Medium"/>
              <a:cs typeface="Inter Medium"/>
              <a:sym typeface="Inter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30" name="Shape 1630"/>
        <p:cNvGrpSpPr/>
        <p:nvPr/>
      </p:nvGrpSpPr>
      <p:grpSpPr>
        <a:xfrm>
          <a:off x="0" y="0"/>
          <a:ext cx="0" cy="0"/>
          <a:chOff x="0" y="0"/>
          <a:chExt cx="0" cy="0"/>
        </a:xfrm>
      </p:grpSpPr>
      <p:sp>
        <p:nvSpPr>
          <p:cNvPr id="1631" name="Google Shape;1631;p51"/>
          <p:cNvSpPr txBox="1"/>
          <p:nvPr>
            <p:ph idx="4294967295" type="body"/>
          </p:nvPr>
        </p:nvSpPr>
        <p:spPr>
          <a:xfrm>
            <a:off x="984081" y="1436779"/>
            <a:ext cx="3688200" cy="1104600"/>
          </a:xfrm>
          <a:prstGeom prst="rect">
            <a:avLst/>
          </a:prstGeom>
          <a:solidFill>
            <a:schemeClr val="accent1"/>
          </a:solidFill>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
              <a:t>Sustained attention </a:t>
            </a:r>
            <a:r>
              <a:rPr i="1" lang="en">
                <a:latin typeface="Inter Medium"/>
                <a:ea typeface="Inter Medium"/>
                <a:cs typeface="Inter Medium"/>
                <a:sym typeface="Inter Medium"/>
              </a:rPr>
              <a:t>is </a:t>
            </a:r>
            <a:r>
              <a:rPr i="1" lang="en">
                <a:latin typeface="Inter Medium"/>
                <a:ea typeface="Inter Medium"/>
                <a:cs typeface="Inter Medium"/>
                <a:sym typeface="Inter Medium"/>
              </a:rPr>
              <a:t>the ability to maintain focused attention for a long period of time</a:t>
            </a:r>
            <a:endParaRPr i="1">
              <a:latin typeface="Inter Medium"/>
              <a:ea typeface="Inter Medium"/>
              <a:cs typeface="Inter Medium"/>
              <a:sym typeface="Inter Medium"/>
            </a:endParaRPr>
          </a:p>
          <a:p>
            <a:pPr indent="0" lvl="0" marL="0" rtl="0" algn="l">
              <a:lnSpc>
                <a:spcPct val="150000"/>
              </a:lnSpc>
              <a:spcBef>
                <a:spcPts val="0"/>
              </a:spcBef>
              <a:spcAft>
                <a:spcPts val="0"/>
              </a:spcAft>
              <a:buNone/>
            </a:pPr>
            <a:r>
              <a:t/>
            </a:r>
            <a:endParaRPr i="1">
              <a:latin typeface="Inter Medium"/>
              <a:ea typeface="Inter Medium"/>
              <a:cs typeface="Inter Medium"/>
              <a:sym typeface="Inter Medium"/>
            </a:endParaRPr>
          </a:p>
          <a:p>
            <a:pPr indent="0" lvl="0" marL="0" rtl="0" algn="l">
              <a:lnSpc>
                <a:spcPct val="150000"/>
              </a:lnSpc>
              <a:spcBef>
                <a:spcPts val="0"/>
              </a:spcBef>
              <a:spcAft>
                <a:spcPts val="0"/>
              </a:spcAft>
              <a:buNone/>
            </a:pPr>
            <a:r>
              <a:t/>
            </a:r>
            <a:endParaRPr i="1">
              <a:latin typeface="Inter Medium"/>
              <a:ea typeface="Inter Medium"/>
              <a:cs typeface="Inter Medium"/>
              <a:sym typeface="Inter Medium"/>
            </a:endParaRPr>
          </a:p>
        </p:txBody>
      </p:sp>
      <p:sp>
        <p:nvSpPr>
          <p:cNvPr id="1632" name="Google Shape;1632;p51"/>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it is and how to develop it</a:t>
            </a:r>
            <a:endParaRPr/>
          </a:p>
        </p:txBody>
      </p:sp>
      <p:sp>
        <p:nvSpPr>
          <p:cNvPr id="1633" name="Google Shape;1633;p51"/>
          <p:cNvSpPr txBox="1"/>
          <p:nvPr>
            <p:ph idx="4294967295" type="body"/>
          </p:nvPr>
        </p:nvSpPr>
        <p:spPr>
          <a:xfrm>
            <a:off x="984081" y="2829921"/>
            <a:ext cx="3688200" cy="133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latin typeface="Inter Medium"/>
                <a:ea typeface="Inter Medium"/>
                <a:cs typeface="Inter Medium"/>
                <a:sym typeface="Inter Medium"/>
              </a:rPr>
              <a:t>To work on this type of attention, we can use any type of task, whether the ones proposed above or other school tasks.</a:t>
            </a:r>
            <a:endParaRPr>
              <a:latin typeface="Inter Medium"/>
              <a:ea typeface="Inter Medium"/>
              <a:cs typeface="Inter Medium"/>
              <a:sym typeface="Inter Medium"/>
            </a:endParaRPr>
          </a:p>
        </p:txBody>
      </p:sp>
      <p:pic>
        <p:nvPicPr>
          <p:cNvPr id="1634" name="Google Shape;1634;p51"/>
          <p:cNvPicPr preferRelativeResize="0"/>
          <p:nvPr/>
        </p:nvPicPr>
        <p:blipFill rotWithShape="1">
          <a:blip r:embed="rId3">
            <a:alphaModFix/>
          </a:blip>
          <a:srcRect b="5811" l="0" r="37126" t="0"/>
          <a:stretch/>
        </p:blipFill>
        <p:spPr>
          <a:xfrm flipH="1">
            <a:off x="5206406" y="1326150"/>
            <a:ext cx="2953513" cy="295330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38" name="Shape 1638"/>
        <p:cNvGrpSpPr/>
        <p:nvPr/>
      </p:nvGrpSpPr>
      <p:grpSpPr>
        <a:xfrm>
          <a:off x="0" y="0"/>
          <a:ext cx="0" cy="0"/>
          <a:chOff x="0" y="0"/>
          <a:chExt cx="0" cy="0"/>
        </a:xfrm>
      </p:grpSpPr>
      <p:sp>
        <p:nvSpPr>
          <p:cNvPr id="1639" name="Google Shape;1639;p52"/>
          <p:cNvSpPr txBox="1"/>
          <p:nvPr>
            <p:ph type="title"/>
          </p:nvPr>
        </p:nvSpPr>
        <p:spPr>
          <a:xfrm>
            <a:off x="1537025" y="509862"/>
            <a:ext cx="6069900" cy="130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640" name="Google Shape;1640;p52"/>
          <p:cNvSpPr txBox="1"/>
          <p:nvPr>
            <p:ph idx="1" type="subTitle"/>
          </p:nvPr>
        </p:nvSpPr>
        <p:spPr>
          <a:xfrm>
            <a:off x="2347900" y="1811250"/>
            <a:ext cx="44481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600"/>
              <a:t>Any questions?</a:t>
            </a:r>
            <a:endParaRPr b="1" sz="1600"/>
          </a:p>
          <a:p>
            <a:pPr indent="0" lvl="0" marL="0" rtl="0" algn="ctr">
              <a:spcBef>
                <a:spcPts val="0"/>
              </a:spcBef>
              <a:spcAft>
                <a:spcPts val="0"/>
              </a:spcAft>
              <a:buNone/>
            </a:pPr>
            <a:r>
              <a:rPr lang="en"/>
              <a:t>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yourwebpage.com</a:t>
            </a:r>
            <a:endParaRPr sz="2400"/>
          </a:p>
        </p:txBody>
      </p:sp>
      <p:sp>
        <p:nvSpPr>
          <p:cNvPr id="1641" name="Google Shape;1641;p52"/>
          <p:cNvSpPr txBox="1"/>
          <p:nvPr/>
        </p:nvSpPr>
        <p:spPr>
          <a:xfrm>
            <a:off x="2496150" y="434360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Please keep this slide for attribution</a:t>
            </a:r>
            <a:endParaRPr sz="1200">
              <a:solidFill>
                <a:schemeClr val="dk1"/>
              </a:solidFill>
              <a:latin typeface="Inter"/>
              <a:ea typeface="Inter"/>
              <a:cs typeface="Inter"/>
              <a:sym typeface="Inter"/>
            </a:endParaRPr>
          </a:p>
        </p:txBody>
      </p:sp>
      <p:sp>
        <p:nvSpPr>
          <p:cNvPr id="1642" name="Google Shape;1642;p52"/>
          <p:cNvSpPr/>
          <p:nvPr/>
        </p:nvSpPr>
        <p:spPr>
          <a:xfrm>
            <a:off x="3016101" y="3074087"/>
            <a:ext cx="373313" cy="373752"/>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3" name="Google Shape;1643;p52"/>
          <p:cNvGrpSpPr/>
          <p:nvPr/>
        </p:nvGrpSpPr>
        <p:grpSpPr>
          <a:xfrm>
            <a:off x="3687826" y="3074185"/>
            <a:ext cx="373740" cy="373328"/>
            <a:chOff x="3303268" y="3817349"/>
            <a:chExt cx="346056" cy="345674"/>
          </a:xfrm>
        </p:grpSpPr>
        <p:sp>
          <p:nvSpPr>
            <p:cNvPr id="1644" name="Google Shape;1644;p5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 name="Google Shape;1648;p52"/>
          <p:cNvGrpSpPr/>
          <p:nvPr/>
        </p:nvGrpSpPr>
        <p:grpSpPr>
          <a:xfrm>
            <a:off x="4359979" y="3074185"/>
            <a:ext cx="373740" cy="373328"/>
            <a:chOff x="3752358" y="3817349"/>
            <a:chExt cx="346056" cy="345674"/>
          </a:xfrm>
        </p:grpSpPr>
        <p:sp>
          <p:nvSpPr>
            <p:cNvPr id="1649" name="Google Shape;1649;p5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 name="Google Shape;1653;p52"/>
          <p:cNvGrpSpPr/>
          <p:nvPr/>
        </p:nvGrpSpPr>
        <p:grpSpPr>
          <a:xfrm>
            <a:off x="5032132" y="3074185"/>
            <a:ext cx="373706" cy="373328"/>
            <a:chOff x="4201447" y="3817349"/>
            <a:chExt cx="346024" cy="345674"/>
          </a:xfrm>
        </p:grpSpPr>
        <p:sp>
          <p:nvSpPr>
            <p:cNvPr id="1654" name="Google Shape;1654;p52"/>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2"/>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 name="Google Shape;1656;p52"/>
          <p:cNvGrpSpPr/>
          <p:nvPr/>
        </p:nvGrpSpPr>
        <p:grpSpPr>
          <a:xfrm>
            <a:off x="5704250" y="3074177"/>
            <a:ext cx="373740" cy="373328"/>
            <a:chOff x="2238181" y="4120624"/>
            <a:chExt cx="346056" cy="345674"/>
          </a:xfrm>
        </p:grpSpPr>
        <p:grpSp>
          <p:nvGrpSpPr>
            <p:cNvPr id="1657" name="Google Shape;1657;p52"/>
            <p:cNvGrpSpPr/>
            <p:nvPr/>
          </p:nvGrpSpPr>
          <p:grpSpPr>
            <a:xfrm>
              <a:off x="2309155" y="4177413"/>
              <a:ext cx="203862" cy="231903"/>
              <a:chOff x="1512725" y="258500"/>
              <a:chExt cx="4570900" cy="5199625"/>
            </a:xfrm>
          </p:grpSpPr>
          <p:sp>
            <p:nvSpPr>
              <p:cNvPr id="1658" name="Google Shape;1658;p52"/>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2"/>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0" name="Google Shape;1660;p52"/>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1" name="Google Shape;1661;p52"/>
          <p:cNvSpPr/>
          <p:nvPr/>
        </p:nvSpPr>
        <p:spPr>
          <a:xfrm>
            <a:off x="252438" y="525675"/>
            <a:ext cx="1253825" cy="1014000"/>
          </a:xfrm>
          <a:custGeom>
            <a:rect b="b" l="l" r="r" t="t"/>
            <a:pathLst>
              <a:path extrusionOk="0" h="40560" w="50153">
                <a:moveTo>
                  <a:pt x="28705" y="0"/>
                </a:moveTo>
                <a:cubicBezTo>
                  <a:pt x="24961" y="0"/>
                  <a:pt x="21174" y="1034"/>
                  <a:pt x="17495" y="1893"/>
                </a:cubicBezTo>
                <a:cubicBezTo>
                  <a:pt x="12287" y="3114"/>
                  <a:pt x="5479" y="3548"/>
                  <a:pt x="2658" y="8864"/>
                </a:cubicBezTo>
                <a:cubicBezTo>
                  <a:pt x="0" y="13828"/>
                  <a:pt x="1031" y="21151"/>
                  <a:pt x="2821" y="26169"/>
                </a:cubicBezTo>
                <a:cubicBezTo>
                  <a:pt x="4693" y="31377"/>
                  <a:pt x="8517" y="35825"/>
                  <a:pt x="13481" y="38348"/>
                </a:cubicBezTo>
                <a:cubicBezTo>
                  <a:pt x="16491" y="39853"/>
                  <a:pt x="19685" y="40560"/>
                  <a:pt x="22842" y="40560"/>
                </a:cubicBezTo>
                <a:cubicBezTo>
                  <a:pt x="27254" y="40560"/>
                  <a:pt x="31594" y="39180"/>
                  <a:pt x="35261" y="36666"/>
                </a:cubicBezTo>
                <a:cubicBezTo>
                  <a:pt x="39167" y="34469"/>
                  <a:pt x="42558" y="31187"/>
                  <a:pt x="44863" y="27308"/>
                </a:cubicBezTo>
                <a:cubicBezTo>
                  <a:pt x="50152" y="18493"/>
                  <a:pt x="44049" y="5202"/>
                  <a:pt x="35126" y="1269"/>
                </a:cubicBezTo>
                <a:cubicBezTo>
                  <a:pt x="33019" y="345"/>
                  <a:pt x="30870" y="0"/>
                  <a:pt x="287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2" name="Google Shape;1662;p52"/>
          <p:cNvGrpSpPr/>
          <p:nvPr/>
        </p:nvGrpSpPr>
        <p:grpSpPr>
          <a:xfrm flipH="1" rot="10800000">
            <a:off x="-250612" y="50250"/>
            <a:ext cx="1521000" cy="1581350"/>
            <a:chOff x="2046413" y="2857550"/>
            <a:chExt cx="1521000" cy="1581350"/>
          </a:xfrm>
        </p:grpSpPr>
        <p:sp>
          <p:nvSpPr>
            <p:cNvPr id="1663" name="Google Shape;1663;p52"/>
            <p:cNvSpPr/>
            <p:nvPr/>
          </p:nvSpPr>
          <p:spPr>
            <a:xfrm>
              <a:off x="2046413" y="3402750"/>
              <a:ext cx="1159575" cy="1035475"/>
            </a:xfrm>
            <a:custGeom>
              <a:rect b="b" l="l" r="r" t="t"/>
              <a:pathLst>
                <a:path extrusionOk="0" fill="none" h="41419" w="46383">
                  <a:moveTo>
                    <a:pt x="46382" y="0"/>
                  </a:moveTo>
                  <a:cubicBezTo>
                    <a:pt x="46382" y="0"/>
                    <a:pt x="27857" y="37431"/>
                    <a:pt x="1" y="41418"/>
                  </a:cubicBezTo>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2"/>
            <p:cNvSpPr/>
            <p:nvPr/>
          </p:nvSpPr>
          <p:spPr>
            <a:xfrm>
              <a:off x="3191038" y="2857550"/>
              <a:ext cx="295675" cy="556750"/>
            </a:xfrm>
            <a:custGeom>
              <a:rect b="b" l="l" r="r" t="t"/>
              <a:pathLst>
                <a:path extrusionOk="0" fill="none" h="22270" w="11827">
                  <a:moveTo>
                    <a:pt x="299" y="22269"/>
                  </a:moveTo>
                  <a:cubicBezTo>
                    <a:pt x="299" y="22269"/>
                    <a:pt x="1" y="20371"/>
                    <a:pt x="3554" y="14431"/>
                  </a:cubicBezTo>
                  <a:cubicBezTo>
                    <a:pt x="7080" y="8518"/>
                    <a:pt x="11827" y="1"/>
                    <a:pt x="11827" y="1"/>
                  </a:cubicBezTo>
                  <a:cubicBezTo>
                    <a:pt x="11827" y="1"/>
                    <a:pt x="6972" y="17468"/>
                    <a:pt x="299" y="22269"/>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2"/>
            <p:cNvSpPr/>
            <p:nvPr/>
          </p:nvSpPr>
          <p:spPr>
            <a:xfrm>
              <a:off x="3082538" y="2974875"/>
              <a:ext cx="157350" cy="611650"/>
            </a:xfrm>
            <a:custGeom>
              <a:rect b="b" l="l" r="r" t="t"/>
              <a:pathLst>
                <a:path extrusionOk="0" fill="none" h="24466" w="6294">
                  <a:moveTo>
                    <a:pt x="733" y="24466"/>
                  </a:moveTo>
                  <a:cubicBezTo>
                    <a:pt x="733" y="24466"/>
                    <a:pt x="1" y="22703"/>
                    <a:pt x="1927" y="16057"/>
                  </a:cubicBezTo>
                  <a:cubicBezTo>
                    <a:pt x="3852" y="9412"/>
                    <a:pt x="6294" y="0"/>
                    <a:pt x="6294" y="0"/>
                  </a:cubicBezTo>
                  <a:cubicBezTo>
                    <a:pt x="6294" y="0"/>
                    <a:pt x="5995" y="18146"/>
                    <a:pt x="733" y="24466"/>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2"/>
            <p:cNvSpPr/>
            <p:nvPr/>
          </p:nvSpPr>
          <p:spPr>
            <a:xfrm>
              <a:off x="2941513" y="3156600"/>
              <a:ext cx="132250" cy="624550"/>
            </a:xfrm>
            <a:custGeom>
              <a:rect b="b" l="l" r="r" t="t"/>
              <a:pathLst>
                <a:path extrusionOk="0" fill="none" h="24982" w="5290">
                  <a:moveTo>
                    <a:pt x="1031" y="24981"/>
                  </a:moveTo>
                  <a:cubicBezTo>
                    <a:pt x="1031" y="24981"/>
                    <a:pt x="0" y="23354"/>
                    <a:pt x="949" y="16519"/>
                  </a:cubicBezTo>
                  <a:cubicBezTo>
                    <a:pt x="1899" y="9656"/>
                    <a:pt x="2957" y="0"/>
                    <a:pt x="2957" y="0"/>
                  </a:cubicBezTo>
                  <a:cubicBezTo>
                    <a:pt x="2957" y="0"/>
                    <a:pt x="5289" y="17929"/>
                    <a:pt x="1031" y="24981"/>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2"/>
            <p:cNvSpPr/>
            <p:nvPr/>
          </p:nvSpPr>
          <p:spPr>
            <a:xfrm>
              <a:off x="2774688" y="3356625"/>
              <a:ext cx="132250" cy="624550"/>
            </a:xfrm>
            <a:custGeom>
              <a:rect b="b" l="l" r="r" t="t"/>
              <a:pathLst>
                <a:path extrusionOk="0" fill="none" h="24982" w="5290">
                  <a:moveTo>
                    <a:pt x="1004" y="24982"/>
                  </a:moveTo>
                  <a:cubicBezTo>
                    <a:pt x="1004" y="24982"/>
                    <a:pt x="1" y="23354"/>
                    <a:pt x="950" y="16519"/>
                  </a:cubicBezTo>
                  <a:cubicBezTo>
                    <a:pt x="1899" y="9657"/>
                    <a:pt x="2957" y="1"/>
                    <a:pt x="2957" y="1"/>
                  </a:cubicBezTo>
                  <a:cubicBezTo>
                    <a:pt x="2957" y="1"/>
                    <a:pt x="5290" y="17957"/>
                    <a:pt x="1004" y="24982"/>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2"/>
            <p:cNvSpPr/>
            <p:nvPr/>
          </p:nvSpPr>
          <p:spPr>
            <a:xfrm>
              <a:off x="2642463" y="3484800"/>
              <a:ext cx="132250" cy="624550"/>
            </a:xfrm>
            <a:custGeom>
              <a:rect b="b" l="l" r="r" t="t"/>
              <a:pathLst>
                <a:path extrusionOk="0" fill="none" h="24982" w="5290">
                  <a:moveTo>
                    <a:pt x="1031" y="24981"/>
                  </a:moveTo>
                  <a:cubicBezTo>
                    <a:pt x="1031" y="24981"/>
                    <a:pt x="0" y="23354"/>
                    <a:pt x="950" y="16519"/>
                  </a:cubicBezTo>
                  <a:cubicBezTo>
                    <a:pt x="1899" y="9656"/>
                    <a:pt x="2957" y="0"/>
                    <a:pt x="2957" y="0"/>
                  </a:cubicBezTo>
                  <a:cubicBezTo>
                    <a:pt x="2957" y="0"/>
                    <a:pt x="5290" y="17956"/>
                    <a:pt x="1031" y="24981"/>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2"/>
            <p:cNvSpPr/>
            <p:nvPr/>
          </p:nvSpPr>
          <p:spPr>
            <a:xfrm>
              <a:off x="2489888" y="3614300"/>
              <a:ext cx="132250" cy="624550"/>
            </a:xfrm>
            <a:custGeom>
              <a:rect b="b" l="l" r="r" t="t"/>
              <a:pathLst>
                <a:path extrusionOk="0" fill="none" h="24982" w="5290">
                  <a:moveTo>
                    <a:pt x="1031" y="24982"/>
                  </a:moveTo>
                  <a:cubicBezTo>
                    <a:pt x="1031" y="24982"/>
                    <a:pt x="1" y="23354"/>
                    <a:pt x="950" y="16519"/>
                  </a:cubicBezTo>
                  <a:cubicBezTo>
                    <a:pt x="1899" y="9657"/>
                    <a:pt x="2957" y="1"/>
                    <a:pt x="2957" y="1"/>
                  </a:cubicBezTo>
                  <a:cubicBezTo>
                    <a:pt x="2957" y="1"/>
                    <a:pt x="5290" y="17984"/>
                    <a:pt x="1031" y="24982"/>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2"/>
            <p:cNvSpPr/>
            <p:nvPr/>
          </p:nvSpPr>
          <p:spPr>
            <a:xfrm>
              <a:off x="2279688" y="3758750"/>
              <a:ext cx="177000" cy="605550"/>
            </a:xfrm>
            <a:custGeom>
              <a:rect b="b" l="l" r="r" t="t"/>
              <a:pathLst>
                <a:path extrusionOk="0" fill="none" h="24222" w="7080">
                  <a:moveTo>
                    <a:pt x="705" y="24222"/>
                  </a:moveTo>
                  <a:cubicBezTo>
                    <a:pt x="705" y="24222"/>
                    <a:pt x="0" y="22432"/>
                    <a:pt x="2170" y="15895"/>
                  </a:cubicBezTo>
                  <a:cubicBezTo>
                    <a:pt x="4340" y="9331"/>
                    <a:pt x="7080" y="0"/>
                    <a:pt x="7080" y="0"/>
                  </a:cubicBezTo>
                  <a:cubicBezTo>
                    <a:pt x="7080" y="0"/>
                    <a:pt x="6184" y="18092"/>
                    <a:pt x="705" y="24222"/>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2"/>
            <p:cNvSpPr/>
            <p:nvPr/>
          </p:nvSpPr>
          <p:spPr>
            <a:xfrm>
              <a:off x="3102213" y="3166775"/>
              <a:ext cx="465200" cy="420425"/>
            </a:xfrm>
            <a:custGeom>
              <a:rect b="b" l="l" r="r" t="t"/>
              <a:pathLst>
                <a:path extrusionOk="0" fill="none" h="16817" w="18608">
                  <a:moveTo>
                    <a:pt x="0" y="16817"/>
                  </a:moveTo>
                  <a:cubicBezTo>
                    <a:pt x="0" y="16817"/>
                    <a:pt x="407" y="14945"/>
                    <a:pt x="5778" y="10606"/>
                  </a:cubicBezTo>
                  <a:cubicBezTo>
                    <a:pt x="11175" y="6320"/>
                    <a:pt x="18607" y="0"/>
                    <a:pt x="18607" y="0"/>
                  </a:cubicBezTo>
                  <a:cubicBezTo>
                    <a:pt x="18607" y="0"/>
                    <a:pt x="7921" y="14674"/>
                    <a:pt x="0" y="16817"/>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2"/>
            <p:cNvSpPr/>
            <p:nvPr/>
          </p:nvSpPr>
          <p:spPr>
            <a:xfrm>
              <a:off x="2970663" y="3435300"/>
              <a:ext cx="520125" cy="349225"/>
            </a:xfrm>
            <a:custGeom>
              <a:rect b="b" l="l" r="r" t="t"/>
              <a:pathLst>
                <a:path extrusionOk="0" fill="none" h="13969" w="20805">
                  <a:moveTo>
                    <a:pt x="0" y="13969"/>
                  </a:moveTo>
                  <a:cubicBezTo>
                    <a:pt x="0" y="13969"/>
                    <a:pt x="651" y="12179"/>
                    <a:pt x="6619" y="8680"/>
                  </a:cubicBezTo>
                  <a:cubicBezTo>
                    <a:pt x="12586" y="5208"/>
                    <a:pt x="20804" y="0"/>
                    <a:pt x="20804" y="0"/>
                  </a:cubicBezTo>
                  <a:cubicBezTo>
                    <a:pt x="20804" y="0"/>
                    <a:pt x="8165" y="12965"/>
                    <a:pt x="0" y="13969"/>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2"/>
            <p:cNvSpPr/>
            <p:nvPr/>
          </p:nvSpPr>
          <p:spPr>
            <a:xfrm>
              <a:off x="2802488" y="3648225"/>
              <a:ext cx="528950" cy="335675"/>
            </a:xfrm>
            <a:custGeom>
              <a:rect b="b" l="l" r="r" t="t"/>
              <a:pathLst>
                <a:path extrusionOk="0" fill="none" h="13427" w="21158">
                  <a:moveTo>
                    <a:pt x="1" y="13426"/>
                  </a:moveTo>
                  <a:cubicBezTo>
                    <a:pt x="1" y="13426"/>
                    <a:pt x="733" y="11636"/>
                    <a:pt x="6755" y="8300"/>
                  </a:cubicBezTo>
                  <a:cubicBezTo>
                    <a:pt x="12830" y="4937"/>
                    <a:pt x="21157" y="0"/>
                    <a:pt x="21157" y="0"/>
                  </a:cubicBezTo>
                  <a:cubicBezTo>
                    <a:pt x="21157" y="0"/>
                    <a:pt x="8219" y="12640"/>
                    <a:pt x="1" y="13426"/>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2"/>
            <p:cNvSpPr/>
            <p:nvPr/>
          </p:nvSpPr>
          <p:spPr>
            <a:xfrm>
              <a:off x="2673663" y="3891650"/>
              <a:ext cx="589275" cy="240075"/>
            </a:xfrm>
            <a:custGeom>
              <a:rect b="b" l="l" r="r" t="t"/>
              <a:pathLst>
                <a:path extrusionOk="0" fill="none" h="9603" w="23571">
                  <a:moveTo>
                    <a:pt x="0" y="8599"/>
                  </a:moveTo>
                  <a:cubicBezTo>
                    <a:pt x="0" y="8599"/>
                    <a:pt x="1058" y="6998"/>
                    <a:pt x="7703" y="5045"/>
                  </a:cubicBezTo>
                  <a:cubicBezTo>
                    <a:pt x="14322" y="3093"/>
                    <a:pt x="23571" y="0"/>
                    <a:pt x="23571" y="0"/>
                  </a:cubicBezTo>
                  <a:cubicBezTo>
                    <a:pt x="23571" y="0"/>
                    <a:pt x="8192" y="9602"/>
                    <a:pt x="0" y="8599"/>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2"/>
            <p:cNvSpPr/>
            <p:nvPr/>
          </p:nvSpPr>
          <p:spPr>
            <a:xfrm>
              <a:off x="2515663" y="4078800"/>
              <a:ext cx="605550" cy="203450"/>
            </a:xfrm>
            <a:custGeom>
              <a:rect b="b" l="l" r="r" t="t"/>
              <a:pathLst>
                <a:path extrusionOk="0" fill="none" h="8138" w="24222">
                  <a:moveTo>
                    <a:pt x="0" y="6402"/>
                  </a:moveTo>
                  <a:cubicBezTo>
                    <a:pt x="0" y="6402"/>
                    <a:pt x="1194" y="4910"/>
                    <a:pt x="7975" y="3554"/>
                  </a:cubicBezTo>
                  <a:cubicBezTo>
                    <a:pt x="14756" y="2198"/>
                    <a:pt x="24222" y="1"/>
                    <a:pt x="24222" y="1"/>
                  </a:cubicBezTo>
                  <a:cubicBezTo>
                    <a:pt x="24222" y="1"/>
                    <a:pt x="8029" y="8138"/>
                    <a:pt x="0" y="6402"/>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2"/>
            <p:cNvSpPr/>
            <p:nvPr/>
          </p:nvSpPr>
          <p:spPr>
            <a:xfrm>
              <a:off x="2297313" y="4303250"/>
              <a:ext cx="623875" cy="135650"/>
            </a:xfrm>
            <a:custGeom>
              <a:rect b="b" l="l" r="r" t="t"/>
              <a:pathLst>
                <a:path extrusionOk="0" fill="none" h="5426" w="24955">
                  <a:moveTo>
                    <a:pt x="0" y="2442"/>
                  </a:moveTo>
                  <a:cubicBezTo>
                    <a:pt x="0" y="2442"/>
                    <a:pt x="1438" y="1167"/>
                    <a:pt x="8355" y="923"/>
                  </a:cubicBezTo>
                  <a:cubicBezTo>
                    <a:pt x="15271" y="652"/>
                    <a:pt x="24954" y="1"/>
                    <a:pt x="24954" y="1"/>
                  </a:cubicBezTo>
                  <a:cubicBezTo>
                    <a:pt x="24954" y="1"/>
                    <a:pt x="7676" y="5425"/>
                    <a:pt x="0" y="2442"/>
                  </a:cubicBezTo>
                  <a:close/>
                </a:path>
              </a:pathLst>
            </a:custGeom>
            <a:solidFill>
              <a:schemeClr val="accent1"/>
            </a:solid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52"/>
          <p:cNvGrpSpPr/>
          <p:nvPr/>
        </p:nvGrpSpPr>
        <p:grpSpPr>
          <a:xfrm>
            <a:off x="8059863" y="419988"/>
            <a:ext cx="912725" cy="841875"/>
            <a:chOff x="5136513" y="3609900"/>
            <a:chExt cx="912725" cy="841875"/>
          </a:xfrm>
        </p:grpSpPr>
        <p:sp>
          <p:nvSpPr>
            <p:cNvPr id="1678" name="Google Shape;1678;p52"/>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2"/>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2"/>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2"/>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2"/>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2"/>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2"/>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2"/>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2"/>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2"/>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2"/>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2"/>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2"/>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2"/>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2"/>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2"/>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2"/>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2"/>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2"/>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2"/>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2"/>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2"/>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2"/>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2"/>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2"/>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2"/>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2"/>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2"/>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2"/>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2"/>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2"/>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2"/>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2"/>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2"/>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2"/>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2"/>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2"/>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2"/>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19" name="Shape 1719"/>
        <p:cNvGrpSpPr/>
        <p:nvPr/>
      </p:nvGrpSpPr>
      <p:grpSpPr>
        <a:xfrm>
          <a:off x="0" y="0"/>
          <a:ext cx="0" cy="0"/>
          <a:chOff x="0" y="0"/>
          <a:chExt cx="0" cy="0"/>
        </a:xfrm>
      </p:grpSpPr>
      <p:sp>
        <p:nvSpPr>
          <p:cNvPr id="1720" name="Google Shape;1720;p53"/>
          <p:cNvSpPr txBox="1"/>
          <p:nvPr>
            <p:ph type="title"/>
          </p:nvPr>
        </p:nvSpPr>
        <p:spPr>
          <a:xfrm>
            <a:off x="872400" y="364951"/>
            <a:ext cx="7704000" cy="59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1721" name="Google Shape;1721;p53"/>
          <p:cNvGrpSpPr/>
          <p:nvPr/>
        </p:nvGrpSpPr>
        <p:grpSpPr>
          <a:xfrm>
            <a:off x="985396" y="1381337"/>
            <a:ext cx="357963" cy="359535"/>
            <a:chOff x="985396" y="1381337"/>
            <a:chExt cx="357963" cy="359535"/>
          </a:xfrm>
        </p:grpSpPr>
        <p:sp>
          <p:nvSpPr>
            <p:cNvPr id="1722" name="Google Shape;1722;p53"/>
            <p:cNvSpPr/>
            <p:nvPr/>
          </p:nvSpPr>
          <p:spPr>
            <a:xfrm>
              <a:off x="1188135" y="1457770"/>
              <a:ext cx="57767" cy="56948"/>
            </a:xfrm>
            <a:custGeom>
              <a:rect b="b" l="l" r="r" t="t"/>
              <a:pathLst>
                <a:path extrusionOk="0" h="1739" w="1764">
                  <a:moveTo>
                    <a:pt x="429" y="0"/>
                  </a:moveTo>
                  <a:cubicBezTo>
                    <a:pt x="168" y="24"/>
                    <a:pt x="1" y="167"/>
                    <a:pt x="1" y="405"/>
                  </a:cubicBezTo>
                  <a:cubicBezTo>
                    <a:pt x="1" y="500"/>
                    <a:pt x="48" y="595"/>
                    <a:pt x="144" y="595"/>
                  </a:cubicBezTo>
                  <a:cubicBezTo>
                    <a:pt x="239" y="595"/>
                    <a:pt x="334" y="524"/>
                    <a:pt x="334" y="405"/>
                  </a:cubicBezTo>
                  <a:cubicBezTo>
                    <a:pt x="334" y="381"/>
                    <a:pt x="358" y="357"/>
                    <a:pt x="382" y="357"/>
                  </a:cubicBezTo>
                  <a:lnTo>
                    <a:pt x="1311" y="357"/>
                  </a:lnTo>
                  <a:cubicBezTo>
                    <a:pt x="1334" y="357"/>
                    <a:pt x="1358" y="381"/>
                    <a:pt x="1358" y="405"/>
                  </a:cubicBezTo>
                  <a:lnTo>
                    <a:pt x="1358" y="1334"/>
                  </a:lnTo>
                  <a:cubicBezTo>
                    <a:pt x="1358" y="1357"/>
                    <a:pt x="1334" y="1381"/>
                    <a:pt x="1311" y="1381"/>
                  </a:cubicBezTo>
                  <a:lnTo>
                    <a:pt x="382" y="1381"/>
                  </a:lnTo>
                  <a:cubicBezTo>
                    <a:pt x="358" y="1381"/>
                    <a:pt x="334" y="1357"/>
                    <a:pt x="334" y="1334"/>
                  </a:cubicBezTo>
                  <a:lnTo>
                    <a:pt x="334" y="1096"/>
                  </a:lnTo>
                  <a:cubicBezTo>
                    <a:pt x="334" y="1000"/>
                    <a:pt x="263" y="905"/>
                    <a:pt x="168" y="905"/>
                  </a:cubicBezTo>
                  <a:cubicBezTo>
                    <a:pt x="96" y="905"/>
                    <a:pt x="1" y="976"/>
                    <a:pt x="1" y="1096"/>
                  </a:cubicBezTo>
                  <a:lnTo>
                    <a:pt x="1" y="1334"/>
                  </a:lnTo>
                  <a:cubicBezTo>
                    <a:pt x="1" y="1572"/>
                    <a:pt x="168" y="1739"/>
                    <a:pt x="429" y="1739"/>
                  </a:cubicBezTo>
                  <a:lnTo>
                    <a:pt x="1334" y="1739"/>
                  </a:lnTo>
                  <a:cubicBezTo>
                    <a:pt x="1573" y="1739"/>
                    <a:pt x="1763" y="1572"/>
                    <a:pt x="1763" y="1334"/>
                  </a:cubicBezTo>
                  <a:lnTo>
                    <a:pt x="1763" y="405"/>
                  </a:lnTo>
                  <a:cubicBezTo>
                    <a:pt x="1763" y="167"/>
                    <a:pt x="1573" y="0"/>
                    <a:pt x="1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3"/>
            <p:cNvSpPr/>
            <p:nvPr/>
          </p:nvSpPr>
          <p:spPr>
            <a:xfrm>
              <a:off x="1021254" y="1412513"/>
              <a:ext cx="72568" cy="72568"/>
            </a:xfrm>
            <a:custGeom>
              <a:rect b="b" l="l" r="r" t="t"/>
              <a:pathLst>
                <a:path extrusionOk="0" h="2216" w="2216">
                  <a:moveTo>
                    <a:pt x="1120" y="358"/>
                  </a:moveTo>
                  <a:cubicBezTo>
                    <a:pt x="1525" y="358"/>
                    <a:pt x="1858" y="691"/>
                    <a:pt x="1858" y="1096"/>
                  </a:cubicBezTo>
                  <a:cubicBezTo>
                    <a:pt x="1858" y="1525"/>
                    <a:pt x="1525" y="1858"/>
                    <a:pt x="1120" y="1858"/>
                  </a:cubicBezTo>
                  <a:cubicBezTo>
                    <a:pt x="691" y="1858"/>
                    <a:pt x="358" y="1525"/>
                    <a:pt x="358" y="1096"/>
                  </a:cubicBezTo>
                  <a:cubicBezTo>
                    <a:pt x="358" y="691"/>
                    <a:pt x="691" y="358"/>
                    <a:pt x="1120" y="358"/>
                  </a:cubicBezTo>
                  <a:close/>
                  <a:moveTo>
                    <a:pt x="1120" y="1"/>
                  </a:moveTo>
                  <a:cubicBezTo>
                    <a:pt x="524" y="1"/>
                    <a:pt x="1" y="501"/>
                    <a:pt x="1" y="1096"/>
                  </a:cubicBezTo>
                  <a:cubicBezTo>
                    <a:pt x="1" y="1692"/>
                    <a:pt x="477" y="2216"/>
                    <a:pt x="1120" y="2216"/>
                  </a:cubicBezTo>
                  <a:cubicBezTo>
                    <a:pt x="1715" y="2216"/>
                    <a:pt x="2215" y="1692"/>
                    <a:pt x="2215" y="1096"/>
                  </a:cubicBezTo>
                  <a:cubicBezTo>
                    <a:pt x="2215" y="501"/>
                    <a:pt x="1715"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3"/>
            <p:cNvSpPr/>
            <p:nvPr/>
          </p:nvSpPr>
          <p:spPr>
            <a:xfrm>
              <a:off x="1270823" y="1411759"/>
              <a:ext cx="49940" cy="49940"/>
            </a:xfrm>
            <a:custGeom>
              <a:rect b="b" l="l" r="r" t="t"/>
              <a:pathLst>
                <a:path extrusionOk="0" h="1525" w="1525">
                  <a:moveTo>
                    <a:pt x="1119" y="357"/>
                  </a:moveTo>
                  <a:cubicBezTo>
                    <a:pt x="1143" y="357"/>
                    <a:pt x="1167" y="381"/>
                    <a:pt x="1167" y="405"/>
                  </a:cubicBezTo>
                  <a:lnTo>
                    <a:pt x="1167" y="1095"/>
                  </a:lnTo>
                  <a:cubicBezTo>
                    <a:pt x="1167" y="1119"/>
                    <a:pt x="1143" y="1167"/>
                    <a:pt x="1119" y="1167"/>
                  </a:cubicBezTo>
                  <a:lnTo>
                    <a:pt x="429" y="1167"/>
                  </a:lnTo>
                  <a:cubicBezTo>
                    <a:pt x="405" y="1167"/>
                    <a:pt x="357" y="1119"/>
                    <a:pt x="357" y="1095"/>
                  </a:cubicBezTo>
                  <a:lnTo>
                    <a:pt x="357" y="405"/>
                  </a:lnTo>
                  <a:cubicBezTo>
                    <a:pt x="357" y="381"/>
                    <a:pt x="405" y="357"/>
                    <a:pt x="429" y="357"/>
                  </a:cubicBezTo>
                  <a:close/>
                  <a:moveTo>
                    <a:pt x="429" y="0"/>
                  </a:moveTo>
                  <a:cubicBezTo>
                    <a:pt x="191" y="0"/>
                    <a:pt x="0" y="167"/>
                    <a:pt x="0" y="405"/>
                  </a:cubicBezTo>
                  <a:lnTo>
                    <a:pt x="0" y="1095"/>
                  </a:lnTo>
                  <a:cubicBezTo>
                    <a:pt x="0" y="1334"/>
                    <a:pt x="191" y="1524"/>
                    <a:pt x="429" y="1524"/>
                  </a:cubicBezTo>
                  <a:lnTo>
                    <a:pt x="1119" y="1524"/>
                  </a:lnTo>
                  <a:cubicBezTo>
                    <a:pt x="1358" y="1524"/>
                    <a:pt x="1524" y="1334"/>
                    <a:pt x="1524" y="1095"/>
                  </a:cubicBezTo>
                  <a:lnTo>
                    <a:pt x="1524" y="405"/>
                  </a:lnTo>
                  <a:cubicBezTo>
                    <a:pt x="1524" y="167"/>
                    <a:pt x="1358"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3"/>
            <p:cNvSpPr/>
            <p:nvPr/>
          </p:nvSpPr>
          <p:spPr>
            <a:xfrm>
              <a:off x="1156960" y="1381337"/>
              <a:ext cx="42146" cy="42146"/>
            </a:xfrm>
            <a:custGeom>
              <a:rect b="b" l="l" r="r" t="t"/>
              <a:pathLst>
                <a:path extrusionOk="0" h="1287" w="1287">
                  <a:moveTo>
                    <a:pt x="905" y="357"/>
                  </a:moveTo>
                  <a:cubicBezTo>
                    <a:pt x="929" y="357"/>
                    <a:pt x="953" y="381"/>
                    <a:pt x="953" y="405"/>
                  </a:cubicBezTo>
                  <a:lnTo>
                    <a:pt x="953" y="881"/>
                  </a:lnTo>
                  <a:cubicBezTo>
                    <a:pt x="953" y="929"/>
                    <a:pt x="929" y="953"/>
                    <a:pt x="905" y="953"/>
                  </a:cubicBezTo>
                  <a:lnTo>
                    <a:pt x="429" y="953"/>
                  </a:lnTo>
                  <a:cubicBezTo>
                    <a:pt x="381" y="953"/>
                    <a:pt x="357" y="929"/>
                    <a:pt x="357" y="881"/>
                  </a:cubicBezTo>
                  <a:lnTo>
                    <a:pt x="357" y="405"/>
                  </a:lnTo>
                  <a:cubicBezTo>
                    <a:pt x="357" y="381"/>
                    <a:pt x="381" y="357"/>
                    <a:pt x="429" y="357"/>
                  </a:cubicBezTo>
                  <a:close/>
                  <a:moveTo>
                    <a:pt x="429" y="0"/>
                  </a:moveTo>
                  <a:cubicBezTo>
                    <a:pt x="191" y="0"/>
                    <a:pt x="0" y="191"/>
                    <a:pt x="0" y="429"/>
                  </a:cubicBezTo>
                  <a:lnTo>
                    <a:pt x="0" y="858"/>
                  </a:lnTo>
                  <a:cubicBezTo>
                    <a:pt x="0" y="1096"/>
                    <a:pt x="215" y="1286"/>
                    <a:pt x="429" y="1286"/>
                  </a:cubicBezTo>
                  <a:lnTo>
                    <a:pt x="858" y="1286"/>
                  </a:lnTo>
                  <a:cubicBezTo>
                    <a:pt x="1096" y="1286"/>
                    <a:pt x="1286" y="1096"/>
                    <a:pt x="1286" y="858"/>
                  </a:cubicBezTo>
                  <a:lnTo>
                    <a:pt x="1286" y="429"/>
                  </a:lnTo>
                  <a:cubicBezTo>
                    <a:pt x="1286" y="191"/>
                    <a:pt x="1096"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3"/>
            <p:cNvSpPr/>
            <p:nvPr/>
          </p:nvSpPr>
          <p:spPr>
            <a:xfrm>
              <a:off x="985396" y="1496739"/>
              <a:ext cx="357963" cy="244133"/>
            </a:xfrm>
            <a:custGeom>
              <a:rect b="b" l="l" r="r" t="t"/>
              <a:pathLst>
                <a:path extrusionOk="0" h="7455" w="10931">
                  <a:moveTo>
                    <a:pt x="2763" y="4311"/>
                  </a:moveTo>
                  <a:cubicBezTo>
                    <a:pt x="2858" y="4406"/>
                    <a:pt x="2953" y="4526"/>
                    <a:pt x="2953" y="4645"/>
                  </a:cubicBezTo>
                  <a:cubicBezTo>
                    <a:pt x="2953" y="4883"/>
                    <a:pt x="2763" y="5049"/>
                    <a:pt x="2524" y="5049"/>
                  </a:cubicBezTo>
                  <a:lnTo>
                    <a:pt x="2096" y="5049"/>
                  </a:lnTo>
                  <a:cubicBezTo>
                    <a:pt x="1881" y="5049"/>
                    <a:pt x="1739" y="4907"/>
                    <a:pt x="1691" y="4692"/>
                  </a:cubicBezTo>
                  <a:lnTo>
                    <a:pt x="2215" y="4692"/>
                  </a:lnTo>
                  <a:cubicBezTo>
                    <a:pt x="2477" y="4692"/>
                    <a:pt x="2691" y="4549"/>
                    <a:pt x="2763" y="4311"/>
                  </a:cubicBezTo>
                  <a:close/>
                  <a:moveTo>
                    <a:pt x="9597" y="1453"/>
                  </a:moveTo>
                  <a:cubicBezTo>
                    <a:pt x="9740" y="1453"/>
                    <a:pt x="9883" y="1573"/>
                    <a:pt x="9883" y="1739"/>
                  </a:cubicBezTo>
                  <a:lnTo>
                    <a:pt x="9883" y="5954"/>
                  </a:lnTo>
                  <a:cubicBezTo>
                    <a:pt x="9883" y="6097"/>
                    <a:pt x="9764" y="6216"/>
                    <a:pt x="9621" y="6216"/>
                  </a:cubicBezTo>
                  <a:lnTo>
                    <a:pt x="8002" y="6216"/>
                  </a:lnTo>
                  <a:lnTo>
                    <a:pt x="7954" y="4526"/>
                  </a:lnTo>
                  <a:cubicBezTo>
                    <a:pt x="7954" y="4192"/>
                    <a:pt x="7645" y="3930"/>
                    <a:pt x="7335" y="3883"/>
                  </a:cubicBezTo>
                  <a:cubicBezTo>
                    <a:pt x="7240" y="3883"/>
                    <a:pt x="7144" y="3954"/>
                    <a:pt x="7144" y="4049"/>
                  </a:cubicBezTo>
                  <a:cubicBezTo>
                    <a:pt x="7144" y="4168"/>
                    <a:pt x="7216" y="4240"/>
                    <a:pt x="7335" y="4240"/>
                  </a:cubicBezTo>
                  <a:cubicBezTo>
                    <a:pt x="7478" y="4240"/>
                    <a:pt x="7597" y="4359"/>
                    <a:pt x="7621" y="4526"/>
                  </a:cubicBezTo>
                  <a:lnTo>
                    <a:pt x="7716" y="7097"/>
                  </a:lnTo>
                  <a:lnTo>
                    <a:pt x="6216" y="7097"/>
                  </a:lnTo>
                  <a:lnTo>
                    <a:pt x="6311" y="4526"/>
                  </a:lnTo>
                  <a:cubicBezTo>
                    <a:pt x="6311" y="4359"/>
                    <a:pt x="6430" y="4240"/>
                    <a:pt x="6620" y="4240"/>
                  </a:cubicBezTo>
                  <a:cubicBezTo>
                    <a:pt x="6668" y="4240"/>
                    <a:pt x="6763" y="4216"/>
                    <a:pt x="6787" y="4121"/>
                  </a:cubicBezTo>
                  <a:cubicBezTo>
                    <a:pt x="6811" y="4002"/>
                    <a:pt x="6740" y="3883"/>
                    <a:pt x="6644" y="3883"/>
                  </a:cubicBezTo>
                  <a:cubicBezTo>
                    <a:pt x="6287" y="3883"/>
                    <a:pt x="6025" y="4168"/>
                    <a:pt x="6025" y="4526"/>
                  </a:cubicBezTo>
                  <a:lnTo>
                    <a:pt x="5954" y="6216"/>
                  </a:lnTo>
                  <a:lnTo>
                    <a:pt x="4358" y="6216"/>
                  </a:lnTo>
                  <a:cubicBezTo>
                    <a:pt x="4191" y="6216"/>
                    <a:pt x="4049" y="6097"/>
                    <a:pt x="4049" y="5907"/>
                  </a:cubicBezTo>
                  <a:lnTo>
                    <a:pt x="4049" y="1739"/>
                  </a:lnTo>
                  <a:cubicBezTo>
                    <a:pt x="4049" y="1596"/>
                    <a:pt x="4168" y="1453"/>
                    <a:pt x="4358" y="1453"/>
                  </a:cubicBezTo>
                  <a:close/>
                  <a:moveTo>
                    <a:pt x="1548" y="1"/>
                  </a:moveTo>
                  <a:cubicBezTo>
                    <a:pt x="691" y="1"/>
                    <a:pt x="0" y="668"/>
                    <a:pt x="0" y="1549"/>
                  </a:cubicBezTo>
                  <a:lnTo>
                    <a:pt x="0" y="4097"/>
                  </a:lnTo>
                  <a:cubicBezTo>
                    <a:pt x="0" y="4454"/>
                    <a:pt x="310" y="4716"/>
                    <a:pt x="619" y="4716"/>
                  </a:cubicBezTo>
                  <a:lnTo>
                    <a:pt x="1381" y="4716"/>
                  </a:lnTo>
                  <a:cubicBezTo>
                    <a:pt x="1405" y="5121"/>
                    <a:pt x="1739" y="5407"/>
                    <a:pt x="2120" y="5407"/>
                  </a:cubicBezTo>
                  <a:lnTo>
                    <a:pt x="2596" y="5407"/>
                  </a:lnTo>
                  <a:cubicBezTo>
                    <a:pt x="3001" y="5407"/>
                    <a:pt x="3334" y="5073"/>
                    <a:pt x="3358" y="4692"/>
                  </a:cubicBezTo>
                  <a:cubicBezTo>
                    <a:pt x="3358" y="4645"/>
                    <a:pt x="3358" y="4573"/>
                    <a:pt x="3334" y="4478"/>
                  </a:cubicBezTo>
                  <a:lnTo>
                    <a:pt x="3691" y="4478"/>
                  </a:lnTo>
                  <a:lnTo>
                    <a:pt x="3691" y="5954"/>
                  </a:lnTo>
                  <a:cubicBezTo>
                    <a:pt x="3691" y="6312"/>
                    <a:pt x="4001" y="6574"/>
                    <a:pt x="4310" y="6574"/>
                  </a:cubicBezTo>
                  <a:lnTo>
                    <a:pt x="5906" y="6574"/>
                  </a:lnTo>
                  <a:lnTo>
                    <a:pt x="5858" y="7145"/>
                  </a:lnTo>
                  <a:lnTo>
                    <a:pt x="5120" y="7145"/>
                  </a:lnTo>
                  <a:cubicBezTo>
                    <a:pt x="5025" y="7145"/>
                    <a:pt x="4953" y="7193"/>
                    <a:pt x="4953" y="7288"/>
                  </a:cubicBezTo>
                  <a:cubicBezTo>
                    <a:pt x="4953" y="7383"/>
                    <a:pt x="5001" y="7455"/>
                    <a:pt x="5120" y="7455"/>
                  </a:cubicBezTo>
                  <a:lnTo>
                    <a:pt x="8740" y="7455"/>
                  </a:lnTo>
                  <a:cubicBezTo>
                    <a:pt x="8835" y="7455"/>
                    <a:pt x="8930" y="7407"/>
                    <a:pt x="8930" y="7312"/>
                  </a:cubicBezTo>
                  <a:cubicBezTo>
                    <a:pt x="8930" y="7217"/>
                    <a:pt x="8883" y="7145"/>
                    <a:pt x="8740" y="7145"/>
                  </a:cubicBezTo>
                  <a:lnTo>
                    <a:pt x="8002" y="7145"/>
                  </a:lnTo>
                  <a:lnTo>
                    <a:pt x="7978" y="6574"/>
                  </a:lnTo>
                  <a:lnTo>
                    <a:pt x="9550" y="6574"/>
                  </a:lnTo>
                  <a:cubicBezTo>
                    <a:pt x="9907" y="6574"/>
                    <a:pt x="10193" y="6264"/>
                    <a:pt x="10193" y="5954"/>
                  </a:cubicBezTo>
                  <a:lnTo>
                    <a:pt x="10193" y="4478"/>
                  </a:lnTo>
                  <a:lnTo>
                    <a:pt x="10693" y="4478"/>
                  </a:lnTo>
                  <a:cubicBezTo>
                    <a:pt x="10788" y="4478"/>
                    <a:pt x="10859" y="4430"/>
                    <a:pt x="10859" y="4335"/>
                  </a:cubicBezTo>
                  <a:cubicBezTo>
                    <a:pt x="10931" y="4216"/>
                    <a:pt x="10836" y="4121"/>
                    <a:pt x="10740" y="4121"/>
                  </a:cubicBezTo>
                  <a:lnTo>
                    <a:pt x="10240" y="4121"/>
                  </a:lnTo>
                  <a:lnTo>
                    <a:pt x="10240" y="1787"/>
                  </a:lnTo>
                  <a:cubicBezTo>
                    <a:pt x="10240" y="1430"/>
                    <a:pt x="9955" y="1144"/>
                    <a:pt x="9621" y="1144"/>
                  </a:cubicBezTo>
                  <a:lnTo>
                    <a:pt x="4310" y="1144"/>
                  </a:lnTo>
                  <a:cubicBezTo>
                    <a:pt x="3953" y="1144"/>
                    <a:pt x="3691" y="1453"/>
                    <a:pt x="3691" y="1787"/>
                  </a:cubicBezTo>
                  <a:lnTo>
                    <a:pt x="3691" y="4121"/>
                  </a:lnTo>
                  <a:lnTo>
                    <a:pt x="3120" y="4121"/>
                  </a:lnTo>
                  <a:cubicBezTo>
                    <a:pt x="3072" y="4025"/>
                    <a:pt x="2977" y="3978"/>
                    <a:pt x="2858" y="3954"/>
                  </a:cubicBezTo>
                  <a:cubicBezTo>
                    <a:pt x="2810" y="3644"/>
                    <a:pt x="2572" y="3454"/>
                    <a:pt x="2239" y="3454"/>
                  </a:cubicBezTo>
                  <a:lnTo>
                    <a:pt x="1262" y="3454"/>
                  </a:lnTo>
                  <a:lnTo>
                    <a:pt x="1262" y="2025"/>
                  </a:lnTo>
                  <a:cubicBezTo>
                    <a:pt x="1262" y="1930"/>
                    <a:pt x="1191" y="1834"/>
                    <a:pt x="1096" y="1834"/>
                  </a:cubicBezTo>
                  <a:cubicBezTo>
                    <a:pt x="1024" y="1834"/>
                    <a:pt x="929" y="1906"/>
                    <a:pt x="929" y="2025"/>
                  </a:cubicBezTo>
                  <a:lnTo>
                    <a:pt x="929" y="3597"/>
                  </a:lnTo>
                  <a:cubicBezTo>
                    <a:pt x="929" y="3597"/>
                    <a:pt x="976" y="3763"/>
                    <a:pt x="1072" y="3763"/>
                  </a:cubicBezTo>
                  <a:lnTo>
                    <a:pt x="2239" y="3763"/>
                  </a:lnTo>
                  <a:cubicBezTo>
                    <a:pt x="2382" y="3763"/>
                    <a:pt x="2524" y="3883"/>
                    <a:pt x="2524" y="4049"/>
                  </a:cubicBezTo>
                  <a:cubicBezTo>
                    <a:pt x="2524" y="4192"/>
                    <a:pt x="2405" y="4335"/>
                    <a:pt x="2239" y="4335"/>
                  </a:cubicBezTo>
                  <a:lnTo>
                    <a:pt x="619" y="4335"/>
                  </a:lnTo>
                  <a:cubicBezTo>
                    <a:pt x="476" y="4335"/>
                    <a:pt x="333" y="4049"/>
                    <a:pt x="333" y="4049"/>
                  </a:cubicBezTo>
                  <a:lnTo>
                    <a:pt x="333" y="1549"/>
                  </a:lnTo>
                  <a:cubicBezTo>
                    <a:pt x="333" y="858"/>
                    <a:pt x="857" y="310"/>
                    <a:pt x="1548" y="310"/>
                  </a:cubicBezTo>
                  <a:lnTo>
                    <a:pt x="2929" y="310"/>
                  </a:lnTo>
                  <a:cubicBezTo>
                    <a:pt x="3286" y="310"/>
                    <a:pt x="3596" y="477"/>
                    <a:pt x="3834" y="739"/>
                  </a:cubicBezTo>
                  <a:cubicBezTo>
                    <a:pt x="3870" y="787"/>
                    <a:pt x="3923" y="810"/>
                    <a:pt x="3977" y="810"/>
                  </a:cubicBezTo>
                  <a:cubicBezTo>
                    <a:pt x="4031" y="810"/>
                    <a:pt x="4084" y="787"/>
                    <a:pt x="4120" y="739"/>
                  </a:cubicBezTo>
                  <a:cubicBezTo>
                    <a:pt x="4168" y="668"/>
                    <a:pt x="4144" y="596"/>
                    <a:pt x="4120" y="525"/>
                  </a:cubicBezTo>
                  <a:cubicBezTo>
                    <a:pt x="3810" y="167"/>
                    <a:pt x="3406" y="1"/>
                    <a:pt x="2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53"/>
          <p:cNvGrpSpPr/>
          <p:nvPr/>
        </p:nvGrpSpPr>
        <p:grpSpPr>
          <a:xfrm>
            <a:off x="1741863" y="1404719"/>
            <a:ext cx="359535" cy="312018"/>
            <a:chOff x="1741863" y="1404719"/>
            <a:chExt cx="359535" cy="312018"/>
          </a:xfrm>
        </p:grpSpPr>
        <p:sp>
          <p:nvSpPr>
            <p:cNvPr id="1728" name="Google Shape;1728;p53"/>
            <p:cNvSpPr/>
            <p:nvPr/>
          </p:nvSpPr>
          <p:spPr>
            <a:xfrm>
              <a:off x="1894695" y="1424203"/>
              <a:ext cx="26558" cy="29669"/>
            </a:xfrm>
            <a:custGeom>
              <a:rect b="b" l="l" r="r" t="t"/>
              <a:pathLst>
                <a:path extrusionOk="0" h="906" w="811">
                  <a:moveTo>
                    <a:pt x="632" y="0"/>
                  </a:moveTo>
                  <a:cubicBezTo>
                    <a:pt x="579" y="0"/>
                    <a:pt x="523" y="26"/>
                    <a:pt x="477" y="72"/>
                  </a:cubicBezTo>
                  <a:lnTo>
                    <a:pt x="72" y="620"/>
                  </a:lnTo>
                  <a:cubicBezTo>
                    <a:pt x="1" y="692"/>
                    <a:pt x="48" y="811"/>
                    <a:pt x="96" y="858"/>
                  </a:cubicBezTo>
                  <a:cubicBezTo>
                    <a:pt x="120" y="906"/>
                    <a:pt x="167" y="906"/>
                    <a:pt x="191" y="906"/>
                  </a:cubicBezTo>
                  <a:cubicBezTo>
                    <a:pt x="239" y="906"/>
                    <a:pt x="310" y="858"/>
                    <a:pt x="334" y="835"/>
                  </a:cubicBezTo>
                  <a:lnTo>
                    <a:pt x="763" y="263"/>
                  </a:lnTo>
                  <a:cubicBezTo>
                    <a:pt x="810" y="192"/>
                    <a:pt x="787" y="96"/>
                    <a:pt x="715" y="25"/>
                  </a:cubicBezTo>
                  <a:cubicBezTo>
                    <a:pt x="690" y="8"/>
                    <a:pt x="662" y="0"/>
                    <a:pt x="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3"/>
            <p:cNvSpPr/>
            <p:nvPr/>
          </p:nvSpPr>
          <p:spPr>
            <a:xfrm>
              <a:off x="1781618" y="1449026"/>
              <a:ext cx="117007" cy="87534"/>
            </a:xfrm>
            <a:custGeom>
              <a:rect b="b" l="l" r="r" t="t"/>
              <a:pathLst>
                <a:path extrusionOk="0" h="2673" w="3573">
                  <a:moveTo>
                    <a:pt x="2186" y="1"/>
                  </a:moveTo>
                  <a:cubicBezTo>
                    <a:pt x="2069" y="1"/>
                    <a:pt x="1951" y="10"/>
                    <a:pt x="1834" y="29"/>
                  </a:cubicBezTo>
                  <a:cubicBezTo>
                    <a:pt x="763" y="196"/>
                    <a:pt x="1" y="1243"/>
                    <a:pt x="191" y="2363"/>
                  </a:cubicBezTo>
                  <a:cubicBezTo>
                    <a:pt x="191" y="2434"/>
                    <a:pt x="215" y="2482"/>
                    <a:pt x="215" y="2553"/>
                  </a:cubicBezTo>
                  <a:cubicBezTo>
                    <a:pt x="239" y="2649"/>
                    <a:pt x="310" y="2672"/>
                    <a:pt x="405" y="2672"/>
                  </a:cubicBezTo>
                  <a:lnTo>
                    <a:pt x="429" y="2672"/>
                  </a:lnTo>
                  <a:cubicBezTo>
                    <a:pt x="525" y="2649"/>
                    <a:pt x="572" y="2553"/>
                    <a:pt x="548" y="2458"/>
                  </a:cubicBezTo>
                  <a:cubicBezTo>
                    <a:pt x="548" y="2410"/>
                    <a:pt x="525" y="2363"/>
                    <a:pt x="525" y="2315"/>
                  </a:cubicBezTo>
                  <a:cubicBezTo>
                    <a:pt x="358" y="1386"/>
                    <a:pt x="1001" y="529"/>
                    <a:pt x="1906" y="386"/>
                  </a:cubicBezTo>
                  <a:cubicBezTo>
                    <a:pt x="2008" y="367"/>
                    <a:pt x="2111" y="357"/>
                    <a:pt x="2213" y="357"/>
                  </a:cubicBezTo>
                  <a:cubicBezTo>
                    <a:pt x="2613" y="357"/>
                    <a:pt x="3003" y="502"/>
                    <a:pt x="3287" y="767"/>
                  </a:cubicBezTo>
                  <a:cubicBezTo>
                    <a:pt x="3308" y="789"/>
                    <a:pt x="3344" y="800"/>
                    <a:pt x="3384" y="800"/>
                  </a:cubicBezTo>
                  <a:cubicBezTo>
                    <a:pt x="3432" y="800"/>
                    <a:pt x="3486" y="783"/>
                    <a:pt x="3525" y="743"/>
                  </a:cubicBezTo>
                  <a:cubicBezTo>
                    <a:pt x="3573" y="672"/>
                    <a:pt x="3573" y="553"/>
                    <a:pt x="3501" y="505"/>
                  </a:cubicBezTo>
                  <a:cubicBezTo>
                    <a:pt x="3138" y="161"/>
                    <a:pt x="2666" y="1"/>
                    <a:pt x="2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3"/>
            <p:cNvSpPr/>
            <p:nvPr/>
          </p:nvSpPr>
          <p:spPr>
            <a:xfrm>
              <a:off x="1829986" y="1404719"/>
              <a:ext cx="15621" cy="34352"/>
            </a:xfrm>
            <a:custGeom>
              <a:rect b="b" l="l" r="r" t="t"/>
              <a:pathLst>
                <a:path extrusionOk="0" h="1049" w="477">
                  <a:moveTo>
                    <a:pt x="143" y="1"/>
                  </a:moveTo>
                  <a:cubicBezTo>
                    <a:pt x="48" y="25"/>
                    <a:pt x="0" y="96"/>
                    <a:pt x="0" y="215"/>
                  </a:cubicBezTo>
                  <a:lnTo>
                    <a:pt x="119" y="906"/>
                  </a:lnTo>
                  <a:cubicBezTo>
                    <a:pt x="119" y="977"/>
                    <a:pt x="191" y="1049"/>
                    <a:pt x="286" y="1049"/>
                  </a:cubicBezTo>
                  <a:lnTo>
                    <a:pt x="310" y="1049"/>
                  </a:lnTo>
                  <a:cubicBezTo>
                    <a:pt x="405" y="1025"/>
                    <a:pt x="476" y="953"/>
                    <a:pt x="476" y="834"/>
                  </a:cubicBezTo>
                  <a:lnTo>
                    <a:pt x="357" y="144"/>
                  </a:lnTo>
                  <a:cubicBezTo>
                    <a:pt x="310" y="72"/>
                    <a:pt x="238"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3"/>
            <p:cNvSpPr/>
            <p:nvPr/>
          </p:nvSpPr>
          <p:spPr>
            <a:xfrm>
              <a:off x="1741863" y="1463992"/>
              <a:ext cx="359535" cy="252745"/>
            </a:xfrm>
            <a:custGeom>
              <a:rect b="b" l="l" r="r" t="t"/>
              <a:pathLst>
                <a:path extrusionOk="0" h="7718" w="10979">
                  <a:moveTo>
                    <a:pt x="7097" y="1"/>
                  </a:moveTo>
                  <a:cubicBezTo>
                    <a:pt x="5692" y="1"/>
                    <a:pt x="4382" y="786"/>
                    <a:pt x="3691" y="2001"/>
                  </a:cubicBezTo>
                  <a:cubicBezTo>
                    <a:pt x="3644" y="2096"/>
                    <a:pt x="3668" y="2192"/>
                    <a:pt x="3763" y="2239"/>
                  </a:cubicBezTo>
                  <a:cubicBezTo>
                    <a:pt x="3788" y="2264"/>
                    <a:pt x="3816" y="2274"/>
                    <a:pt x="3844" y="2274"/>
                  </a:cubicBezTo>
                  <a:cubicBezTo>
                    <a:pt x="3898" y="2274"/>
                    <a:pt x="3954" y="2238"/>
                    <a:pt x="4001" y="2192"/>
                  </a:cubicBezTo>
                  <a:cubicBezTo>
                    <a:pt x="4620" y="1048"/>
                    <a:pt x="5811" y="358"/>
                    <a:pt x="7097" y="358"/>
                  </a:cubicBezTo>
                  <a:cubicBezTo>
                    <a:pt x="8049" y="358"/>
                    <a:pt x="8907" y="763"/>
                    <a:pt x="9597" y="1406"/>
                  </a:cubicBezTo>
                  <a:cubicBezTo>
                    <a:pt x="10264" y="2096"/>
                    <a:pt x="10621" y="2977"/>
                    <a:pt x="10621" y="3930"/>
                  </a:cubicBezTo>
                  <a:cubicBezTo>
                    <a:pt x="10598" y="5787"/>
                    <a:pt x="9169" y="7335"/>
                    <a:pt x="7335" y="7431"/>
                  </a:cubicBezTo>
                  <a:lnTo>
                    <a:pt x="2739" y="7431"/>
                  </a:lnTo>
                  <a:cubicBezTo>
                    <a:pt x="1453" y="7431"/>
                    <a:pt x="381" y="6383"/>
                    <a:pt x="357" y="5073"/>
                  </a:cubicBezTo>
                  <a:cubicBezTo>
                    <a:pt x="357" y="4454"/>
                    <a:pt x="595" y="3811"/>
                    <a:pt x="1048" y="3382"/>
                  </a:cubicBezTo>
                  <a:cubicBezTo>
                    <a:pt x="1500" y="2930"/>
                    <a:pt x="2096" y="2668"/>
                    <a:pt x="2715" y="2668"/>
                  </a:cubicBezTo>
                  <a:cubicBezTo>
                    <a:pt x="2953" y="2668"/>
                    <a:pt x="3215" y="2692"/>
                    <a:pt x="3453" y="2787"/>
                  </a:cubicBezTo>
                  <a:cubicBezTo>
                    <a:pt x="3596" y="2811"/>
                    <a:pt x="3906" y="2954"/>
                    <a:pt x="4001" y="3025"/>
                  </a:cubicBezTo>
                  <a:cubicBezTo>
                    <a:pt x="4668" y="3454"/>
                    <a:pt x="5096" y="4216"/>
                    <a:pt x="5096" y="5049"/>
                  </a:cubicBezTo>
                  <a:cubicBezTo>
                    <a:pt x="5096" y="5121"/>
                    <a:pt x="5192" y="5216"/>
                    <a:pt x="5263" y="5216"/>
                  </a:cubicBezTo>
                  <a:cubicBezTo>
                    <a:pt x="5358" y="5216"/>
                    <a:pt x="5454" y="5121"/>
                    <a:pt x="5454" y="5049"/>
                  </a:cubicBezTo>
                  <a:cubicBezTo>
                    <a:pt x="5454" y="4097"/>
                    <a:pt x="4977" y="3216"/>
                    <a:pt x="4168" y="2715"/>
                  </a:cubicBezTo>
                  <a:cubicBezTo>
                    <a:pt x="4072" y="2668"/>
                    <a:pt x="3763" y="2477"/>
                    <a:pt x="3572" y="2430"/>
                  </a:cubicBezTo>
                  <a:cubicBezTo>
                    <a:pt x="3287" y="2334"/>
                    <a:pt x="3001" y="2311"/>
                    <a:pt x="2715" y="2311"/>
                  </a:cubicBezTo>
                  <a:cubicBezTo>
                    <a:pt x="2001" y="2311"/>
                    <a:pt x="1310" y="2596"/>
                    <a:pt x="810" y="3096"/>
                  </a:cubicBezTo>
                  <a:cubicBezTo>
                    <a:pt x="310" y="3644"/>
                    <a:pt x="0" y="4335"/>
                    <a:pt x="24" y="5049"/>
                  </a:cubicBezTo>
                  <a:cubicBezTo>
                    <a:pt x="24" y="5764"/>
                    <a:pt x="334" y="6430"/>
                    <a:pt x="834" y="6954"/>
                  </a:cubicBezTo>
                  <a:cubicBezTo>
                    <a:pt x="1314" y="7435"/>
                    <a:pt x="1971" y="7718"/>
                    <a:pt x="2656" y="7718"/>
                  </a:cubicBezTo>
                  <a:cubicBezTo>
                    <a:pt x="2684" y="7718"/>
                    <a:pt x="2711" y="7717"/>
                    <a:pt x="2739" y="7716"/>
                  </a:cubicBezTo>
                  <a:lnTo>
                    <a:pt x="7406" y="7716"/>
                  </a:lnTo>
                  <a:cubicBezTo>
                    <a:pt x="8359" y="7669"/>
                    <a:pt x="9264" y="7216"/>
                    <a:pt x="9907" y="6526"/>
                  </a:cubicBezTo>
                  <a:cubicBezTo>
                    <a:pt x="10598" y="5811"/>
                    <a:pt x="10979" y="4859"/>
                    <a:pt x="10979" y="3882"/>
                  </a:cubicBezTo>
                  <a:cubicBezTo>
                    <a:pt x="10955" y="2906"/>
                    <a:pt x="10574" y="1906"/>
                    <a:pt x="9835" y="1167"/>
                  </a:cubicBezTo>
                  <a:cubicBezTo>
                    <a:pt x="9073" y="429"/>
                    <a:pt x="8121" y="1"/>
                    <a:pt x="7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3"/>
            <p:cNvSpPr/>
            <p:nvPr/>
          </p:nvSpPr>
          <p:spPr>
            <a:xfrm>
              <a:off x="1741863" y="1522479"/>
              <a:ext cx="34319" cy="15621"/>
            </a:xfrm>
            <a:custGeom>
              <a:rect b="b" l="l" r="r" t="t"/>
              <a:pathLst>
                <a:path extrusionOk="0" h="477" w="1048">
                  <a:moveTo>
                    <a:pt x="834" y="1"/>
                  </a:moveTo>
                  <a:lnTo>
                    <a:pt x="143" y="120"/>
                  </a:lnTo>
                  <a:cubicBezTo>
                    <a:pt x="72" y="167"/>
                    <a:pt x="0" y="239"/>
                    <a:pt x="0" y="334"/>
                  </a:cubicBezTo>
                  <a:cubicBezTo>
                    <a:pt x="24" y="429"/>
                    <a:pt x="95" y="477"/>
                    <a:pt x="191" y="477"/>
                  </a:cubicBezTo>
                  <a:lnTo>
                    <a:pt x="905" y="358"/>
                  </a:lnTo>
                  <a:cubicBezTo>
                    <a:pt x="977" y="334"/>
                    <a:pt x="1048" y="239"/>
                    <a:pt x="1048" y="167"/>
                  </a:cubicBezTo>
                  <a:cubicBezTo>
                    <a:pt x="1024" y="72"/>
                    <a:pt x="929"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3"/>
            <p:cNvSpPr/>
            <p:nvPr/>
          </p:nvSpPr>
          <p:spPr>
            <a:xfrm>
              <a:off x="1760562" y="1448535"/>
              <a:ext cx="31241" cy="24855"/>
            </a:xfrm>
            <a:custGeom>
              <a:rect b="b" l="l" r="r" t="t"/>
              <a:pathLst>
                <a:path extrusionOk="0" h="759" w="954">
                  <a:moveTo>
                    <a:pt x="188" y="1"/>
                  </a:moveTo>
                  <a:cubicBezTo>
                    <a:pt x="139" y="1"/>
                    <a:pt x="90" y="26"/>
                    <a:pt x="48" y="68"/>
                  </a:cubicBezTo>
                  <a:cubicBezTo>
                    <a:pt x="1" y="115"/>
                    <a:pt x="1" y="234"/>
                    <a:pt x="96" y="306"/>
                  </a:cubicBezTo>
                  <a:lnTo>
                    <a:pt x="644" y="711"/>
                  </a:lnTo>
                  <a:cubicBezTo>
                    <a:pt x="691" y="758"/>
                    <a:pt x="715" y="758"/>
                    <a:pt x="739" y="758"/>
                  </a:cubicBezTo>
                  <a:cubicBezTo>
                    <a:pt x="810" y="758"/>
                    <a:pt x="858" y="711"/>
                    <a:pt x="882" y="687"/>
                  </a:cubicBezTo>
                  <a:cubicBezTo>
                    <a:pt x="953" y="592"/>
                    <a:pt x="929" y="520"/>
                    <a:pt x="858" y="449"/>
                  </a:cubicBezTo>
                  <a:lnTo>
                    <a:pt x="286" y="44"/>
                  </a:lnTo>
                  <a:cubicBezTo>
                    <a:pt x="257" y="14"/>
                    <a:pt x="222" y="1"/>
                    <a:pt x="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53"/>
          <p:cNvGrpSpPr/>
          <p:nvPr/>
        </p:nvGrpSpPr>
        <p:grpSpPr>
          <a:xfrm>
            <a:off x="2497544" y="1391882"/>
            <a:ext cx="360321" cy="335727"/>
            <a:chOff x="2497544" y="1391882"/>
            <a:chExt cx="360321" cy="335727"/>
          </a:xfrm>
        </p:grpSpPr>
        <p:sp>
          <p:nvSpPr>
            <p:cNvPr id="1735" name="Google Shape;1735;p53"/>
            <p:cNvSpPr/>
            <p:nvPr/>
          </p:nvSpPr>
          <p:spPr>
            <a:xfrm>
              <a:off x="2497544" y="1391882"/>
              <a:ext cx="360321" cy="335727"/>
            </a:xfrm>
            <a:custGeom>
              <a:rect b="b" l="l" r="r" t="t"/>
              <a:pathLst>
                <a:path extrusionOk="0" h="10252" w="11003">
                  <a:moveTo>
                    <a:pt x="9669" y="1774"/>
                  </a:moveTo>
                  <a:cubicBezTo>
                    <a:pt x="9955" y="1774"/>
                    <a:pt x="10217" y="2012"/>
                    <a:pt x="10217" y="2274"/>
                  </a:cubicBezTo>
                  <a:lnTo>
                    <a:pt x="10217" y="2560"/>
                  </a:lnTo>
                  <a:lnTo>
                    <a:pt x="9336" y="2560"/>
                  </a:lnTo>
                  <a:lnTo>
                    <a:pt x="9050" y="1774"/>
                  </a:lnTo>
                  <a:close/>
                  <a:moveTo>
                    <a:pt x="7936" y="401"/>
                  </a:moveTo>
                  <a:cubicBezTo>
                    <a:pt x="7979" y="401"/>
                    <a:pt x="8024" y="407"/>
                    <a:pt x="8073" y="417"/>
                  </a:cubicBezTo>
                  <a:cubicBezTo>
                    <a:pt x="8145" y="440"/>
                    <a:pt x="8240" y="536"/>
                    <a:pt x="8264" y="631"/>
                  </a:cubicBezTo>
                  <a:lnTo>
                    <a:pt x="8978" y="2631"/>
                  </a:lnTo>
                  <a:lnTo>
                    <a:pt x="8097" y="2631"/>
                  </a:lnTo>
                  <a:cubicBezTo>
                    <a:pt x="8002" y="2631"/>
                    <a:pt x="7907" y="2679"/>
                    <a:pt x="7907" y="2774"/>
                  </a:cubicBezTo>
                  <a:cubicBezTo>
                    <a:pt x="7907" y="2869"/>
                    <a:pt x="7978" y="2941"/>
                    <a:pt x="8050" y="2941"/>
                  </a:cubicBezTo>
                  <a:lnTo>
                    <a:pt x="10193" y="2941"/>
                  </a:lnTo>
                  <a:lnTo>
                    <a:pt x="10193" y="3250"/>
                  </a:lnTo>
                  <a:cubicBezTo>
                    <a:pt x="10217" y="3489"/>
                    <a:pt x="9955" y="3727"/>
                    <a:pt x="9669" y="3727"/>
                  </a:cubicBezTo>
                  <a:lnTo>
                    <a:pt x="1358" y="3727"/>
                  </a:lnTo>
                  <a:cubicBezTo>
                    <a:pt x="834" y="3727"/>
                    <a:pt x="381" y="3274"/>
                    <a:pt x="381" y="2750"/>
                  </a:cubicBezTo>
                  <a:cubicBezTo>
                    <a:pt x="381" y="2203"/>
                    <a:pt x="834" y="1750"/>
                    <a:pt x="1358" y="1750"/>
                  </a:cubicBezTo>
                  <a:lnTo>
                    <a:pt x="3263" y="1750"/>
                  </a:lnTo>
                  <a:lnTo>
                    <a:pt x="2025" y="2560"/>
                  </a:lnTo>
                  <a:lnTo>
                    <a:pt x="1620" y="2560"/>
                  </a:lnTo>
                  <a:cubicBezTo>
                    <a:pt x="1548" y="2560"/>
                    <a:pt x="1453" y="2631"/>
                    <a:pt x="1453" y="2703"/>
                  </a:cubicBezTo>
                  <a:cubicBezTo>
                    <a:pt x="1453" y="2798"/>
                    <a:pt x="1501" y="2893"/>
                    <a:pt x="1620" y="2893"/>
                  </a:cubicBezTo>
                  <a:lnTo>
                    <a:pt x="7311" y="2893"/>
                  </a:lnTo>
                  <a:cubicBezTo>
                    <a:pt x="7407" y="2893"/>
                    <a:pt x="7502" y="2822"/>
                    <a:pt x="7502" y="2750"/>
                  </a:cubicBezTo>
                  <a:cubicBezTo>
                    <a:pt x="7502" y="2655"/>
                    <a:pt x="7430" y="2560"/>
                    <a:pt x="7311" y="2560"/>
                  </a:cubicBezTo>
                  <a:lnTo>
                    <a:pt x="4501" y="2560"/>
                  </a:lnTo>
                  <a:lnTo>
                    <a:pt x="7764" y="440"/>
                  </a:lnTo>
                  <a:cubicBezTo>
                    <a:pt x="7820" y="412"/>
                    <a:pt x="7875" y="401"/>
                    <a:pt x="7936" y="401"/>
                  </a:cubicBezTo>
                  <a:close/>
                  <a:moveTo>
                    <a:pt x="10383" y="6203"/>
                  </a:moveTo>
                  <a:cubicBezTo>
                    <a:pt x="10526" y="6203"/>
                    <a:pt x="10693" y="6322"/>
                    <a:pt x="10693" y="6489"/>
                  </a:cubicBezTo>
                  <a:lnTo>
                    <a:pt x="10693" y="7394"/>
                  </a:lnTo>
                  <a:cubicBezTo>
                    <a:pt x="10693" y="7537"/>
                    <a:pt x="10574" y="7680"/>
                    <a:pt x="10383" y="7680"/>
                  </a:cubicBezTo>
                  <a:lnTo>
                    <a:pt x="6930" y="7680"/>
                  </a:lnTo>
                  <a:cubicBezTo>
                    <a:pt x="6526" y="7680"/>
                    <a:pt x="6192" y="7370"/>
                    <a:pt x="6192" y="6942"/>
                  </a:cubicBezTo>
                  <a:cubicBezTo>
                    <a:pt x="6192" y="6537"/>
                    <a:pt x="6526" y="6203"/>
                    <a:pt x="6930" y="6203"/>
                  </a:cubicBezTo>
                  <a:close/>
                  <a:moveTo>
                    <a:pt x="6089" y="0"/>
                  </a:moveTo>
                  <a:cubicBezTo>
                    <a:pt x="5953" y="0"/>
                    <a:pt x="5824" y="37"/>
                    <a:pt x="5716" y="83"/>
                  </a:cubicBezTo>
                  <a:lnTo>
                    <a:pt x="5287" y="369"/>
                  </a:lnTo>
                  <a:cubicBezTo>
                    <a:pt x="5240" y="417"/>
                    <a:pt x="5168" y="512"/>
                    <a:pt x="5240" y="559"/>
                  </a:cubicBezTo>
                  <a:cubicBezTo>
                    <a:pt x="5271" y="623"/>
                    <a:pt x="5335" y="655"/>
                    <a:pt x="5395" y="655"/>
                  </a:cubicBezTo>
                  <a:cubicBezTo>
                    <a:pt x="5425" y="655"/>
                    <a:pt x="5454" y="647"/>
                    <a:pt x="5478" y="631"/>
                  </a:cubicBezTo>
                  <a:lnTo>
                    <a:pt x="5883" y="369"/>
                  </a:lnTo>
                  <a:cubicBezTo>
                    <a:pt x="5943" y="324"/>
                    <a:pt x="6003" y="307"/>
                    <a:pt x="6070" y="307"/>
                  </a:cubicBezTo>
                  <a:cubicBezTo>
                    <a:pt x="6108" y="307"/>
                    <a:pt x="6149" y="313"/>
                    <a:pt x="6192" y="321"/>
                  </a:cubicBezTo>
                  <a:cubicBezTo>
                    <a:pt x="6287" y="369"/>
                    <a:pt x="6359" y="440"/>
                    <a:pt x="6406" y="536"/>
                  </a:cubicBezTo>
                  <a:lnTo>
                    <a:pt x="6478" y="774"/>
                  </a:lnTo>
                  <a:lnTo>
                    <a:pt x="3834" y="2512"/>
                  </a:lnTo>
                  <a:lnTo>
                    <a:pt x="2644" y="2512"/>
                  </a:lnTo>
                  <a:lnTo>
                    <a:pt x="4930" y="1012"/>
                  </a:lnTo>
                  <a:cubicBezTo>
                    <a:pt x="5025" y="964"/>
                    <a:pt x="5049" y="845"/>
                    <a:pt x="4978" y="750"/>
                  </a:cubicBezTo>
                  <a:cubicBezTo>
                    <a:pt x="4936" y="708"/>
                    <a:pt x="4886" y="683"/>
                    <a:pt x="4838" y="683"/>
                  </a:cubicBezTo>
                  <a:cubicBezTo>
                    <a:pt x="4803" y="683"/>
                    <a:pt x="4769" y="696"/>
                    <a:pt x="4739" y="726"/>
                  </a:cubicBezTo>
                  <a:lnTo>
                    <a:pt x="3787" y="1321"/>
                  </a:lnTo>
                  <a:lnTo>
                    <a:pt x="1334" y="1321"/>
                  </a:lnTo>
                  <a:cubicBezTo>
                    <a:pt x="596" y="1321"/>
                    <a:pt x="0" y="1917"/>
                    <a:pt x="0" y="2655"/>
                  </a:cubicBezTo>
                  <a:lnTo>
                    <a:pt x="0" y="9133"/>
                  </a:lnTo>
                  <a:cubicBezTo>
                    <a:pt x="0" y="9728"/>
                    <a:pt x="500" y="10252"/>
                    <a:pt x="1096" y="10252"/>
                  </a:cubicBezTo>
                  <a:lnTo>
                    <a:pt x="10336" y="10252"/>
                  </a:lnTo>
                  <a:cubicBezTo>
                    <a:pt x="10407" y="10252"/>
                    <a:pt x="10503" y="10157"/>
                    <a:pt x="10503" y="10061"/>
                  </a:cubicBezTo>
                  <a:lnTo>
                    <a:pt x="10503" y="8394"/>
                  </a:lnTo>
                  <a:lnTo>
                    <a:pt x="10503" y="8371"/>
                  </a:lnTo>
                  <a:cubicBezTo>
                    <a:pt x="10449" y="8317"/>
                    <a:pt x="10390" y="8294"/>
                    <a:pt x="10336" y="8294"/>
                  </a:cubicBezTo>
                  <a:cubicBezTo>
                    <a:pt x="10244" y="8294"/>
                    <a:pt x="10169" y="8361"/>
                    <a:pt x="10169" y="8466"/>
                  </a:cubicBezTo>
                  <a:lnTo>
                    <a:pt x="10169" y="9776"/>
                  </a:lnTo>
                  <a:cubicBezTo>
                    <a:pt x="10169" y="9823"/>
                    <a:pt x="10122" y="9895"/>
                    <a:pt x="10050" y="9895"/>
                  </a:cubicBezTo>
                  <a:lnTo>
                    <a:pt x="1953" y="9871"/>
                  </a:lnTo>
                  <a:lnTo>
                    <a:pt x="1953" y="4703"/>
                  </a:lnTo>
                  <a:cubicBezTo>
                    <a:pt x="1953" y="4608"/>
                    <a:pt x="1906" y="4536"/>
                    <a:pt x="1810" y="4536"/>
                  </a:cubicBezTo>
                  <a:cubicBezTo>
                    <a:pt x="1715" y="4536"/>
                    <a:pt x="1644" y="4584"/>
                    <a:pt x="1644" y="4703"/>
                  </a:cubicBezTo>
                  <a:lnTo>
                    <a:pt x="1644" y="9871"/>
                  </a:lnTo>
                  <a:lnTo>
                    <a:pt x="1120" y="9871"/>
                  </a:lnTo>
                  <a:cubicBezTo>
                    <a:pt x="715" y="9871"/>
                    <a:pt x="381" y="9537"/>
                    <a:pt x="381" y="9109"/>
                  </a:cubicBezTo>
                  <a:lnTo>
                    <a:pt x="381" y="3560"/>
                  </a:lnTo>
                  <a:cubicBezTo>
                    <a:pt x="620" y="3822"/>
                    <a:pt x="977" y="3989"/>
                    <a:pt x="1358" y="3989"/>
                  </a:cubicBezTo>
                  <a:lnTo>
                    <a:pt x="9669" y="3989"/>
                  </a:lnTo>
                  <a:cubicBezTo>
                    <a:pt x="9883" y="3989"/>
                    <a:pt x="10050" y="3941"/>
                    <a:pt x="10169" y="3822"/>
                  </a:cubicBezTo>
                  <a:lnTo>
                    <a:pt x="10169" y="5727"/>
                  </a:lnTo>
                  <a:lnTo>
                    <a:pt x="6883" y="5727"/>
                  </a:lnTo>
                  <a:cubicBezTo>
                    <a:pt x="6287" y="5727"/>
                    <a:pt x="5763" y="6227"/>
                    <a:pt x="5763" y="6823"/>
                  </a:cubicBezTo>
                  <a:cubicBezTo>
                    <a:pt x="5763" y="7418"/>
                    <a:pt x="6287" y="7918"/>
                    <a:pt x="6883" y="7918"/>
                  </a:cubicBezTo>
                  <a:lnTo>
                    <a:pt x="10360" y="7918"/>
                  </a:lnTo>
                  <a:cubicBezTo>
                    <a:pt x="10717" y="7918"/>
                    <a:pt x="10979" y="7632"/>
                    <a:pt x="10979" y="7299"/>
                  </a:cubicBezTo>
                  <a:lnTo>
                    <a:pt x="10979" y="6370"/>
                  </a:lnTo>
                  <a:cubicBezTo>
                    <a:pt x="11003" y="6180"/>
                    <a:pt x="10812" y="5941"/>
                    <a:pt x="10526" y="5846"/>
                  </a:cubicBezTo>
                  <a:lnTo>
                    <a:pt x="10526" y="2274"/>
                  </a:lnTo>
                  <a:cubicBezTo>
                    <a:pt x="10526" y="1798"/>
                    <a:pt x="10145" y="1417"/>
                    <a:pt x="9669" y="1417"/>
                  </a:cubicBezTo>
                  <a:lnTo>
                    <a:pt x="8907" y="1417"/>
                  </a:lnTo>
                  <a:lnTo>
                    <a:pt x="8574" y="488"/>
                  </a:lnTo>
                  <a:cubicBezTo>
                    <a:pt x="8502" y="274"/>
                    <a:pt x="8335" y="131"/>
                    <a:pt x="8145" y="59"/>
                  </a:cubicBezTo>
                  <a:cubicBezTo>
                    <a:pt x="8081" y="43"/>
                    <a:pt x="8015" y="35"/>
                    <a:pt x="7948" y="35"/>
                  </a:cubicBezTo>
                  <a:cubicBezTo>
                    <a:pt x="7814" y="35"/>
                    <a:pt x="7677" y="67"/>
                    <a:pt x="7550" y="131"/>
                  </a:cubicBezTo>
                  <a:lnTo>
                    <a:pt x="6787" y="631"/>
                  </a:lnTo>
                  <a:lnTo>
                    <a:pt x="6716" y="440"/>
                  </a:lnTo>
                  <a:cubicBezTo>
                    <a:pt x="6668" y="250"/>
                    <a:pt x="6478" y="83"/>
                    <a:pt x="6311" y="35"/>
                  </a:cubicBezTo>
                  <a:cubicBezTo>
                    <a:pt x="6236" y="11"/>
                    <a:pt x="6162" y="0"/>
                    <a:pt x="60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3"/>
            <p:cNvSpPr/>
            <p:nvPr/>
          </p:nvSpPr>
          <p:spPr>
            <a:xfrm>
              <a:off x="2711222" y="1602022"/>
              <a:ext cx="32780" cy="32780"/>
            </a:xfrm>
            <a:custGeom>
              <a:rect b="b" l="l" r="r" t="t"/>
              <a:pathLst>
                <a:path extrusionOk="0" h="1001" w="1001">
                  <a:moveTo>
                    <a:pt x="501" y="310"/>
                  </a:moveTo>
                  <a:cubicBezTo>
                    <a:pt x="596" y="310"/>
                    <a:pt x="667" y="406"/>
                    <a:pt x="667" y="501"/>
                  </a:cubicBezTo>
                  <a:cubicBezTo>
                    <a:pt x="667" y="596"/>
                    <a:pt x="596" y="668"/>
                    <a:pt x="501" y="668"/>
                  </a:cubicBezTo>
                  <a:cubicBezTo>
                    <a:pt x="405" y="668"/>
                    <a:pt x="310" y="596"/>
                    <a:pt x="310" y="501"/>
                  </a:cubicBezTo>
                  <a:cubicBezTo>
                    <a:pt x="310" y="406"/>
                    <a:pt x="405" y="310"/>
                    <a:pt x="501" y="310"/>
                  </a:cubicBezTo>
                  <a:close/>
                  <a:moveTo>
                    <a:pt x="501" y="1"/>
                  </a:moveTo>
                  <a:cubicBezTo>
                    <a:pt x="191" y="1"/>
                    <a:pt x="1" y="239"/>
                    <a:pt x="1" y="501"/>
                  </a:cubicBezTo>
                  <a:cubicBezTo>
                    <a:pt x="1" y="787"/>
                    <a:pt x="239" y="1001"/>
                    <a:pt x="501" y="1001"/>
                  </a:cubicBezTo>
                  <a:cubicBezTo>
                    <a:pt x="763" y="1001"/>
                    <a:pt x="1001" y="763"/>
                    <a:pt x="1001" y="501"/>
                  </a:cubicBezTo>
                  <a:cubicBezTo>
                    <a:pt x="1001" y="239"/>
                    <a:pt x="786"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53"/>
          <p:cNvGrpSpPr/>
          <p:nvPr/>
        </p:nvGrpSpPr>
        <p:grpSpPr>
          <a:xfrm>
            <a:off x="3257122" y="1384448"/>
            <a:ext cx="358782" cy="356424"/>
            <a:chOff x="3257122" y="1384448"/>
            <a:chExt cx="358782" cy="356424"/>
          </a:xfrm>
        </p:grpSpPr>
        <p:sp>
          <p:nvSpPr>
            <p:cNvPr id="1738" name="Google Shape;1738;p53"/>
            <p:cNvSpPr/>
            <p:nvPr/>
          </p:nvSpPr>
          <p:spPr>
            <a:xfrm>
              <a:off x="3257122" y="1384448"/>
              <a:ext cx="267547" cy="356424"/>
            </a:xfrm>
            <a:custGeom>
              <a:rect b="b" l="l" r="r" t="t"/>
              <a:pathLst>
                <a:path extrusionOk="0" h="10884" w="8170">
                  <a:moveTo>
                    <a:pt x="6359" y="334"/>
                  </a:moveTo>
                  <a:cubicBezTo>
                    <a:pt x="6502" y="334"/>
                    <a:pt x="6669" y="453"/>
                    <a:pt x="6669" y="620"/>
                  </a:cubicBezTo>
                  <a:lnTo>
                    <a:pt x="6669" y="1668"/>
                  </a:lnTo>
                  <a:cubicBezTo>
                    <a:pt x="6669" y="1763"/>
                    <a:pt x="6573" y="1834"/>
                    <a:pt x="6478" y="1834"/>
                  </a:cubicBezTo>
                  <a:lnTo>
                    <a:pt x="5645" y="1834"/>
                  </a:lnTo>
                  <a:cubicBezTo>
                    <a:pt x="5621" y="1834"/>
                    <a:pt x="5597" y="1834"/>
                    <a:pt x="5549" y="1882"/>
                  </a:cubicBezTo>
                  <a:cubicBezTo>
                    <a:pt x="5430" y="2025"/>
                    <a:pt x="5526" y="2168"/>
                    <a:pt x="5669" y="2168"/>
                  </a:cubicBezTo>
                  <a:lnTo>
                    <a:pt x="6192" y="2168"/>
                  </a:lnTo>
                  <a:lnTo>
                    <a:pt x="6192" y="2906"/>
                  </a:lnTo>
                  <a:cubicBezTo>
                    <a:pt x="6192" y="3001"/>
                    <a:pt x="6264" y="3096"/>
                    <a:pt x="6359" y="3096"/>
                  </a:cubicBezTo>
                  <a:lnTo>
                    <a:pt x="6835" y="3096"/>
                  </a:lnTo>
                  <a:cubicBezTo>
                    <a:pt x="7264" y="3096"/>
                    <a:pt x="7574" y="3430"/>
                    <a:pt x="7574" y="3835"/>
                  </a:cubicBezTo>
                  <a:lnTo>
                    <a:pt x="7574" y="3906"/>
                  </a:lnTo>
                  <a:lnTo>
                    <a:pt x="525" y="3906"/>
                  </a:lnTo>
                  <a:lnTo>
                    <a:pt x="525" y="3811"/>
                  </a:lnTo>
                  <a:lnTo>
                    <a:pt x="548" y="3811"/>
                  </a:lnTo>
                  <a:cubicBezTo>
                    <a:pt x="548" y="3382"/>
                    <a:pt x="882" y="3073"/>
                    <a:pt x="1310" y="3073"/>
                  </a:cubicBezTo>
                  <a:lnTo>
                    <a:pt x="4716" y="3073"/>
                  </a:lnTo>
                  <a:cubicBezTo>
                    <a:pt x="4811" y="3073"/>
                    <a:pt x="4906" y="3001"/>
                    <a:pt x="4906" y="2906"/>
                  </a:cubicBezTo>
                  <a:cubicBezTo>
                    <a:pt x="4906" y="2834"/>
                    <a:pt x="4835" y="2739"/>
                    <a:pt x="4716" y="2739"/>
                  </a:cubicBezTo>
                  <a:lnTo>
                    <a:pt x="1930" y="2739"/>
                  </a:lnTo>
                  <a:lnTo>
                    <a:pt x="1930" y="2168"/>
                  </a:lnTo>
                  <a:lnTo>
                    <a:pt x="5002" y="2168"/>
                  </a:lnTo>
                  <a:cubicBezTo>
                    <a:pt x="5073" y="2168"/>
                    <a:pt x="5168" y="2072"/>
                    <a:pt x="5168" y="2001"/>
                  </a:cubicBezTo>
                  <a:cubicBezTo>
                    <a:pt x="5168" y="1906"/>
                    <a:pt x="5073" y="1810"/>
                    <a:pt x="5002" y="1810"/>
                  </a:cubicBezTo>
                  <a:lnTo>
                    <a:pt x="1739" y="1810"/>
                  </a:lnTo>
                  <a:cubicBezTo>
                    <a:pt x="1596" y="1810"/>
                    <a:pt x="1453" y="1525"/>
                    <a:pt x="1453" y="1525"/>
                  </a:cubicBezTo>
                  <a:lnTo>
                    <a:pt x="1453" y="1001"/>
                  </a:lnTo>
                  <a:lnTo>
                    <a:pt x="3097" y="1001"/>
                  </a:lnTo>
                  <a:cubicBezTo>
                    <a:pt x="3168" y="1001"/>
                    <a:pt x="3263" y="953"/>
                    <a:pt x="3263" y="858"/>
                  </a:cubicBezTo>
                  <a:cubicBezTo>
                    <a:pt x="3263" y="763"/>
                    <a:pt x="3216" y="691"/>
                    <a:pt x="3097" y="691"/>
                  </a:cubicBezTo>
                  <a:lnTo>
                    <a:pt x="1430" y="691"/>
                  </a:lnTo>
                  <a:lnTo>
                    <a:pt x="1430" y="620"/>
                  </a:lnTo>
                  <a:cubicBezTo>
                    <a:pt x="1430" y="477"/>
                    <a:pt x="1549" y="334"/>
                    <a:pt x="1715" y="334"/>
                  </a:cubicBezTo>
                  <a:close/>
                  <a:moveTo>
                    <a:pt x="1787" y="1"/>
                  </a:moveTo>
                  <a:cubicBezTo>
                    <a:pt x="1430" y="1"/>
                    <a:pt x="1144" y="286"/>
                    <a:pt x="1144" y="620"/>
                  </a:cubicBezTo>
                  <a:lnTo>
                    <a:pt x="1144" y="1548"/>
                  </a:lnTo>
                  <a:cubicBezTo>
                    <a:pt x="1144" y="1834"/>
                    <a:pt x="1358" y="2072"/>
                    <a:pt x="1620" y="2144"/>
                  </a:cubicBezTo>
                  <a:lnTo>
                    <a:pt x="1620" y="2739"/>
                  </a:lnTo>
                  <a:lnTo>
                    <a:pt x="1334" y="2739"/>
                  </a:lnTo>
                  <a:cubicBezTo>
                    <a:pt x="739" y="2739"/>
                    <a:pt x="239" y="3239"/>
                    <a:pt x="239" y="3835"/>
                  </a:cubicBezTo>
                  <a:lnTo>
                    <a:pt x="239" y="3930"/>
                  </a:lnTo>
                  <a:cubicBezTo>
                    <a:pt x="72" y="3978"/>
                    <a:pt x="1" y="4144"/>
                    <a:pt x="1" y="4287"/>
                  </a:cubicBezTo>
                  <a:lnTo>
                    <a:pt x="1" y="7050"/>
                  </a:lnTo>
                  <a:cubicBezTo>
                    <a:pt x="1" y="7192"/>
                    <a:pt x="72" y="7359"/>
                    <a:pt x="239" y="7407"/>
                  </a:cubicBezTo>
                  <a:lnTo>
                    <a:pt x="239" y="10717"/>
                  </a:lnTo>
                  <a:cubicBezTo>
                    <a:pt x="239" y="10812"/>
                    <a:pt x="310" y="10884"/>
                    <a:pt x="406" y="10884"/>
                  </a:cubicBezTo>
                  <a:lnTo>
                    <a:pt x="6002" y="10884"/>
                  </a:lnTo>
                  <a:cubicBezTo>
                    <a:pt x="6121" y="10741"/>
                    <a:pt x="6026" y="10574"/>
                    <a:pt x="5883" y="10574"/>
                  </a:cubicBezTo>
                  <a:lnTo>
                    <a:pt x="667" y="10574"/>
                  </a:lnTo>
                  <a:cubicBezTo>
                    <a:pt x="620" y="10574"/>
                    <a:pt x="548" y="10503"/>
                    <a:pt x="548" y="10455"/>
                  </a:cubicBezTo>
                  <a:lnTo>
                    <a:pt x="548" y="7478"/>
                  </a:lnTo>
                  <a:lnTo>
                    <a:pt x="1334" y="7478"/>
                  </a:lnTo>
                  <a:cubicBezTo>
                    <a:pt x="1430" y="7478"/>
                    <a:pt x="1501" y="7407"/>
                    <a:pt x="1501" y="7312"/>
                  </a:cubicBezTo>
                  <a:cubicBezTo>
                    <a:pt x="1549" y="7192"/>
                    <a:pt x="1453" y="7121"/>
                    <a:pt x="1334" y="7121"/>
                  </a:cubicBezTo>
                  <a:lnTo>
                    <a:pt x="382" y="7121"/>
                  </a:lnTo>
                  <a:cubicBezTo>
                    <a:pt x="358" y="7121"/>
                    <a:pt x="310" y="7073"/>
                    <a:pt x="310" y="7050"/>
                  </a:cubicBezTo>
                  <a:lnTo>
                    <a:pt x="310" y="4287"/>
                  </a:lnTo>
                  <a:cubicBezTo>
                    <a:pt x="310" y="4263"/>
                    <a:pt x="358" y="4216"/>
                    <a:pt x="382" y="4216"/>
                  </a:cubicBezTo>
                  <a:lnTo>
                    <a:pt x="7764" y="4216"/>
                  </a:lnTo>
                  <a:cubicBezTo>
                    <a:pt x="7788" y="4216"/>
                    <a:pt x="7812" y="4263"/>
                    <a:pt x="7812" y="4287"/>
                  </a:cubicBezTo>
                  <a:lnTo>
                    <a:pt x="7812" y="7050"/>
                  </a:lnTo>
                  <a:cubicBezTo>
                    <a:pt x="7812" y="7073"/>
                    <a:pt x="7788" y="7121"/>
                    <a:pt x="7764" y="7121"/>
                  </a:cubicBezTo>
                  <a:lnTo>
                    <a:pt x="2073" y="7121"/>
                  </a:lnTo>
                  <a:cubicBezTo>
                    <a:pt x="1977" y="7121"/>
                    <a:pt x="1906" y="7169"/>
                    <a:pt x="1906" y="7264"/>
                  </a:cubicBezTo>
                  <a:cubicBezTo>
                    <a:pt x="1906" y="7359"/>
                    <a:pt x="1953" y="7431"/>
                    <a:pt x="2073" y="7431"/>
                  </a:cubicBezTo>
                  <a:lnTo>
                    <a:pt x="7621" y="7431"/>
                  </a:lnTo>
                  <a:lnTo>
                    <a:pt x="7621" y="8193"/>
                  </a:lnTo>
                  <a:cubicBezTo>
                    <a:pt x="7621" y="8264"/>
                    <a:pt x="7669" y="8359"/>
                    <a:pt x="7764" y="8359"/>
                  </a:cubicBezTo>
                  <a:cubicBezTo>
                    <a:pt x="7859" y="8359"/>
                    <a:pt x="7931" y="8312"/>
                    <a:pt x="7931" y="8193"/>
                  </a:cubicBezTo>
                  <a:lnTo>
                    <a:pt x="7931" y="7407"/>
                  </a:lnTo>
                  <a:cubicBezTo>
                    <a:pt x="8098" y="7359"/>
                    <a:pt x="8169" y="7192"/>
                    <a:pt x="8169" y="7050"/>
                  </a:cubicBezTo>
                  <a:lnTo>
                    <a:pt x="8169" y="4287"/>
                  </a:lnTo>
                  <a:cubicBezTo>
                    <a:pt x="8169" y="4144"/>
                    <a:pt x="8098" y="3978"/>
                    <a:pt x="7931" y="3930"/>
                  </a:cubicBezTo>
                  <a:lnTo>
                    <a:pt x="7931" y="3835"/>
                  </a:lnTo>
                  <a:cubicBezTo>
                    <a:pt x="7931" y="3239"/>
                    <a:pt x="7431" y="2739"/>
                    <a:pt x="6835" y="2739"/>
                  </a:cubicBezTo>
                  <a:lnTo>
                    <a:pt x="6550" y="2739"/>
                  </a:lnTo>
                  <a:lnTo>
                    <a:pt x="6550" y="2144"/>
                  </a:lnTo>
                  <a:cubicBezTo>
                    <a:pt x="6812" y="2049"/>
                    <a:pt x="7026" y="1810"/>
                    <a:pt x="7026" y="1548"/>
                  </a:cubicBezTo>
                  <a:lnTo>
                    <a:pt x="7026" y="620"/>
                  </a:lnTo>
                  <a:cubicBezTo>
                    <a:pt x="7026" y="262"/>
                    <a:pt x="6716" y="1"/>
                    <a:pt x="6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3"/>
            <p:cNvSpPr/>
            <p:nvPr/>
          </p:nvSpPr>
          <p:spPr>
            <a:xfrm>
              <a:off x="3460681" y="1669875"/>
              <a:ext cx="155223" cy="70997"/>
            </a:xfrm>
            <a:custGeom>
              <a:rect b="b" l="l" r="r" t="t"/>
              <a:pathLst>
                <a:path extrusionOk="0" h="2168" w="4740">
                  <a:moveTo>
                    <a:pt x="3739" y="334"/>
                  </a:moveTo>
                  <a:cubicBezTo>
                    <a:pt x="4096" y="334"/>
                    <a:pt x="4382" y="620"/>
                    <a:pt x="4382" y="953"/>
                  </a:cubicBezTo>
                  <a:lnTo>
                    <a:pt x="4382" y="1191"/>
                  </a:lnTo>
                  <a:lnTo>
                    <a:pt x="4406" y="1191"/>
                  </a:lnTo>
                  <a:cubicBezTo>
                    <a:pt x="4406" y="1549"/>
                    <a:pt x="4096" y="1810"/>
                    <a:pt x="3787" y="1810"/>
                  </a:cubicBezTo>
                  <a:lnTo>
                    <a:pt x="2548" y="1810"/>
                  </a:lnTo>
                  <a:lnTo>
                    <a:pt x="2548" y="834"/>
                  </a:lnTo>
                  <a:cubicBezTo>
                    <a:pt x="2548" y="739"/>
                    <a:pt x="2501" y="667"/>
                    <a:pt x="2406" y="667"/>
                  </a:cubicBezTo>
                  <a:cubicBezTo>
                    <a:pt x="2310" y="667"/>
                    <a:pt x="2215" y="715"/>
                    <a:pt x="2215" y="834"/>
                  </a:cubicBezTo>
                  <a:lnTo>
                    <a:pt x="2215" y="1810"/>
                  </a:lnTo>
                  <a:lnTo>
                    <a:pt x="977" y="1810"/>
                  </a:lnTo>
                  <a:cubicBezTo>
                    <a:pt x="619" y="1810"/>
                    <a:pt x="357" y="1525"/>
                    <a:pt x="357" y="1191"/>
                  </a:cubicBezTo>
                  <a:lnTo>
                    <a:pt x="357" y="953"/>
                  </a:lnTo>
                  <a:cubicBezTo>
                    <a:pt x="357" y="596"/>
                    <a:pt x="643" y="334"/>
                    <a:pt x="977" y="334"/>
                  </a:cubicBezTo>
                  <a:close/>
                  <a:moveTo>
                    <a:pt x="977" y="1"/>
                  </a:moveTo>
                  <a:cubicBezTo>
                    <a:pt x="453" y="1"/>
                    <a:pt x="0" y="453"/>
                    <a:pt x="0" y="977"/>
                  </a:cubicBezTo>
                  <a:lnTo>
                    <a:pt x="0" y="1191"/>
                  </a:lnTo>
                  <a:cubicBezTo>
                    <a:pt x="0" y="1739"/>
                    <a:pt x="453" y="2168"/>
                    <a:pt x="977" y="2168"/>
                  </a:cubicBezTo>
                  <a:lnTo>
                    <a:pt x="3739" y="2168"/>
                  </a:lnTo>
                  <a:cubicBezTo>
                    <a:pt x="4287" y="2168"/>
                    <a:pt x="4739" y="1739"/>
                    <a:pt x="4739" y="1191"/>
                  </a:cubicBezTo>
                  <a:lnTo>
                    <a:pt x="4739" y="953"/>
                  </a:lnTo>
                  <a:cubicBezTo>
                    <a:pt x="4739" y="429"/>
                    <a:pt x="4311" y="1"/>
                    <a:pt x="3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3"/>
            <p:cNvSpPr/>
            <p:nvPr/>
          </p:nvSpPr>
          <p:spPr>
            <a:xfrm>
              <a:off x="3294553" y="1549004"/>
              <a:ext cx="124048" cy="10938"/>
            </a:xfrm>
            <a:custGeom>
              <a:rect b="b" l="l" r="r" t="t"/>
              <a:pathLst>
                <a:path extrusionOk="0" h="334" w="3788">
                  <a:moveTo>
                    <a:pt x="191" y="0"/>
                  </a:moveTo>
                  <a:cubicBezTo>
                    <a:pt x="96" y="0"/>
                    <a:pt x="1" y="72"/>
                    <a:pt x="1" y="143"/>
                  </a:cubicBezTo>
                  <a:cubicBezTo>
                    <a:pt x="1" y="262"/>
                    <a:pt x="72" y="334"/>
                    <a:pt x="191" y="334"/>
                  </a:cubicBezTo>
                  <a:lnTo>
                    <a:pt x="3621" y="334"/>
                  </a:lnTo>
                  <a:cubicBezTo>
                    <a:pt x="3692" y="334"/>
                    <a:pt x="3787" y="262"/>
                    <a:pt x="3787" y="191"/>
                  </a:cubicBezTo>
                  <a:cubicBezTo>
                    <a:pt x="3787" y="96"/>
                    <a:pt x="3740" y="0"/>
                    <a:pt x="36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3"/>
            <p:cNvSpPr/>
            <p:nvPr/>
          </p:nvSpPr>
          <p:spPr>
            <a:xfrm>
              <a:off x="3294553" y="1579427"/>
              <a:ext cx="93625" cy="10938"/>
            </a:xfrm>
            <a:custGeom>
              <a:rect b="b" l="l" r="r" t="t"/>
              <a:pathLst>
                <a:path extrusionOk="0" h="334" w="2859">
                  <a:moveTo>
                    <a:pt x="191" y="0"/>
                  </a:moveTo>
                  <a:cubicBezTo>
                    <a:pt x="96" y="0"/>
                    <a:pt x="1" y="48"/>
                    <a:pt x="1" y="143"/>
                  </a:cubicBezTo>
                  <a:cubicBezTo>
                    <a:pt x="1" y="262"/>
                    <a:pt x="72" y="334"/>
                    <a:pt x="191" y="334"/>
                  </a:cubicBezTo>
                  <a:lnTo>
                    <a:pt x="2692" y="334"/>
                  </a:lnTo>
                  <a:cubicBezTo>
                    <a:pt x="2787" y="334"/>
                    <a:pt x="2858" y="262"/>
                    <a:pt x="2858" y="167"/>
                  </a:cubicBezTo>
                  <a:cubicBezTo>
                    <a:pt x="2858" y="95"/>
                    <a:pt x="2811" y="0"/>
                    <a:pt x="2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 name="Google Shape;1742;p53"/>
          <p:cNvGrpSpPr/>
          <p:nvPr/>
        </p:nvGrpSpPr>
        <p:grpSpPr>
          <a:xfrm>
            <a:off x="4012804" y="1413298"/>
            <a:ext cx="363465" cy="298723"/>
            <a:chOff x="4012804" y="1413298"/>
            <a:chExt cx="363465" cy="298723"/>
          </a:xfrm>
        </p:grpSpPr>
        <p:sp>
          <p:nvSpPr>
            <p:cNvPr id="1743" name="Google Shape;1743;p53"/>
            <p:cNvSpPr/>
            <p:nvPr/>
          </p:nvSpPr>
          <p:spPr>
            <a:xfrm>
              <a:off x="4164097" y="1473357"/>
              <a:ext cx="61664" cy="35105"/>
            </a:xfrm>
            <a:custGeom>
              <a:rect b="b" l="l" r="r" t="t"/>
              <a:pathLst>
                <a:path extrusionOk="0" h="1072" w="1883">
                  <a:moveTo>
                    <a:pt x="1263" y="358"/>
                  </a:moveTo>
                  <a:cubicBezTo>
                    <a:pt x="1358" y="358"/>
                    <a:pt x="1430" y="405"/>
                    <a:pt x="1430" y="500"/>
                  </a:cubicBezTo>
                  <a:cubicBezTo>
                    <a:pt x="1430" y="596"/>
                    <a:pt x="1382" y="667"/>
                    <a:pt x="1263" y="667"/>
                  </a:cubicBezTo>
                  <a:lnTo>
                    <a:pt x="572" y="667"/>
                  </a:lnTo>
                  <a:cubicBezTo>
                    <a:pt x="477" y="667"/>
                    <a:pt x="406" y="572"/>
                    <a:pt x="406" y="500"/>
                  </a:cubicBezTo>
                  <a:cubicBezTo>
                    <a:pt x="406" y="405"/>
                    <a:pt x="477" y="358"/>
                    <a:pt x="572" y="358"/>
                  </a:cubicBezTo>
                  <a:close/>
                  <a:moveTo>
                    <a:pt x="572" y="0"/>
                  </a:moveTo>
                  <a:cubicBezTo>
                    <a:pt x="334" y="0"/>
                    <a:pt x="96" y="167"/>
                    <a:pt x="72" y="405"/>
                  </a:cubicBezTo>
                  <a:cubicBezTo>
                    <a:pt x="1" y="739"/>
                    <a:pt x="239" y="1072"/>
                    <a:pt x="572" y="1072"/>
                  </a:cubicBezTo>
                  <a:lnTo>
                    <a:pt x="1287" y="1072"/>
                  </a:lnTo>
                  <a:cubicBezTo>
                    <a:pt x="1620" y="1072"/>
                    <a:pt x="1882" y="762"/>
                    <a:pt x="1787" y="405"/>
                  </a:cubicBezTo>
                  <a:cubicBezTo>
                    <a:pt x="1716" y="167"/>
                    <a:pt x="1501" y="0"/>
                    <a:pt x="1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3"/>
            <p:cNvSpPr/>
            <p:nvPr/>
          </p:nvSpPr>
          <p:spPr>
            <a:xfrm>
              <a:off x="4097587" y="1541210"/>
              <a:ext cx="79806" cy="79544"/>
            </a:xfrm>
            <a:custGeom>
              <a:rect b="b" l="l" r="r" t="t"/>
              <a:pathLst>
                <a:path extrusionOk="0" h="2429" w="2437">
                  <a:moveTo>
                    <a:pt x="1103" y="0"/>
                  </a:moveTo>
                  <a:cubicBezTo>
                    <a:pt x="1032" y="0"/>
                    <a:pt x="936" y="72"/>
                    <a:pt x="936" y="143"/>
                  </a:cubicBezTo>
                  <a:cubicBezTo>
                    <a:pt x="936" y="238"/>
                    <a:pt x="984" y="334"/>
                    <a:pt x="1103" y="334"/>
                  </a:cubicBezTo>
                  <a:lnTo>
                    <a:pt x="1889" y="334"/>
                  </a:lnTo>
                  <a:cubicBezTo>
                    <a:pt x="1913" y="334"/>
                    <a:pt x="1913" y="334"/>
                    <a:pt x="1960" y="357"/>
                  </a:cubicBezTo>
                  <a:cubicBezTo>
                    <a:pt x="2222" y="596"/>
                    <a:pt x="2032" y="929"/>
                    <a:pt x="1794" y="929"/>
                  </a:cubicBezTo>
                  <a:lnTo>
                    <a:pt x="1008" y="929"/>
                  </a:lnTo>
                  <a:cubicBezTo>
                    <a:pt x="960" y="929"/>
                    <a:pt x="936" y="953"/>
                    <a:pt x="936" y="977"/>
                  </a:cubicBezTo>
                  <a:lnTo>
                    <a:pt x="936" y="1905"/>
                  </a:lnTo>
                  <a:cubicBezTo>
                    <a:pt x="936" y="1929"/>
                    <a:pt x="936" y="1929"/>
                    <a:pt x="913" y="1953"/>
                  </a:cubicBezTo>
                  <a:cubicBezTo>
                    <a:pt x="824" y="2049"/>
                    <a:pt x="728" y="2089"/>
                    <a:pt x="641" y="2089"/>
                  </a:cubicBezTo>
                  <a:cubicBezTo>
                    <a:pt x="469" y="2089"/>
                    <a:pt x="333" y="1936"/>
                    <a:pt x="365" y="1762"/>
                  </a:cubicBezTo>
                  <a:lnTo>
                    <a:pt x="365" y="1739"/>
                  </a:lnTo>
                  <a:cubicBezTo>
                    <a:pt x="311" y="1676"/>
                    <a:pt x="251" y="1650"/>
                    <a:pt x="196" y="1650"/>
                  </a:cubicBezTo>
                  <a:cubicBezTo>
                    <a:pt x="106" y="1650"/>
                    <a:pt x="31" y="1721"/>
                    <a:pt x="31" y="1810"/>
                  </a:cubicBezTo>
                  <a:cubicBezTo>
                    <a:pt x="1" y="2149"/>
                    <a:pt x="279" y="2428"/>
                    <a:pt x="621" y="2428"/>
                  </a:cubicBezTo>
                  <a:cubicBezTo>
                    <a:pt x="808" y="2428"/>
                    <a:pt x="1013" y="2345"/>
                    <a:pt x="1198" y="2143"/>
                  </a:cubicBezTo>
                  <a:cubicBezTo>
                    <a:pt x="1246" y="2120"/>
                    <a:pt x="1270" y="2048"/>
                    <a:pt x="1270" y="2024"/>
                  </a:cubicBezTo>
                  <a:lnTo>
                    <a:pt x="1270" y="1286"/>
                  </a:lnTo>
                  <a:lnTo>
                    <a:pt x="1770" y="1286"/>
                  </a:lnTo>
                  <a:cubicBezTo>
                    <a:pt x="2127" y="1286"/>
                    <a:pt x="2389" y="1024"/>
                    <a:pt x="2437" y="667"/>
                  </a:cubicBezTo>
                  <a:cubicBezTo>
                    <a:pt x="2437" y="310"/>
                    <a:pt x="2151" y="0"/>
                    <a:pt x="1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3"/>
            <p:cNvSpPr/>
            <p:nvPr/>
          </p:nvSpPr>
          <p:spPr>
            <a:xfrm>
              <a:off x="4051020" y="1504271"/>
              <a:ext cx="85831" cy="79085"/>
            </a:xfrm>
            <a:custGeom>
              <a:rect b="b" l="l" r="r" t="t"/>
              <a:pathLst>
                <a:path extrusionOk="0" h="2415" w="2621">
                  <a:moveTo>
                    <a:pt x="1986" y="0"/>
                  </a:moveTo>
                  <a:cubicBezTo>
                    <a:pt x="1837" y="0"/>
                    <a:pt x="1676" y="53"/>
                    <a:pt x="1525" y="176"/>
                  </a:cubicBezTo>
                  <a:cubicBezTo>
                    <a:pt x="1430" y="247"/>
                    <a:pt x="1382" y="366"/>
                    <a:pt x="1382" y="485"/>
                  </a:cubicBezTo>
                  <a:lnTo>
                    <a:pt x="1382" y="1128"/>
                  </a:lnTo>
                  <a:lnTo>
                    <a:pt x="715" y="1128"/>
                  </a:lnTo>
                  <a:cubicBezTo>
                    <a:pt x="596" y="1128"/>
                    <a:pt x="477" y="1200"/>
                    <a:pt x="429" y="1271"/>
                  </a:cubicBezTo>
                  <a:cubicBezTo>
                    <a:pt x="1" y="1819"/>
                    <a:pt x="358" y="2414"/>
                    <a:pt x="882" y="2414"/>
                  </a:cubicBezTo>
                  <a:lnTo>
                    <a:pt x="1549" y="2414"/>
                  </a:lnTo>
                  <a:cubicBezTo>
                    <a:pt x="1644" y="2414"/>
                    <a:pt x="1739" y="2343"/>
                    <a:pt x="1739" y="2271"/>
                  </a:cubicBezTo>
                  <a:cubicBezTo>
                    <a:pt x="1739" y="2176"/>
                    <a:pt x="1668" y="2081"/>
                    <a:pt x="1549" y="2081"/>
                  </a:cubicBezTo>
                  <a:lnTo>
                    <a:pt x="882" y="2081"/>
                  </a:lnTo>
                  <a:cubicBezTo>
                    <a:pt x="715" y="2081"/>
                    <a:pt x="596" y="1986"/>
                    <a:pt x="572" y="1843"/>
                  </a:cubicBezTo>
                  <a:cubicBezTo>
                    <a:pt x="572" y="1628"/>
                    <a:pt x="691" y="1485"/>
                    <a:pt x="882" y="1485"/>
                  </a:cubicBezTo>
                  <a:lnTo>
                    <a:pt x="1549" y="1485"/>
                  </a:lnTo>
                  <a:cubicBezTo>
                    <a:pt x="1644" y="1485"/>
                    <a:pt x="1739" y="1390"/>
                    <a:pt x="1739" y="1319"/>
                  </a:cubicBezTo>
                  <a:lnTo>
                    <a:pt x="1739" y="557"/>
                  </a:lnTo>
                  <a:cubicBezTo>
                    <a:pt x="1739" y="509"/>
                    <a:pt x="1763" y="485"/>
                    <a:pt x="1787" y="414"/>
                  </a:cubicBezTo>
                  <a:cubicBezTo>
                    <a:pt x="1859" y="349"/>
                    <a:pt x="1937" y="321"/>
                    <a:pt x="2011" y="321"/>
                  </a:cubicBezTo>
                  <a:cubicBezTo>
                    <a:pt x="2182" y="321"/>
                    <a:pt x="2327" y="469"/>
                    <a:pt x="2311" y="652"/>
                  </a:cubicBezTo>
                  <a:cubicBezTo>
                    <a:pt x="2311" y="676"/>
                    <a:pt x="2311" y="723"/>
                    <a:pt x="2335" y="747"/>
                  </a:cubicBezTo>
                  <a:cubicBezTo>
                    <a:pt x="2380" y="785"/>
                    <a:pt x="2425" y="801"/>
                    <a:pt x="2466" y="801"/>
                  </a:cubicBezTo>
                  <a:cubicBezTo>
                    <a:pt x="2554" y="801"/>
                    <a:pt x="2620" y="726"/>
                    <a:pt x="2620" y="628"/>
                  </a:cubicBezTo>
                  <a:cubicBezTo>
                    <a:pt x="2620" y="279"/>
                    <a:pt x="2331" y="0"/>
                    <a:pt x="19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3"/>
            <p:cNvSpPr/>
            <p:nvPr/>
          </p:nvSpPr>
          <p:spPr>
            <a:xfrm>
              <a:off x="4249110" y="1502994"/>
              <a:ext cx="41360" cy="41360"/>
            </a:xfrm>
            <a:custGeom>
              <a:rect b="b" l="l" r="r" t="t"/>
              <a:pathLst>
                <a:path extrusionOk="0" h="1263" w="1263">
                  <a:moveTo>
                    <a:pt x="620" y="334"/>
                  </a:moveTo>
                  <a:cubicBezTo>
                    <a:pt x="787" y="334"/>
                    <a:pt x="929" y="453"/>
                    <a:pt x="929" y="643"/>
                  </a:cubicBezTo>
                  <a:cubicBezTo>
                    <a:pt x="906" y="810"/>
                    <a:pt x="787" y="929"/>
                    <a:pt x="620" y="929"/>
                  </a:cubicBezTo>
                  <a:cubicBezTo>
                    <a:pt x="477" y="929"/>
                    <a:pt x="334" y="810"/>
                    <a:pt x="334" y="643"/>
                  </a:cubicBezTo>
                  <a:cubicBezTo>
                    <a:pt x="334" y="477"/>
                    <a:pt x="453" y="334"/>
                    <a:pt x="620" y="334"/>
                  </a:cubicBezTo>
                  <a:close/>
                  <a:moveTo>
                    <a:pt x="620" y="0"/>
                  </a:moveTo>
                  <a:cubicBezTo>
                    <a:pt x="263" y="0"/>
                    <a:pt x="1" y="310"/>
                    <a:pt x="1" y="643"/>
                  </a:cubicBezTo>
                  <a:cubicBezTo>
                    <a:pt x="1" y="953"/>
                    <a:pt x="310" y="1262"/>
                    <a:pt x="620" y="1262"/>
                  </a:cubicBezTo>
                  <a:cubicBezTo>
                    <a:pt x="953" y="1262"/>
                    <a:pt x="1263" y="953"/>
                    <a:pt x="1263" y="643"/>
                  </a:cubicBezTo>
                  <a:cubicBezTo>
                    <a:pt x="1263" y="310"/>
                    <a:pt x="977"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3"/>
            <p:cNvSpPr/>
            <p:nvPr/>
          </p:nvSpPr>
          <p:spPr>
            <a:xfrm>
              <a:off x="4287326" y="1541996"/>
              <a:ext cx="40574" cy="41360"/>
            </a:xfrm>
            <a:custGeom>
              <a:rect b="b" l="l" r="r" t="t"/>
              <a:pathLst>
                <a:path extrusionOk="0" h="1263" w="1239">
                  <a:moveTo>
                    <a:pt x="620" y="333"/>
                  </a:moveTo>
                  <a:cubicBezTo>
                    <a:pt x="763" y="333"/>
                    <a:pt x="929" y="452"/>
                    <a:pt x="929" y="643"/>
                  </a:cubicBezTo>
                  <a:cubicBezTo>
                    <a:pt x="929" y="786"/>
                    <a:pt x="810" y="929"/>
                    <a:pt x="620" y="929"/>
                  </a:cubicBezTo>
                  <a:cubicBezTo>
                    <a:pt x="477" y="929"/>
                    <a:pt x="334" y="810"/>
                    <a:pt x="334" y="643"/>
                  </a:cubicBezTo>
                  <a:cubicBezTo>
                    <a:pt x="334" y="452"/>
                    <a:pt x="453" y="333"/>
                    <a:pt x="620" y="333"/>
                  </a:cubicBezTo>
                  <a:close/>
                  <a:moveTo>
                    <a:pt x="620" y="0"/>
                  </a:moveTo>
                  <a:cubicBezTo>
                    <a:pt x="263" y="0"/>
                    <a:pt x="1" y="310"/>
                    <a:pt x="1" y="643"/>
                  </a:cubicBezTo>
                  <a:cubicBezTo>
                    <a:pt x="1" y="953"/>
                    <a:pt x="263" y="1262"/>
                    <a:pt x="620" y="1262"/>
                  </a:cubicBezTo>
                  <a:cubicBezTo>
                    <a:pt x="977" y="1262"/>
                    <a:pt x="1239" y="953"/>
                    <a:pt x="1239" y="643"/>
                  </a:cubicBezTo>
                  <a:cubicBezTo>
                    <a:pt x="1239" y="310"/>
                    <a:pt x="953"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3"/>
            <p:cNvSpPr/>
            <p:nvPr/>
          </p:nvSpPr>
          <p:spPr>
            <a:xfrm>
              <a:off x="4012804" y="1413298"/>
              <a:ext cx="363465" cy="298723"/>
            </a:xfrm>
            <a:custGeom>
              <a:rect b="b" l="l" r="r" t="t"/>
              <a:pathLst>
                <a:path extrusionOk="0" h="9122" w="11099">
                  <a:moveTo>
                    <a:pt x="2787" y="1"/>
                  </a:moveTo>
                  <a:cubicBezTo>
                    <a:pt x="2430" y="1"/>
                    <a:pt x="2144" y="310"/>
                    <a:pt x="2144" y="620"/>
                  </a:cubicBezTo>
                  <a:lnTo>
                    <a:pt x="2144" y="1025"/>
                  </a:lnTo>
                  <a:cubicBezTo>
                    <a:pt x="2144" y="1025"/>
                    <a:pt x="1073" y="1739"/>
                    <a:pt x="953" y="2382"/>
                  </a:cubicBezTo>
                  <a:lnTo>
                    <a:pt x="96" y="6978"/>
                  </a:lnTo>
                  <a:cubicBezTo>
                    <a:pt x="1" y="7502"/>
                    <a:pt x="120" y="8050"/>
                    <a:pt x="477" y="8455"/>
                  </a:cubicBezTo>
                  <a:cubicBezTo>
                    <a:pt x="834" y="8883"/>
                    <a:pt x="1358" y="9122"/>
                    <a:pt x="1882" y="9122"/>
                  </a:cubicBezTo>
                  <a:cubicBezTo>
                    <a:pt x="2430" y="9122"/>
                    <a:pt x="2930" y="8883"/>
                    <a:pt x="3263" y="8455"/>
                  </a:cubicBezTo>
                  <a:lnTo>
                    <a:pt x="3740" y="7907"/>
                  </a:lnTo>
                  <a:cubicBezTo>
                    <a:pt x="4002" y="7574"/>
                    <a:pt x="4407" y="7383"/>
                    <a:pt x="4859" y="7383"/>
                  </a:cubicBezTo>
                  <a:cubicBezTo>
                    <a:pt x="4954" y="7383"/>
                    <a:pt x="5050" y="7312"/>
                    <a:pt x="5050" y="7216"/>
                  </a:cubicBezTo>
                  <a:cubicBezTo>
                    <a:pt x="5050" y="7121"/>
                    <a:pt x="4954" y="7026"/>
                    <a:pt x="4859" y="7026"/>
                  </a:cubicBezTo>
                  <a:cubicBezTo>
                    <a:pt x="4335" y="7026"/>
                    <a:pt x="3811" y="7264"/>
                    <a:pt x="3502" y="7693"/>
                  </a:cubicBezTo>
                  <a:lnTo>
                    <a:pt x="3025" y="8264"/>
                  </a:lnTo>
                  <a:cubicBezTo>
                    <a:pt x="2740" y="8574"/>
                    <a:pt x="2335" y="8764"/>
                    <a:pt x="1882" y="8764"/>
                  </a:cubicBezTo>
                  <a:cubicBezTo>
                    <a:pt x="1430" y="8764"/>
                    <a:pt x="1049" y="8574"/>
                    <a:pt x="763" y="8217"/>
                  </a:cubicBezTo>
                  <a:cubicBezTo>
                    <a:pt x="477" y="7907"/>
                    <a:pt x="358" y="7455"/>
                    <a:pt x="453" y="7026"/>
                  </a:cubicBezTo>
                  <a:lnTo>
                    <a:pt x="1311" y="2454"/>
                  </a:lnTo>
                  <a:cubicBezTo>
                    <a:pt x="1430" y="1763"/>
                    <a:pt x="2073" y="1263"/>
                    <a:pt x="2740" y="1263"/>
                  </a:cubicBezTo>
                  <a:lnTo>
                    <a:pt x="3025" y="1263"/>
                  </a:lnTo>
                  <a:cubicBezTo>
                    <a:pt x="3097" y="1263"/>
                    <a:pt x="3192" y="1168"/>
                    <a:pt x="3192" y="1072"/>
                  </a:cubicBezTo>
                  <a:cubicBezTo>
                    <a:pt x="3192" y="977"/>
                    <a:pt x="3025" y="929"/>
                    <a:pt x="3025" y="929"/>
                  </a:cubicBezTo>
                  <a:lnTo>
                    <a:pt x="2740" y="929"/>
                  </a:lnTo>
                  <a:cubicBezTo>
                    <a:pt x="2668" y="929"/>
                    <a:pt x="2597" y="929"/>
                    <a:pt x="2501" y="953"/>
                  </a:cubicBezTo>
                  <a:lnTo>
                    <a:pt x="2501" y="667"/>
                  </a:lnTo>
                  <a:cubicBezTo>
                    <a:pt x="2501" y="501"/>
                    <a:pt x="2620" y="358"/>
                    <a:pt x="2811" y="358"/>
                  </a:cubicBezTo>
                  <a:lnTo>
                    <a:pt x="3740" y="358"/>
                  </a:lnTo>
                  <a:cubicBezTo>
                    <a:pt x="3883" y="358"/>
                    <a:pt x="4026" y="477"/>
                    <a:pt x="4026" y="667"/>
                  </a:cubicBezTo>
                  <a:lnTo>
                    <a:pt x="4026" y="953"/>
                  </a:lnTo>
                  <a:lnTo>
                    <a:pt x="3764" y="953"/>
                  </a:lnTo>
                  <a:cubicBezTo>
                    <a:pt x="3668" y="953"/>
                    <a:pt x="3573" y="1025"/>
                    <a:pt x="3573" y="1096"/>
                  </a:cubicBezTo>
                  <a:cubicBezTo>
                    <a:pt x="3573" y="1191"/>
                    <a:pt x="3645" y="1287"/>
                    <a:pt x="3764" y="1287"/>
                  </a:cubicBezTo>
                  <a:lnTo>
                    <a:pt x="7622" y="1287"/>
                  </a:lnTo>
                  <a:cubicBezTo>
                    <a:pt x="7717" y="1287"/>
                    <a:pt x="7812" y="1215"/>
                    <a:pt x="7812" y="1144"/>
                  </a:cubicBezTo>
                  <a:cubicBezTo>
                    <a:pt x="7812" y="1048"/>
                    <a:pt x="7741" y="953"/>
                    <a:pt x="7622" y="953"/>
                  </a:cubicBezTo>
                  <a:lnTo>
                    <a:pt x="7121" y="953"/>
                  </a:lnTo>
                  <a:lnTo>
                    <a:pt x="7121" y="667"/>
                  </a:lnTo>
                  <a:cubicBezTo>
                    <a:pt x="7121" y="501"/>
                    <a:pt x="7241" y="358"/>
                    <a:pt x="7431" y="358"/>
                  </a:cubicBezTo>
                  <a:lnTo>
                    <a:pt x="8336" y="358"/>
                  </a:lnTo>
                  <a:cubicBezTo>
                    <a:pt x="8503" y="358"/>
                    <a:pt x="8646" y="477"/>
                    <a:pt x="8646" y="667"/>
                  </a:cubicBezTo>
                  <a:lnTo>
                    <a:pt x="8646" y="953"/>
                  </a:lnTo>
                  <a:cubicBezTo>
                    <a:pt x="8550" y="953"/>
                    <a:pt x="8503" y="929"/>
                    <a:pt x="8407" y="929"/>
                  </a:cubicBezTo>
                  <a:lnTo>
                    <a:pt x="8384" y="929"/>
                  </a:lnTo>
                  <a:cubicBezTo>
                    <a:pt x="8288" y="929"/>
                    <a:pt x="8193" y="977"/>
                    <a:pt x="8193" y="1072"/>
                  </a:cubicBezTo>
                  <a:cubicBezTo>
                    <a:pt x="8193" y="1168"/>
                    <a:pt x="8265" y="1263"/>
                    <a:pt x="8384" y="1263"/>
                  </a:cubicBezTo>
                  <a:lnTo>
                    <a:pt x="8431" y="1263"/>
                  </a:lnTo>
                  <a:cubicBezTo>
                    <a:pt x="9146" y="1263"/>
                    <a:pt x="9741" y="1763"/>
                    <a:pt x="9860" y="2454"/>
                  </a:cubicBezTo>
                  <a:lnTo>
                    <a:pt x="10717" y="7026"/>
                  </a:lnTo>
                  <a:cubicBezTo>
                    <a:pt x="10813" y="7455"/>
                    <a:pt x="10694" y="7907"/>
                    <a:pt x="10432" y="8217"/>
                  </a:cubicBezTo>
                  <a:cubicBezTo>
                    <a:pt x="10168" y="8561"/>
                    <a:pt x="9785" y="8733"/>
                    <a:pt x="9369" y="8733"/>
                  </a:cubicBezTo>
                  <a:cubicBezTo>
                    <a:pt x="9295" y="8733"/>
                    <a:pt x="9221" y="8727"/>
                    <a:pt x="9146" y="8717"/>
                  </a:cubicBezTo>
                  <a:cubicBezTo>
                    <a:pt x="8765" y="8693"/>
                    <a:pt x="8407" y="8479"/>
                    <a:pt x="8169" y="8193"/>
                  </a:cubicBezTo>
                  <a:lnTo>
                    <a:pt x="7717" y="7645"/>
                  </a:lnTo>
                  <a:cubicBezTo>
                    <a:pt x="7360" y="7240"/>
                    <a:pt x="6883" y="7002"/>
                    <a:pt x="6359" y="7002"/>
                  </a:cubicBezTo>
                  <a:lnTo>
                    <a:pt x="5645" y="7002"/>
                  </a:lnTo>
                  <a:cubicBezTo>
                    <a:pt x="5645" y="7002"/>
                    <a:pt x="5454" y="7050"/>
                    <a:pt x="5454" y="7169"/>
                  </a:cubicBezTo>
                  <a:cubicBezTo>
                    <a:pt x="5454" y="7288"/>
                    <a:pt x="5550" y="7359"/>
                    <a:pt x="5645" y="7359"/>
                  </a:cubicBezTo>
                  <a:lnTo>
                    <a:pt x="6359" y="7359"/>
                  </a:lnTo>
                  <a:cubicBezTo>
                    <a:pt x="6788" y="7359"/>
                    <a:pt x="7193" y="7526"/>
                    <a:pt x="7479" y="7859"/>
                  </a:cubicBezTo>
                  <a:lnTo>
                    <a:pt x="7955" y="8431"/>
                  </a:lnTo>
                  <a:cubicBezTo>
                    <a:pt x="8312" y="8836"/>
                    <a:pt x="8788" y="9074"/>
                    <a:pt x="9336" y="9074"/>
                  </a:cubicBezTo>
                  <a:cubicBezTo>
                    <a:pt x="9860" y="9074"/>
                    <a:pt x="10360" y="8836"/>
                    <a:pt x="10717" y="8431"/>
                  </a:cubicBezTo>
                  <a:cubicBezTo>
                    <a:pt x="10932" y="8050"/>
                    <a:pt x="11098" y="7502"/>
                    <a:pt x="10979" y="6978"/>
                  </a:cubicBezTo>
                  <a:lnTo>
                    <a:pt x="10098" y="2382"/>
                  </a:lnTo>
                  <a:cubicBezTo>
                    <a:pt x="9979" y="1739"/>
                    <a:pt x="8908" y="1025"/>
                    <a:pt x="8908" y="1025"/>
                  </a:cubicBezTo>
                  <a:lnTo>
                    <a:pt x="8908" y="620"/>
                  </a:lnTo>
                  <a:cubicBezTo>
                    <a:pt x="8908" y="286"/>
                    <a:pt x="8622" y="1"/>
                    <a:pt x="8288" y="1"/>
                  </a:cubicBezTo>
                  <a:lnTo>
                    <a:pt x="7360" y="1"/>
                  </a:lnTo>
                  <a:cubicBezTo>
                    <a:pt x="7002" y="1"/>
                    <a:pt x="6740" y="310"/>
                    <a:pt x="6740" y="620"/>
                  </a:cubicBezTo>
                  <a:lnTo>
                    <a:pt x="6740" y="929"/>
                  </a:lnTo>
                  <a:lnTo>
                    <a:pt x="4335" y="929"/>
                  </a:lnTo>
                  <a:lnTo>
                    <a:pt x="4335" y="620"/>
                  </a:lnTo>
                  <a:cubicBezTo>
                    <a:pt x="4335" y="286"/>
                    <a:pt x="4026" y="1"/>
                    <a:pt x="3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3"/>
            <p:cNvSpPr/>
            <p:nvPr/>
          </p:nvSpPr>
          <p:spPr>
            <a:xfrm>
              <a:off x="4210893" y="1541210"/>
              <a:ext cx="41360" cy="41360"/>
            </a:xfrm>
            <a:custGeom>
              <a:rect b="b" l="l" r="r" t="t"/>
              <a:pathLst>
                <a:path extrusionOk="0" h="1263" w="1263">
                  <a:moveTo>
                    <a:pt x="644" y="334"/>
                  </a:moveTo>
                  <a:cubicBezTo>
                    <a:pt x="810" y="334"/>
                    <a:pt x="930" y="453"/>
                    <a:pt x="930" y="619"/>
                  </a:cubicBezTo>
                  <a:cubicBezTo>
                    <a:pt x="930" y="810"/>
                    <a:pt x="787" y="929"/>
                    <a:pt x="644" y="929"/>
                  </a:cubicBezTo>
                  <a:cubicBezTo>
                    <a:pt x="477" y="929"/>
                    <a:pt x="334" y="810"/>
                    <a:pt x="334" y="619"/>
                  </a:cubicBezTo>
                  <a:cubicBezTo>
                    <a:pt x="334" y="476"/>
                    <a:pt x="453" y="334"/>
                    <a:pt x="644" y="334"/>
                  </a:cubicBezTo>
                  <a:close/>
                  <a:moveTo>
                    <a:pt x="644" y="0"/>
                  </a:moveTo>
                  <a:cubicBezTo>
                    <a:pt x="287" y="0"/>
                    <a:pt x="1" y="310"/>
                    <a:pt x="1" y="619"/>
                  </a:cubicBezTo>
                  <a:cubicBezTo>
                    <a:pt x="1" y="953"/>
                    <a:pt x="310" y="1262"/>
                    <a:pt x="644" y="1262"/>
                  </a:cubicBezTo>
                  <a:cubicBezTo>
                    <a:pt x="953" y="1262"/>
                    <a:pt x="1263" y="953"/>
                    <a:pt x="1263" y="619"/>
                  </a:cubicBezTo>
                  <a:cubicBezTo>
                    <a:pt x="1263" y="310"/>
                    <a:pt x="1001" y="0"/>
                    <a:pt x="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3"/>
            <p:cNvSpPr/>
            <p:nvPr/>
          </p:nvSpPr>
          <p:spPr>
            <a:xfrm>
              <a:off x="4249110" y="1579427"/>
              <a:ext cx="41360" cy="40574"/>
            </a:xfrm>
            <a:custGeom>
              <a:rect b="b" l="l" r="r" t="t"/>
              <a:pathLst>
                <a:path extrusionOk="0" h="1239" w="1263">
                  <a:moveTo>
                    <a:pt x="620" y="334"/>
                  </a:moveTo>
                  <a:cubicBezTo>
                    <a:pt x="787" y="334"/>
                    <a:pt x="929" y="453"/>
                    <a:pt x="929" y="619"/>
                  </a:cubicBezTo>
                  <a:cubicBezTo>
                    <a:pt x="906" y="762"/>
                    <a:pt x="787" y="929"/>
                    <a:pt x="620" y="929"/>
                  </a:cubicBezTo>
                  <a:cubicBezTo>
                    <a:pt x="477" y="929"/>
                    <a:pt x="334" y="810"/>
                    <a:pt x="334" y="619"/>
                  </a:cubicBezTo>
                  <a:cubicBezTo>
                    <a:pt x="334" y="476"/>
                    <a:pt x="453" y="334"/>
                    <a:pt x="620" y="334"/>
                  </a:cubicBezTo>
                  <a:close/>
                  <a:moveTo>
                    <a:pt x="620" y="0"/>
                  </a:moveTo>
                  <a:cubicBezTo>
                    <a:pt x="263" y="0"/>
                    <a:pt x="1" y="286"/>
                    <a:pt x="1" y="619"/>
                  </a:cubicBezTo>
                  <a:cubicBezTo>
                    <a:pt x="1" y="953"/>
                    <a:pt x="310" y="1238"/>
                    <a:pt x="620" y="1238"/>
                  </a:cubicBezTo>
                  <a:cubicBezTo>
                    <a:pt x="953" y="1238"/>
                    <a:pt x="1263" y="953"/>
                    <a:pt x="1263" y="619"/>
                  </a:cubicBezTo>
                  <a:cubicBezTo>
                    <a:pt x="1263" y="286"/>
                    <a:pt x="977"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1" name="Google Shape;1751;p53"/>
          <p:cNvSpPr/>
          <p:nvPr/>
        </p:nvSpPr>
        <p:spPr>
          <a:xfrm>
            <a:off x="4771629" y="1439038"/>
            <a:ext cx="359535" cy="247244"/>
          </a:xfrm>
          <a:custGeom>
            <a:rect b="b" l="l" r="r" t="t"/>
            <a:pathLst>
              <a:path extrusionOk="0" h="7550" w="10979">
                <a:moveTo>
                  <a:pt x="10622" y="1715"/>
                </a:moveTo>
                <a:lnTo>
                  <a:pt x="10622" y="3144"/>
                </a:lnTo>
                <a:cubicBezTo>
                  <a:pt x="10622" y="3239"/>
                  <a:pt x="10574" y="3358"/>
                  <a:pt x="10479" y="3382"/>
                </a:cubicBezTo>
                <a:lnTo>
                  <a:pt x="7954" y="4930"/>
                </a:lnTo>
                <a:lnTo>
                  <a:pt x="7954" y="2263"/>
                </a:lnTo>
                <a:cubicBezTo>
                  <a:pt x="7954" y="2168"/>
                  <a:pt x="7883" y="2072"/>
                  <a:pt x="7812" y="2072"/>
                </a:cubicBezTo>
                <a:cubicBezTo>
                  <a:pt x="7716" y="2072"/>
                  <a:pt x="7621" y="2144"/>
                  <a:pt x="7621" y="2263"/>
                </a:cubicBezTo>
                <a:lnTo>
                  <a:pt x="7621" y="5216"/>
                </a:lnTo>
                <a:lnTo>
                  <a:pt x="6645" y="7026"/>
                </a:lnTo>
                <a:cubicBezTo>
                  <a:pt x="6573" y="7121"/>
                  <a:pt x="6502" y="7169"/>
                  <a:pt x="6383" y="7169"/>
                </a:cubicBezTo>
                <a:lnTo>
                  <a:pt x="4549" y="7169"/>
                </a:lnTo>
                <a:cubicBezTo>
                  <a:pt x="4430" y="7169"/>
                  <a:pt x="4335" y="7121"/>
                  <a:pt x="4311" y="7026"/>
                </a:cubicBezTo>
                <a:lnTo>
                  <a:pt x="3334" y="5216"/>
                </a:lnTo>
                <a:lnTo>
                  <a:pt x="3334" y="2263"/>
                </a:lnTo>
                <a:cubicBezTo>
                  <a:pt x="3334" y="2168"/>
                  <a:pt x="3287" y="2072"/>
                  <a:pt x="3192" y="2072"/>
                </a:cubicBezTo>
                <a:cubicBezTo>
                  <a:pt x="3096" y="2072"/>
                  <a:pt x="3001" y="2144"/>
                  <a:pt x="3001" y="2263"/>
                </a:cubicBezTo>
                <a:lnTo>
                  <a:pt x="3001" y="4930"/>
                </a:lnTo>
                <a:lnTo>
                  <a:pt x="477" y="3382"/>
                </a:lnTo>
                <a:cubicBezTo>
                  <a:pt x="381" y="3335"/>
                  <a:pt x="334" y="3239"/>
                  <a:pt x="334" y="3144"/>
                </a:cubicBezTo>
                <a:lnTo>
                  <a:pt x="334" y="1715"/>
                </a:lnTo>
                <a:close/>
                <a:moveTo>
                  <a:pt x="9645" y="1"/>
                </a:moveTo>
                <a:cubicBezTo>
                  <a:pt x="9550" y="1"/>
                  <a:pt x="9479" y="48"/>
                  <a:pt x="9479" y="143"/>
                </a:cubicBezTo>
                <a:cubicBezTo>
                  <a:pt x="9479" y="239"/>
                  <a:pt x="9526" y="334"/>
                  <a:pt x="9645" y="334"/>
                </a:cubicBezTo>
                <a:lnTo>
                  <a:pt x="10336" y="334"/>
                </a:lnTo>
                <a:cubicBezTo>
                  <a:pt x="10479" y="334"/>
                  <a:pt x="10622" y="453"/>
                  <a:pt x="10622" y="620"/>
                </a:cubicBezTo>
                <a:lnTo>
                  <a:pt x="10622" y="1406"/>
                </a:lnTo>
                <a:lnTo>
                  <a:pt x="334" y="1406"/>
                </a:lnTo>
                <a:lnTo>
                  <a:pt x="334" y="1048"/>
                </a:lnTo>
                <a:lnTo>
                  <a:pt x="4049" y="1048"/>
                </a:lnTo>
                <a:cubicBezTo>
                  <a:pt x="4144" y="1048"/>
                  <a:pt x="4239" y="977"/>
                  <a:pt x="4239" y="882"/>
                </a:cubicBezTo>
                <a:cubicBezTo>
                  <a:pt x="4239" y="810"/>
                  <a:pt x="4168" y="715"/>
                  <a:pt x="4049" y="715"/>
                </a:cubicBezTo>
                <a:lnTo>
                  <a:pt x="334" y="715"/>
                </a:lnTo>
                <a:lnTo>
                  <a:pt x="334" y="524"/>
                </a:lnTo>
                <a:cubicBezTo>
                  <a:pt x="334" y="453"/>
                  <a:pt x="429" y="358"/>
                  <a:pt x="500" y="358"/>
                </a:cubicBezTo>
                <a:lnTo>
                  <a:pt x="8955" y="358"/>
                </a:lnTo>
                <a:cubicBezTo>
                  <a:pt x="9002" y="358"/>
                  <a:pt x="9026" y="358"/>
                  <a:pt x="9050" y="334"/>
                </a:cubicBezTo>
                <a:cubicBezTo>
                  <a:pt x="9169" y="167"/>
                  <a:pt x="9074" y="24"/>
                  <a:pt x="8931" y="24"/>
                </a:cubicBezTo>
                <a:lnTo>
                  <a:pt x="620" y="24"/>
                </a:lnTo>
                <a:cubicBezTo>
                  <a:pt x="262" y="24"/>
                  <a:pt x="0" y="334"/>
                  <a:pt x="0" y="644"/>
                </a:cubicBezTo>
                <a:lnTo>
                  <a:pt x="0" y="3192"/>
                </a:lnTo>
                <a:cubicBezTo>
                  <a:pt x="0" y="3382"/>
                  <a:pt x="119" y="3596"/>
                  <a:pt x="286" y="3716"/>
                </a:cubicBezTo>
                <a:lnTo>
                  <a:pt x="3025" y="5406"/>
                </a:lnTo>
                <a:lnTo>
                  <a:pt x="4049" y="7240"/>
                </a:lnTo>
                <a:cubicBezTo>
                  <a:pt x="4168" y="7431"/>
                  <a:pt x="4382" y="7550"/>
                  <a:pt x="4620" y="7550"/>
                </a:cubicBezTo>
                <a:lnTo>
                  <a:pt x="6359" y="7550"/>
                </a:lnTo>
                <a:cubicBezTo>
                  <a:pt x="6597" y="7550"/>
                  <a:pt x="6811" y="7431"/>
                  <a:pt x="6930" y="7240"/>
                </a:cubicBezTo>
                <a:lnTo>
                  <a:pt x="7954" y="5406"/>
                </a:lnTo>
                <a:lnTo>
                  <a:pt x="10693" y="3716"/>
                </a:lnTo>
                <a:cubicBezTo>
                  <a:pt x="10860" y="3596"/>
                  <a:pt x="10979" y="3382"/>
                  <a:pt x="10979" y="3192"/>
                </a:cubicBezTo>
                <a:lnTo>
                  <a:pt x="10979" y="620"/>
                </a:lnTo>
                <a:cubicBezTo>
                  <a:pt x="10979" y="262"/>
                  <a:pt x="10693" y="1"/>
                  <a:pt x="10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2" name="Google Shape;1752;p53"/>
          <p:cNvGrpSpPr/>
          <p:nvPr/>
        </p:nvGrpSpPr>
        <p:grpSpPr>
          <a:xfrm>
            <a:off x="5528882" y="1384448"/>
            <a:ext cx="359535" cy="357996"/>
            <a:chOff x="5528882" y="1384448"/>
            <a:chExt cx="359535" cy="357996"/>
          </a:xfrm>
        </p:grpSpPr>
        <p:sp>
          <p:nvSpPr>
            <p:cNvPr id="1753" name="Google Shape;1753;p53"/>
            <p:cNvSpPr/>
            <p:nvPr/>
          </p:nvSpPr>
          <p:spPr>
            <a:xfrm>
              <a:off x="5528882" y="1384448"/>
              <a:ext cx="292468" cy="184860"/>
            </a:xfrm>
            <a:custGeom>
              <a:rect b="b" l="l" r="r" t="t"/>
              <a:pathLst>
                <a:path extrusionOk="0" h="5645" w="8931">
                  <a:moveTo>
                    <a:pt x="5525" y="286"/>
                  </a:moveTo>
                  <a:cubicBezTo>
                    <a:pt x="5740" y="286"/>
                    <a:pt x="5930" y="453"/>
                    <a:pt x="6002" y="644"/>
                  </a:cubicBezTo>
                  <a:lnTo>
                    <a:pt x="5001" y="644"/>
                  </a:lnTo>
                  <a:cubicBezTo>
                    <a:pt x="5097" y="453"/>
                    <a:pt x="5287" y="286"/>
                    <a:pt x="5525" y="286"/>
                  </a:cubicBezTo>
                  <a:close/>
                  <a:moveTo>
                    <a:pt x="5525" y="1"/>
                  </a:moveTo>
                  <a:cubicBezTo>
                    <a:pt x="5073" y="1"/>
                    <a:pt x="4739" y="286"/>
                    <a:pt x="4644" y="691"/>
                  </a:cubicBezTo>
                  <a:cubicBezTo>
                    <a:pt x="2072" y="763"/>
                    <a:pt x="0" y="2882"/>
                    <a:pt x="0" y="5478"/>
                  </a:cubicBezTo>
                  <a:cubicBezTo>
                    <a:pt x="0" y="5573"/>
                    <a:pt x="96" y="5645"/>
                    <a:pt x="191" y="5645"/>
                  </a:cubicBezTo>
                  <a:lnTo>
                    <a:pt x="1358" y="5645"/>
                  </a:lnTo>
                  <a:cubicBezTo>
                    <a:pt x="1405" y="5645"/>
                    <a:pt x="1501" y="5621"/>
                    <a:pt x="1524" y="5525"/>
                  </a:cubicBezTo>
                  <a:cubicBezTo>
                    <a:pt x="1596" y="5406"/>
                    <a:pt x="1501" y="5263"/>
                    <a:pt x="1358" y="5263"/>
                  </a:cubicBezTo>
                  <a:lnTo>
                    <a:pt x="357" y="5263"/>
                  </a:lnTo>
                  <a:cubicBezTo>
                    <a:pt x="453" y="2882"/>
                    <a:pt x="2429" y="977"/>
                    <a:pt x="4811" y="977"/>
                  </a:cubicBezTo>
                  <a:lnTo>
                    <a:pt x="6192" y="977"/>
                  </a:lnTo>
                  <a:cubicBezTo>
                    <a:pt x="7073" y="977"/>
                    <a:pt x="7930" y="1239"/>
                    <a:pt x="8645" y="1715"/>
                  </a:cubicBezTo>
                  <a:cubicBezTo>
                    <a:pt x="8682" y="1743"/>
                    <a:pt x="8724" y="1757"/>
                    <a:pt x="8763" y="1757"/>
                  </a:cubicBezTo>
                  <a:cubicBezTo>
                    <a:pt x="8823" y="1757"/>
                    <a:pt x="8878" y="1725"/>
                    <a:pt x="8907" y="1668"/>
                  </a:cubicBezTo>
                  <a:cubicBezTo>
                    <a:pt x="8931" y="1572"/>
                    <a:pt x="8907" y="1477"/>
                    <a:pt x="8859" y="1453"/>
                  </a:cubicBezTo>
                  <a:cubicBezTo>
                    <a:pt x="8097" y="977"/>
                    <a:pt x="7240" y="715"/>
                    <a:pt x="6383" y="691"/>
                  </a:cubicBezTo>
                  <a:cubicBezTo>
                    <a:pt x="6287" y="286"/>
                    <a:pt x="5954" y="1"/>
                    <a:pt x="5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3"/>
            <p:cNvSpPr/>
            <p:nvPr/>
          </p:nvSpPr>
          <p:spPr>
            <a:xfrm>
              <a:off x="5589694" y="1431834"/>
              <a:ext cx="298723" cy="310610"/>
            </a:xfrm>
            <a:custGeom>
              <a:rect b="b" l="l" r="r" t="t"/>
              <a:pathLst>
                <a:path extrusionOk="0" h="9485" w="9122">
                  <a:moveTo>
                    <a:pt x="3193" y="0"/>
                  </a:moveTo>
                  <a:cubicBezTo>
                    <a:pt x="3120" y="0"/>
                    <a:pt x="3065" y="46"/>
                    <a:pt x="3025" y="125"/>
                  </a:cubicBezTo>
                  <a:cubicBezTo>
                    <a:pt x="3001" y="221"/>
                    <a:pt x="3073" y="316"/>
                    <a:pt x="3144" y="340"/>
                  </a:cubicBezTo>
                  <a:cubicBezTo>
                    <a:pt x="4859" y="697"/>
                    <a:pt x="5907" y="1983"/>
                    <a:pt x="6002" y="3721"/>
                  </a:cubicBezTo>
                  <a:lnTo>
                    <a:pt x="6002" y="3816"/>
                  </a:lnTo>
                  <a:lnTo>
                    <a:pt x="167" y="3816"/>
                  </a:lnTo>
                  <a:cubicBezTo>
                    <a:pt x="96" y="3816"/>
                    <a:pt x="1" y="3888"/>
                    <a:pt x="1" y="3959"/>
                  </a:cubicBezTo>
                  <a:cubicBezTo>
                    <a:pt x="1" y="4055"/>
                    <a:pt x="48" y="4150"/>
                    <a:pt x="167" y="4150"/>
                  </a:cubicBezTo>
                  <a:lnTo>
                    <a:pt x="3478" y="4150"/>
                  </a:lnTo>
                  <a:lnTo>
                    <a:pt x="3478" y="8722"/>
                  </a:lnTo>
                  <a:cubicBezTo>
                    <a:pt x="3478" y="8722"/>
                    <a:pt x="3835" y="9484"/>
                    <a:pt x="4216" y="9484"/>
                  </a:cubicBezTo>
                  <a:cubicBezTo>
                    <a:pt x="4597" y="9484"/>
                    <a:pt x="4954" y="9151"/>
                    <a:pt x="4954" y="8722"/>
                  </a:cubicBezTo>
                  <a:cubicBezTo>
                    <a:pt x="4954" y="8651"/>
                    <a:pt x="4883" y="8556"/>
                    <a:pt x="4787" y="8556"/>
                  </a:cubicBezTo>
                  <a:cubicBezTo>
                    <a:pt x="4692" y="8556"/>
                    <a:pt x="4597" y="8651"/>
                    <a:pt x="4597" y="8722"/>
                  </a:cubicBezTo>
                  <a:cubicBezTo>
                    <a:pt x="4597" y="8937"/>
                    <a:pt x="4430" y="9151"/>
                    <a:pt x="4192" y="9151"/>
                  </a:cubicBezTo>
                  <a:cubicBezTo>
                    <a:pt x="3978" y="9151"/>
                    <a:pt x="3763" y="8960"/>
                    <a:pt x="3763" y="8722"/>
                  </a:cubicBezTo>
                  <a:lnTo>
                    <a:pt x="3763" y="4150"/>
                  </a:lnTo>
                  <a:lnTo>
                    <a:pt x="8931" y="4150"/>
                  </a:lnTo>
                  <a:cubicBezTo>
                    <a:pt x="9003" y="4150"/>
                    <a:pt x="9098" y="4078"/>
                    <a:pt x="9098" y="4007"/>
                  </a:cubicBezTo>
                  <a:cubicBezTo>
                    <a:pt x="9122" y="2602"/>
                    <a:pt x="8526" y="1292"/>
                    <a:pt x="7526" y="363"/>
                  </a:cubicBezTo>
                  <a:cubicBezTo>
                    <a:pt x="7494" y="342"/>
                    <a:pt x="7452" y="330"/>
                    <a:pt x="7412" y="330"/>
                  </a:cubicBezTo>
                  <a:cubicBezTo>
                    <a:pt x="7362" y="330"/>
                    <a:pt x="7314" y="348"/>
                    <a:pt x="7288" y="387"/>
                  </a:cubicBezTo>
                  <a:cubicBezTo>
                    <a:pt x="7240" y="459"/>
                    <a:pt x="7240" y="578"/>
                    <a:pt x="7312" y="625"/>
                  </a:cubicBezTo>
                  <a:cubicBezTo>
                    <a:pt x="8241" y="1435"/>
                    <a:pt x="8812" y="3793"/>
                    <a:pt x="8812" y="3793"/>
                  </a:cubicBezTo>
                  <a:lnTo>
                    <a:pt x="6359" y="3793"/>
                  </a:lnTo>
                  <a:lnTo>
                    <a:pt x="6359" y="3697"/>
                  </a:lnTo>
                  <a:cubicBezTo>
                    <a:pt x="6312" y="2721"/>
                    <a:pt x="5954" y="1864"/>
                    <a:pt x="5359" y="1197"/>
                  </a:cubicBezTo>
                  <a:cubicBezTo>
                    <a:pt x="4811" y="602"/>
                    <a:pt x="4073" y="197"/>
                    <a:pt x="3240" y="6"/>
                  </a:cubicBezTo>
                  <a:cubicBezTo>
                    <a:pt x="3223" y="2"/>
                    <a:pt x="3208" y="0"/>
                    <a:pt x="31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 name="Google Shape;1755;p53"/>
          <p:cNvSpPr/>
          <p:nvPr/>
        </p:nvSpPr>
        <p:spPr>
          <a:xfrm>
            <a:off x="6287674" y="1381337"/>
            <a:ext cx="360353" cy="361107"/>
          </a:xfrm>
          <a:custGeom>
            <a:rect b="b" l="l" r="r" t="t"/>
            <a:pathLst>
              <a:path extrusionOk="0" h="11027" w="11004">
                <a:moveTo>
                  <a:pt x="6454" y="334"/>
                </a:moveTo>
                <a:lnTo>
                  <a:pt x="6454" y="905"/>
                </a:lnTo>
                <a:cubicBezTo>
                  <a:pt x="6454" y="1048"/>
                  <a:pt x="6335" y="1167"/>
                  <a:pt x="6193" y="1167"/>
                </a:cubicBezTo>
                <a:lnTo>
                  <a:pt x="4787" y="1167"/>
                </a:lnTo>
                <a:cubicBezTo>
                  <a:pt x="4645" y="1167"/>
                  <a:pt x="4502" y="1048"/>
                  <a:pt x="4502" y="858"/>
                </a:cubicBezTo>
                <a:lnTo>
                  <a:pt x="4502" y="334"/>
                </a:lnTo>
                <a:close/>
                <a:moveTo>
                  <a:pt x="7598" y="10074"/>
                </a:moveTo>
                <a:lnTo>
                  <a:pt x="7598" y="10621"/>
                </a:lnTo>
                <a:lnTo>
                  <a:pt x="7240" y="10621"/>
                </a:lnTo>
                <a:lnTo>
                  <a:pt x="7240" y="10074"/>
                </a:lnTo>
                <a:close/>
                <a:moveTo>
                  <a:pt x="4097" y="0"/>
                </a:moveTo>
                <a:cubicBezTo>
                  <a:pt x="3787" y="0"/>
                  <a:pt x="3478" y="191"/>
                  <a:pt x="3335" y="477"/>
                </a:cubicBezTo>
                <a:lnTo>
                  <a:pt x="334" y="1143"/>
                </a:lnTo>
                <a:cubicBezTo>
                  <a:pt x="144" y="1167"/>
                  <a:pt x="1" y="1334"/>
                  <a:pt x="1" y="1524"/>
                </a:cubicBezTo>
                <a:lnTo>
                  <a:pt x="1" y="3882"/>
                </a:lnTo>
                <a:cubicBezTo>
                  <a:pt x="1" y="4120"/>
                  <a:pt x="167" y="4287"/>
                  <a:pt x="406" y="4287"/>
                </a:cubicBezTo>
                <a:lnTo>
                  <a:pt x="2263" y="4287"/>
                </a:lnTo>
                <a:lnTo>
                  <a:pt x="3192" y="4049"/>
                </a:lnTo>
                <a:cubicBezTo>
                  <a:pt x="3263" y="4025"/>
                  <a:pt x="3335" y="3930"/>
                  <a:pt x="3311" y="3834"/>
                </a:cubicBezTo>
                <a:cubicBezTo>
                  <a:pt x="3270" y="3773"/>
                  <a:pt x="3211" y="3711"/>
                  <a:pt x="3134" y="3711"/>
                </a:cubicBezTo>
                <a:cubicBezTo>
                  <a:pt x="3122" y="3711"/>
                  <a:pt x="3109" y="3712"/>
                  <a:pt x="3097" y="3715"/>
                </a:cubicBezTo>
                <a:lnTo>
                  <a:pt x="2192" y="3953"/>
                </a:lnTo>
                <a:lnTo>
                  <a:pt x="382" y="3953"/>
                </a:lnTo>
                <a:cubicBezTo>
                  <a:pt x="358" y="3953"/>
                  <a:pt x="334" y="3930"/>
                  <a:pt x="334" y="3906"/>
                </a:cubicBezTo>
                <a:lnTo>
                  <a:pt x="334" y="1548"/>
                </a:lnTo>
                <a:cubicBezTo>
                  <a:pt x="334" y="1524"/>
                  <a:pt x="358" y="1501"/>
                  <a:pt x="382" y="1501"/>
                </a:cubicBezTo>
                <a:lnTo>
                  <a:pt x="3216" y="858"/>
                </a:lnTo>
                <a:lnTo>
                  <a:pt x="3216" y="905"/>
                </a:lnTo>
                <a:cubicBezTo>
                  <a:pt x="3216" y="1763"/>
                  <a:pt x="3906" y="2453"/>
                  <a:pt x="4764" y="2453"/>
                </a:cubicBezTo>
                <a:lnTo>
                  <a:pt x="5454" y="2453"/>
                </a:lnTo>
                <a:cubicBezTo>
                  <a:pt x="5526" y="2453"/>
                  <a:pt x="5621" y="2382"/>
                  <a:pt x="5621" y="2286"/>
                </a:cubicBezTo>
                <a:cubicBezTo>
                  <a:pt x="5621" y="2215"/>
                  <a:pt x="5573" y="2120"/>
                  <a:pt x="5454" y="2120"/>
                </a:cubicBezTo>
                <a:lnTo>
                  <a:pt x="4787" y="2120"/>
                </a:lnTo>
                <a:cubicBezTo>
                  <a:pt x="4097" y="2120"/>
                  <a:pt x="3573" y="1572"/>
                  <a:pt x="3573" y="905"/>
                </a:cubicBezTo>
                <a:cubicBezTo>
                  <a:pt x="3573" y="596"/>
                  <a:pt x="3811" y="381"/>
                  <a:pt x="4073" y="381"/>
                </a:cubicBezTo>
                <a:lnTo>
                  <a:pt x="4144" y="381"/>
                </a:lnTo>
                <a:lnTo>
                  <a:pt x="4144" y="929"/>
                </a:lnTo>
                <a:cubicBezTo>
                  <a:pt x="4144" y="1286"/>
                  <a:pt x="4430" y="1548"/>
                  <a:pt x="4764" y="1548"/>
                </a:cubicBezTo>
                <a:lnTo>
                  <a:pt x="6574" y="1548"/>
                </a:lnTo>
                <a:cubicBezTo>
                  <a:pt x="6693" y="1548"/>
                  <a:pt x="6788" y="1453"/>
                  <a:pt x="6788" y="1334"/>
                </a:cubicBezTo>
                <a:lnTo>
                  <a:pt x="6788" y="429"/>
                </a:lnTo>
                <a:lnTo>
                  <a:pt x="7145" y="429"/>
                </a:lnTo>
                <a:cubicBezTo>
                  <a:pt x="7240" y="429"/>
                  <a:pt x="7288" y="477"/>
                  <a:pt x="7312" y="548"/>
                </a:cubicBezTo>
                <a:cubicBezTo>
                  <a:pt x="7593" y="1392"/>
                  <a:pt x="6951" y="2144"/>
                  <a:pt x="6158" y="2144"/>
                </a:cubicBezTo>
                <a:cubicBezTo>
                  <a:pt x="6146" y="2144"/>
                  <a:pt x="6133" y="2144"/>
                  <a:pt x="6121" y="2144"/>
                </a:cubicBezTo>
                <a:cubicBezTo>
                  <a:pt x="6097" y="2144"/>
                  <a:pt x="6097" y="2144"/>
                  <a:pt x="6073" y="2167"/>
                </a:cubicBezTo>
                <a:cubicBezTo>
                  <a:pt x="5931" y="2334"/>
                  <a:pt x="6050" y="2501"/>
                  <a:pt x="6169" y="2501"/>
                </a:cubicBezTo>
                <a:cubicBezTo>
                  <a:pt x="7026" y="2501"/>
                  <a:pt x="7717" y="1786"/>
                  <a:pt x="7717" y="929"/>
                </a:cubicBezTo>
                <a:lnTo>
                  <a:pt x="7717" y="905"/>
                </a:lnTo>
                <a:lnTo>
                  <a:pt x="10574" y="1524"/>
                </a:lnTo>
                <a:cubicBezTo>
                  <a:pt x="10598" y="1524"/>
                  <a:pt x="10622" y="1548"/>
                  <a:pt x="10622" y="1572"/>
                </a:cubicBezTo>
                <a:lnTo>
                  <a:pt x="10622" y="3906"/>
                </a:lnTo>
                <a:cubicBezTo>
                  <a:pt x="10622" y="3930"/>
                  <a:pt x="10598" y="3953"/>
                  <a:pt x="10574" y="3953"/>
                </a:cubicBezTo>
                <a:lnTo>
                  <a:pt x="8717" y="3953"/>
                </a:lnTo>
                <a:lnTo>
                  <a:pt x="7788" y="3715"/>
                </a:lnTo>
                <a:cubicBezTo>
                  <a:pt x="7779" y="3712"/>
                  <a:pt x="7769" y="3711"/>
                  <a:pt x="7758" y="3711"/>
                </a:cubicBezTo>
                <a:cubicBezTo>
                  <a:pt x="7688" y="3711"/>
                  <a:pt x="7598" y="3778"/>
                  <a:pt x="7598" y="3882"/>
                </a:cubicBezTo>
                <a:cubicBezTo>
                  <a:pt x="7598" y="3953"/>
                  <a:pt x="7645" y="4049"/>
                  <a:pt x="7740" y="4049"/>
                </a:cubicBezTo>
                <a:lnTo>
                  <a:pt x="8550" y="4263"/>
                </a:lnTo>
                <a:lnTo>
                  <a:pt x="8550" y="10598"/>
                </a:lnTo>
                <a:cubicBezTo>
                  <a:pt x="8550" y="10621"/>
                  <a:pt x="8503" y="10669"/>
                  <a:pt x="8479" y="10669"/>
                </a:cubicBezTo>
                <a:lnTo>
                  <a:pt x="7979" y="10669"/>
                </a:lnTo>
                <a:lnTo>
                  <a:pt x="7979" y="10026"/>
                </a:lnTo>
                <a:cubicBezTo>
                  <a:pt x="7979" y="9883"/>
                  <a:pt x="7860" y="9740"/>
                  <a:pt x="7669" y="9740"/>
                </a:cubicBezTo>
                <a:lnTo>
                  <a:pt x="7193" y="9740"/>
                </a:lnTo>
                <a:cubicBezTo>
                  <a:pt x="7050" y="9740"/>
                  <a:pt x="6907" y="9859"/>
                  <a:pt x="6907" y="10026"/>
                </a:cubicBezTo>
                <a:lnTo>
                  <a:pt x="6907" y="10669"/>
                </a:lnTo>
                <a:lnTo>
                  <a:pt x="2477" y="10669"/>
                </a:lnTo>
                <a:cubicBezTo>
                  <a:pt x="2430" y="10669"/>
                  <a:pt x="2406" y="10621"/>
                  <a:pt x="2406" y="10598"/>
                </a:cubicBezTo>
                <a:lnTo>
                  <a:pt x="2406" y="4835"/>
                </a:lnTo>
                <a:cubicBezTo>
                  <a:pt x="2406" y="4739"/>
                  <a:pt x="2335" y="4644"/>
                  <a:pt x="2263" y="4644"/>
                </a:cubicBezTo>
                <a:cubicBezTo>
                  <a:pt x="2168" y="4644"/>
                  <a:pt x="2073" y="4716"/>
                  <a:pt x="2073" y="4835"/>
                </a:cubicBezTo>
                <a:lnTo>
                  <a:pt x="2073" y="10598"/>
                </a:lnTo>
                <a:cubicBezTo>
                  <a:pt x="2073" y="10836"/>
                  <a:pt x="2263" y="11026"/>
                  <a:pt x="2501" y="11026"/>
                </a:cubicBezTo>
                <a:lnTo>
                  <a:pt x="8503" y="11026"/>
                </a:lnTo>
                <a:cubicBezTo>
                  <a:pt x="8741" y="11026"/>
                  <a:pt x="8931" y="10836"/>
                  <a:pt x="8931" y="10598"/>
                </a:cubicBezTo>
                <a:lnTo>
                  <a:pt x="8931" y="4287"/>
                </a:lnTo>
                <a:lnTo>
                  <a:pt x="10598" y="4287"/>
                </a:lnTo>
                <a:cubicBezTo>
                  <a:pt x="10836" y="4287"/>
                  <a:pt x="11003" y="4120"/>
                  <a:pt x="11003" y="3882"/>
                </a:cubicBezTo>
                <a:lnTo>
                  <a:pt x="11003" y="1524"/>
                </a:lnTo>
                <a:cubicBezTo>
                  <a:pt x="10955" y="1334"/>
                  <a:pt x="10836" y="1191"/>
                  <a:pt x="10646" y="1143"/>
                </a:cubicBezTo>
                <a:lnTo>
                  <a:pt x="7645" y="477"/>
                </a:lnTo>
                <a:cubicBezTo>
                  <a:pt x="7502" y="215"/>
                  <a:pt x="7193" y="0"/>
                  <a:pt x="6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6" name="Google Shape;1756;p53"/>
          <p:cNvGrpSpPr/>
          <p:nvPr/>
        </p:nvGrpSpPr>
        <p:grpSpPr>
          <a:xfrm>
            <a:off x="7087041" y="1382123"/>
            <a:ext cx="276094" cy="361860"/>
            <a:chOff x="7087041" y="1382123"/>
            <a:chExt cx="276094" cy="361860"/>
          </a:xfrm>
        </p:grpSpPr>
        <p:sp>
          <p:nvSpPr>
            <p:cNvPr id="1757" name="Google Shape;1757;p53"/>
            <p:cNvSpPr/>
            <p:nvPr/>
          </p:nvSpPr>
          <p:spPr>
            <a:xfrm>
              <a:off x="7184530" y="1534169"/>
              <a:ext cx="10938" cy="154470"/>
            </a:xfrm>
            <a:custGeom>
              <a:rect b="b" l="l" r="r" t="t"/>
              <a:pathLst>
                <a:path extrusionOk="0" h="4717" w="334">
                  <a:moveTo>
                    <a:pt x="143" y="1"/>
                  </a:moveTo>
                  <a:cubicBezTo>
                    <a:pt x="96" y="1"/>
                    <a:pt x="0" y="96"/>
                    <a:pt x="0" y="191"/>
                  </a:cubicBezTo>
                  <a:lnTo>
                    <a:pt x="0" y="4526"/>
                  </a:lnTo>
                  <a:cubicBezTo>
                    <a:pt x="0" y="4621"/>
                    <a:pt x="48" y="4716"/>
                    <a:pt x="143" y="4716"/>
                  </a:cubicBezTo>
                  <a:cubicBezTo>
                    <a:pt x="239" y="4716"/>
                    <a:pt x="334" y="4645"/>
                    <a:pt x="334" y="4526"/>
                  </a:cubicBezTo>
                  <a:lnTo>
                    <a:pt x="334" y="191"/>
                  </a:lnTo>
                  <a:cubicBezTo>
                    <a:pt x="334" y="96"/>
                    <a:pt x="239"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3"/>
            <p:cNvSpPr/>
            <p:nvPr/>
          </p:nvSpPr>
          <p:spPr>
            <a:xfrm>
              <a:off x="7087041" y="1730720"/>
              <a:ext cx="18764" cy="10152"/>
            </a:xfrm>
            <a:custGeom>
              <a:rect b="b" l="l" r="r" t="t"/>
              <a:pathLst>
                <a:path extrusionOk="0" h="310" w="573">
                  <a:moveTo>
                    <a:pt x="167" y="0"/>
                  </a:moveTo>
                  <a:cubicBezTo>
                    <a:pt x="96" y="0"/>
                    <a:pt x="1" y="48"/>
                    <a:pt x="1" y="143"/>
                  </a:cubicBezTo>
                  <a:cubicBezTo>
                    <a:pt x="1" y="238"/>
                    <a:pt x="48" y="310"/>
                    <a:pt x="167" y="310"/>
                  </a:cubicBezTo>
                  <a:lnTo>
                    <a:pt x="382" y="310"/>
                  </a:lnTo>
                  <a:cubicBezTo>
                    <a:pt x="477" y="310"/>
                    <a:pt x="572" y="262"/>
                    <a:pt x="572" y="167"/>
                  </a:cubicBezTo>
                  <a:cubicBezTo>
                    <a:pt x="572" y="72"/>
                    <a:pt x="477" y="0"/>
                    <a:pt x="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3"/>
            <p:cNvSpPr/>
            <p:nvPr/>
          </p:nvSpPr>
          <p:spPr>
            <a:xfrm>
              <a:off x="7275765" y="1534169"/>
              <a:ext cx="10970" cy="154470"/>
            </a:xfrm>
            <a:custGeom>
              <a:rect b="b" l="l" r="r" t="t"/>
              <a:pathLst>
                <a:path extrusionOk="0" h="4717" w="335">
                  <a:moveTo>
                    <a:pt x="191" y="1"/>
                  </a:moveTo>
                  <a:cubicBezTo>
                    <a:pt x="96" y="1"/>
                    <a:pt x="1" y="72"/>
                    <a:pt x="1" y="191"/>
                  </a:cubicBezTo>
                  <a:lnTo>
                    <a:pt x="1" y="4526"/>
                  </a:lnTo>
                  <a:cubicBezTo>
                    <a:pt x="1" y="4621"/>
                    <a:pt x="72" y="4716"/>
                    <a:pt x="167" y="4716"/>
                  </a:cubicBezTo>
                  <a:cubicBezTo>
                    <a:pt x="239" y="4692"/>
                    <a:pt x="334" y="4621"/>
                    <a:pt x="334" y="4526"/>
                  </a:cubicBezTo>
                  <a:lnTo>
                    <a:pt x="334" y="191"/>
                  </a:lnTo>
                  <a:cubicBezTo>
                    <a:pt x="334"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3"/>
            <p:cNvSpPr/>
            <p:nvPr/>
          </p:nvSpPr>
          <p:spPr>
            <a:xfrm>
              <a:off x="7110455" y="1382123"/>
              <a:ext cx="252680" cy="361860"/>
            </a:xfrm>
            <a:custGeom>
              <a:rect b="b" l="l" r="r" t="t"/>
              <a:pathLst>
                <a:path extrusionOk="0" h="11050" w="7716">
                  <a:moveTo>
                    <a:pt x="5692" y="333"/>
                  </a:moveTo>
                  <a:cubicBezTo>
                    <a:pt x="5835" y="333"/>
                    <a:pt x="5977" y="453"/>
                    <a:pt x="5977" y="643"/>
                  </a:cubicBezTo>
                  <a:lnTo>
                    <a:pt x="5977" y="1167"/>
                  </a:lnTo>
                  <a:lnTo>
                    <a:pt x="1691" y="1167"/>
                  </a:lnTo>
                  <a:lnTo>
                    <a:pt x="1691" y="643"/>
                  </a:lnTo>
                  <a:cubicBezTo>
                    <a:pt x="1691" y="476"/>
                    <a:pt x="1810" y="333"/>
                    <a:pt x="2000" y="333"/>
                  </a:cubicBezTo>
                  <a:close/>
                  <a:moveTo>
                    <a:pt x="2000" y="0"/>
                  </a:moveTo>
                  <a:cubicBezTo>
                    <a:pt x="1619" y="0"/>
                    <a:pt x="1357" y="310"/>
                    <a:pt x="1357" y="643"/>
                  </a:cubicBezTo>
                  <a:lnTo>
                    <a:pt x="1357" y="1167"/>
                  </a:lnTo>
                  <a:lnTo>
                    <a:pt x="619" y="1167"/>
                  </a:lnTo>
                  <a:cubicBezTo>
                    <a:pt x="262" y="1167"/>
                    <a:pt x="0" y="1477"/>
                    <a:pt x="0" y="1786"/>
                  </a:cubicBezTo>
                  <a:lnTo>
                    <a:pt x="0" y="2953"/>
                  </a:lnTo>
                  <a:cubicBezTo>
                    <a:pt x="0" y="2953"/>
                    <a:pt x="214" y="3501"/>
                    <a:pt x="476" y="3572"/>
                  </a:cubicBezTo>
                  <a:lnTo>
                    <a:pt x="714" y="10359"/>
                  </a:lnTo>
                  <a:cubicBezTo>
                    <a:pt x="714" y="10455"/>
                    <a:pt x="738" y="10574"/>
                    <a:pt x="762" y="10669"/>
                  </a:cubicBezTo>
                  <a:lnTo>
                    <a:pt x="405" y="10669"/>
                  </a:lnTo>
                  <a:cubicBezTo>
                    <a:pt x="333" y="10669"/>
                    <a:pt x="238" y="10717"/>
                    <a:pt x="238" y="10836"/>
                  </a:cubicBezTo>
                  <a:cubicBezTo>
                    <a:pt x="238" y="10931"/>
                    <a:pt x="310" y="11026"/>
                    <a:pt x="405" y="11026"/>
                  </a:cubicBezTo>
                  <a:lnTo>
                    <a:pt x="2501" y="11026"/>
                  </a:lnTo>
                  <a:cubicBezTo>
                    <a:pt x="2572" y="11026"/>
                    <a:pt x="2667" y="10931"/>
                    <a:pt x="2667" y="10836"/>
                  </a:cubicBezTo>
                  <a:cubicBezTo>
                    <a:pt x="2667" y="10764"/>
                    <a:pt x="2501" y="10669"/>
                    <a:pt x="2501" y="10669"/>
                  </a:cubicBezTo>
                  <a:lnTo>
                    <a:pt x="1334" y="10669"/>
                  </a:lnTo>
                  <a:cubicBezTo>
                    <a:pt x="1191" y="10669"/>
                    <a:pt x="1024" y="10550"/>
                    <a:pt x="1024" y="10359"/>
                  </a:cubicBezTo>
                  <a:lnTo>
                    <a:pt x="810" y="3620"/>
                  </a:lnTo>
                  <a:lnTo>
                    <a:pt x="5168" y="3620"/>
                  </a:lnTo>
                  <a:cubicBezTo>
                    <a:pt x="5263" y="3620"/>
                    <a:pt x="5358" y="3548"/>
                    <a:pt x="5358" y="3453"/>
                  </a:cubicBezTo>
                  <a:cubicBezTo>
                    <a:pt x="5358" y="3382"/>
                    <a:pt x="5287" y="3286"/>
                    <a:pt x="5168" y="3286"/>
                  </a:cubicBezTo>
                  <a:lnTo>
                    <a:pt x="595" y="3286"/>
                  </a:lnTo>
                  <a:cubicBezTo>
                    <a:pt x="453" y="3286"/>
                    <a:pt x="286" y="3167"/>
                    <a:pt x="286" y="2977"/>
                  </a:cubicBezTo>
                  <a:lnTo>
                    <a:pt x="286" y="2572"/>
                  </a:lnTo>
                  <a:lnTo>
                    <a:pt x="4215" y="2572"/>
                  </a:lnTo>
                  <a:cubicBezTo>
                    <a:pt x="4310" y="2572"/>
                    <a:pt x="4406" y="2501"/>
                    <a:pt x="4406" y="2429"/>
                  </a:cubicBezTo>
                  <a:cubicBezTo>
                    <a:pt x="4406" y="2334"/>
                    <a:pt x="4334" y="2239"/>
                    <a:pt x="4215" y="2239"/>
                  </a:cubicBezTo>
                  <a:lnTo>
                    <a:pt x="262" y="2239"/>
                  </a:lnTo>
                  <a:lnTo>
                    <a:pt x="262" y="1858"/>
                  </a:lnTo>
                  <a:cubicBezTo>
                    <a:pt x="262" y="1715"/>
                    <a:pt x="381" y="1548"/>
                    <a:pt x="572" y="1548"/>
                  </a:cubicBezTo>
                  <a:lnTo>
                    <a:pt x="7049" y="1548"/>
                  </a:lnTo>
                  <a:cubicBezTo>
                    <a:pt x="7192" y="1548"/>
                    <a:pt x="7359" y="1667"/>
                    <a:pt x="7359" y="1858"/>
                  </a:cubicBezTo>
                  <a:lnTo>
                    <a:pt x="7359" y="3025"/>
                  </a:lnTo>
                  <a:cubicBezTo>
                    <a:pt x="7359" y="3167"/>
                    <a:pt x="7240" y="3310"/>
                    <a:pt x="7049" y="3310"/>
                  </a:cubicBezTo>
                  <a:lnTo>
                    <a:pt x="6168" y="3310"/>
                  </a:lnTo>
                  <a:cubicBezTo>
                    <a:pt x="6073" y="3310"/>
                    <a:pt x="5977" y="3382"/>
                    <a:pt x="5977" y="3453"/>
                  </a:cubicBezTo>
                  <a:cubicBezTo>
                    <a:pt x="5977" y="3548"/>
                    <a:pt x="6049" y="3644"/>
                    <a:pt x="6168" y="3644"/>
                  </a:cubicBezTo>
                  <a:lnTo>
                    <a:pt x="6906" y="3644"/>
                  </a:lnTo>
                  <a:lnTo>
                    <a:pt x="6668" y="10407"/>
                  </a:lnTo>
                  <a:cubicBezTo>
                    <a:pt x="6668" y="10550"/>
                    <a:pt x="6549" y="10693"/>
                    <a:pt x="6358" y="10693"/>
                  </a:cubicBezTo>
                  <a:lnTo>
                    <a:pt x="3120" y="10693"/>
                  </a:lnTo>
                  <a:cubicBezTo>
                    <a:pt x="3120" y="10693"/>
                    <a:pt x="2953" y="10764"/>
                    <a:pt x="2953" y="10883"/>
                  </a:cubicBezTo>
                  <a:cubicBezTo>
                    <a:pt x="2953" y="10955"/>
                    <a:pt x="3024" y="11050"/>
                    <a:pt x="3120" y="11050"/>
                  </a:cubicBezTo>
                  <a:lnTo>
                    <a:pt x="6358" y="11050"/>
                  </a:lnTo>
                  <a:cubicBezTo>
                    <a:pt x="6716" y="11050"/>
                    <a:pt x="7001" y="10764"/>
                    <a:pt x="7001" y="10431"/>
                  </a:cubicBezTo>
                  <a:lnTo>
                    <a:pt x="7240" y="3644"/>
                  </a:lnTo>
                  <a:cubicBezTo>
                    <a:pt x="7502" y="3572"/>
                    <a:pt x="7716" y="3025"/>
                    <a:pt x="7716" y="3025"/>
                  </a:cubicBezTo>
                  <a:lnTo>
                    <a:pt x="7716" y="1858"/>
                  </a:lnTo>
                  <a:cubicBezTo>
                    <a:pt x="7716" y="1429"/>
                    <a:pt x="7406" y="1167"/>
                    <a:pt x="7049" y="1167"/>
                  </a:cubicBezTo>
                  <a:lnTo>
                    <a:pt x="6311" y="1167"/>
                  </a:lnTo>
                  <a:lnTo>
                    <a:pt x="6311" y="643"/>
                  </a:lnTo>
                  <a:cubicBezTo>
                    <a:pt x="6311" y="286"/>
                    <a:pt x="6001" y="0"/>
                    <a:pt x="5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3"/>
            <p:cNvSpPr/>
            <p:nvPr/>
          </p:nvSpPr>
          <p:spPr>
            <a:xfrm>
              <a:off x="7231326" y="1534169"/>
              <a:ext cx="10938" cy="154470"/>
            </a:xfrm>
            <a:custGeom>
              <a:rect b="b" l="l" r="r" t="t"/>
              <a:pathLst>
                <a:path extrusionOk="0" h="4717" w="334">
                  <a:moveTo>
                    <a:pt x="167" y="1"/>
                  </a:moveTo>
                  <a:cubicBezTo>
                    <a:pt x="96" y="1"/>
                    <a:pt x="0" y="72"/>
                    <a:pt x="0" y="191"/>
                  </a:cubicBezTo>
                  <a:lnTo>
                    <a:pt x="0" y="4526"/>
                  </a:lnTo>
                  <a:cubicBezTo>
                    <a:pt x="0" y="4621"/>
                    <a:pt x="48" y="4716"/>
                    <a:pt x="143" y="4716"/>
                  </a:cubicBezTo>
                  <a:cubicBezTo>
                    <a:pt x="238" y="4692"/>
                    <a:pt x="334" y="4621"/>
                    <a:pt x="334" y="4526"/>
                  </a:cubicBezTo>
                  <a:lnTo>
                    <a:pt x="334" y="191"/>
                  </a:lnTo>
                  <a:cubicBezTo>
                    <a:pt x="334"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 name="Google Shape;1762;p53"/>
          <p:cNvGrpSpPr/>
          <p:nvPr/>
        </p:nvGrpSpPr>
        <p:grpSpPr>
          <a:xfrm>
            <a:off x="7804506" y="1419553"/>
            <a:ext cx="358782" cy="285460"/>
            <a:chOff x="7804506" y="1419553"/>
            <a:chExt cx="358782" cy="285460"/>
          </a:xfrm>
        </p:grpSpPr>
        <p:sp>
          <p:nvSpPr>
            <p:cNvPr id="1763" name="Google Shape;1763;p53"/>
            <p:cNvSpPr/>
            <p:nvPr/>
          </p:nvSpPr>
          <p:spPr>
            <a:xfrm>
              <a:off x="7972959" y="1419553"/>
              <a:ext cx="189543" cy="117007"/>
            </a:xfrm>
            <a:custGeom>
              <a:rect b="b" l="l" r="r" t="t"/>
              <a:pathLst>
                <a:path extrusionOk="0" h="3573" w="5788">
                  <a:moveTo>
                    <a:pt x="5597" y="0"/>
                  </a:moveTo>
                  <a:cubicBezTo>
                    <a:pt x="4668" y="0"/>
                    <a:pt x="3906" y="715"/>
                    <a:pt x="3811" y="1643"/>
                  </a:cubicBezTo>
                  <a:lnTo>
                    <a:pt x="2144" y="1643"/>
                  </a:lnTo>
                  <a:cubicBezTo>
                    <a:pt x="2049" y="1643"/>
                    <a:pt x="1977" y="1691"/>
                    <a:pt x="1977" y="1786"/>
                  </a:cubicBezTo>
                  <a:cubicBezTo>
                    <a:pt x="1977" y="1882"/>
                    <a:pt x="2025" y="1953"/>
                    <a:pt x="2144" y="1953"/>
                  </a:cubicBezTo>
                  <a:lnTo>
                    <a:pt x="4645" y="1953"/>
                  </a:lnTo>
                  <a:cubicBezTo>
                    <a:pt x="4740" y="1953"/>
                    <a:pt x="4835" y="1905"/>
                    <a:pt x="4835" y="1810"/>
                  </a:cubicBezTo>
                  <a:cubicBezTo>
                    <a:pt x="4835" y="1715"/>
                    <a:pt x="4764" y="1643"/>
                    <a:pt x="4645" y="1643"/>
                  </a:cubicBezTo>
                  <a:lnTo>
                    <a:pt x="4145" y="1643"/>
                  </a:lnTo>
                  <a:cubicBezTo>
                    <a:pt x="4216" y="977"/>
                    <a:pt x="4740" y="476"/>
                    <a:pt x="5383" y="381"/>
                  </a:cubicBezTo>
                  <a:lnTo>
                    <a:pt x="5383" y="2620"/>
                  </a:lnTo>
                  <a:cubicBezTo>
                    <a:pt x="5383" y="2977"/>
                    <a:pt x="5097" y="3239"/>
                    <a:pt x="4764" y="3239"/>
                  </a:cubicBezTo>
                  <a:lnTo>
                    <a:pt x="1096" y="3239"/>
                  </a:lnTo>
                  <a:cubicBezTo>
                    <a:pt x="739" y="3239"/>
                    <a:pt x="477" y="2977"/>
                    <a:pt x="453" y="2620"/>
                  </a:cubicBezTo>
                  <a:cubicBezTo>
                    <a:pt x="453" y="2263"/>
                    <a:pt x="715" y="1953"/>
                    <a:pt x="1073" y="1953"/>
                  </a:cubicBezTo>
                  <a:lnTo>
                    <a:pt x="1406" y="1953"/>
                  </a:lnTo>
                  <a:cubicBezTo>
                    <a:pt x="1454" y="1953"/>
                    <a:pt x="1549" y="1929"/>
                    <a:pt x="1573" y="1834"/>
                  </a:cubicBezTo>
                  <a:cubicBezTo>
                    <a:pt x="1644" y="1715"/>
                    <a:pt x="1549" y="1572"/>
                    <a:pt x="1406" y="1572"/>
                  </a:cubicBezTo>
                  <a:lnTo>
                    <a:pt x="1073" y="1572"/>
                  </a:lnTo>
                  <a:cubicBezTo>
                    <a:pt x="596" y="1572"/>
                    <a:pt x="191" y="1929"/>
                    <a:pt x="96" y="2405"/>
                  </a:cubicBezTo>
                  <a:cubicBezTo>
                    <a:pt x="1" y="3025"/>
                    <a:pt x="477" y="3572"/>
                    <a:pt x="1073" y="3572"/>
                  </a:cubicBezTo>
                  <a:lnTo>
                    <a:pt x="4788" y="3572"/>
                  </a:lnTo>
                  <a:cubicBezTo>
                    <a:pt x="5335" y="3572"/>
                    <a:pt x="5764" y="3120"/>
                    <a:pt x="5764" y="2596"/>
                  </a:cubicBezTo>
                  <a:lnTo>
                    <a:pt x="5764" y="143"/>
                  </a:lnTo>
                  <a:cubicBezTo>
                    <a:pt x="5788" y="95"/>
                    <a:pt x="5693" y="0"/>
                    <a:pt x="55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3"/>
            <p:cNvSpPr/>
            <p:nvPr/>
          </p:nvSpPr>
          <p:spPr>
            <a:xfrm>
              <a:off x="7804506" y="1557584"/>
              <a:ext cx="358782" cy="147429"/>
            </a:xfrm>
            <a:custGeom>
              <a:rect b="b" l="l" r="r" t="t"/>
              <a:pathLst>
                <a:path extrusionOk="0" h="4502" w="10956">
                  <a:moveTo>
                    <a:pt x="9670" y="238"/>
                  </a:moveTo>
                  <a:cubicBezTo>
                    <a:pt x="9812" y="238"/>
                    <a:pt x="9979" y="358"/>
                    <a:pt x="9979" y="548"/>
                  </a:cubicBezTo>
                  <a:lnTo>
                    <a:pt x="9979" y="2691"/>
                  </a:lnTo>
                  <a:lnTo>
                    <a:pt x="9431" y="2691"/>
                  </a:lnTo>
                  <a:cubicBezTo>
                    <a:pt x="9336" y="2691"/>
                    <a:pt x="9265" y="2739"/>
                    <a:pt x="9265" y="2834"/>
                  </a:cubicBezTo>
                  <a:cubicBezTo>
                    <a:pt x="9217" y="2953"/>
                    <a:pt x="9312" y="3049"/>
                    <a:pt x="9431" y="3049"/>
                  </a:cubicBezTo>
                  <a:lnTo>
                    <a:pt x="10146" y="3049"/>
                  </a:lnTo>
                  <a:cubicBezTo>
                    <a:pt x="10289" y="3049"/>
                    <a:pt x="10455" y="3168"/>
                    <a:pt x="10455" y="3334"/>
                  </a:cubicBezTo>
                  <a:lnTo>
                    <a:pt x="10575" y="3858"/>
                  </a:lnTo>
                  <a:cubicBezTo>
                    <a:pt x="10575" y="4001"/>
                    <a:pt x="10455" y="4120"/>
                    <a:pt x="10265" y="4120"/>
                  </a:cubicBezTo>
                  <a:lnTo>
                    <a:pt x="572" y="4120"/>
                  </a:lnTo>
                  <a:cubicBezTo>
                    <a:pt x="406" y="4120"/>
                    <a:pt x="263" y="4001"/>
                    <a:pt x="263" y="3811"/>
                  </a:cubicBezTo>
                  <a:lnTo>
                    <a:pt x="263" y="3763"/>
                  </a:lnTo>
                  <a:lnTo>
                    <a:pt x="4883" y="3763"/>
                  </a:lnTo>
                  <a:cubicBezTo>
                    <a:pt x="4954" y="3763"/>
                    <a:pt x="5050" y="3692"/>
                    <a:pt x="5050" y="3620"/>
                  </a:cubicBezTo>
                  <a:cubicBezTo>
                    <a:pt x="5050" y="3525"/>
                    <a:pt x="5002" y="3430"/>
                    <a:pt x="4883" y="3430"/>
                  </a:cubicBezTo>
                  <a:lnTo>
                    <a:pt x="239" y="3430"/>
                  </a:lnTo>
                  <a:lnTo>
                    <a:pt x="239" y="3263"/>
                  </a:lnTo>
                  <a:cubicBezTo>
                    <a:pt x="239" y="3168"/>
                    <a:pt x="311" y="3072"/>
                    <a:pt x="406" y="3072"/>
                  </a:cubicBezTo>
                  <a:lnTo>
                    <a:pt x="8860" y="3072"/>
                  </a:lnTo>
                  <a:cubicBezTo>
                    <a:pt x="8908" y="3072"/>
                    <a:pt x="8931" y="3072"/>
                    <a:pt x="8955" y="3049"/>
                  </a:cubicBezTo>
                  <a:cubicBezTo>
                    <a:pt x="9074" y="2906"/>
                    <a:pt x="8979" y="2739"/>
                    <a:pt x="8836" y="2739"/>
                  </a:cubicBezTo>
                  <a:lnTo>
                    <a:pt x="6002" y="2739"/>
                  </a:lnTo>
                  <a:lnTo>
                    <a:pt x="6002" y="596"/>
                  </a:lnTo>
                  <a:cubicBezTo>
                    <a:pt x="6002" y="453"/>
                    <a:pt x="6121" y="310"/>
                    <a:pt x="6312" y="310"/>
                  </a:cubicBezTo>
                  <a:lnTo>
                    <a:pt x="6478" y="310"/>
                  </a:lnTo>
                  <a:lnTo>
                    <a:pt x="6478" y="1739"/>
                  </a:lnTo>
                  <a:cubicBezTo>
                    <a:pt x="6478" y="1834"/>
                    <a:pt x="6550" y="1905"/>
                    <a:pt x="6621" y="1905"/>
                  </a:cubicBezTo>
                  <a:cubicBezTo>
                    <a:pt x="6717" y="1905"/>
                    <a:pt x="6812" y="1858"/>
                    <a:pt x="6812" y="1739"/>
                  </a:cubicBezTo>
                  <a:lnTo>
                    <a:pt x="6812" y="286"/>
                  </a:lnTo>
                  <a:lnTo>
                    <a:pt x="7383" y="286"/>
                  </a:lnTo>
                  <a:lnTo>
                    <a:pt x="7383" y="1024"/>
                  </a:lnTo>
                  <a:cubicBezTo>
                    <a:pt x="7383" y="1120"/>
                    <a:pt x="7431" y="1191"/>
                    <a:pt x="7526" y="1191"/>
                  </a:cubicBezTo>
                  <a:cubicBezTo>
                    <a:pt x="7622" y="1191"/>
                    <a:pt x="7717" y="1143"/>
                    <a:pt x="7717" y="1024"/>
                  </a:cubicBezTo>
                  <a:lnTo>
                    <a:pt x="7717" y="286"/>
                  </a:lnTo>
                  <a:lnTo>
                    <a:pt x="8265" y="286"/>
                  </a:lnTo>
                  <a:lnTo>
                    <a:pt x="8265" y="1715"/>
                  </a:lnTo>
                  <a:cubicBezTo>
                    <a:pt x="8265" y="1786"/>
                    <a:pt x="8336" y="1882"/>
                    <a:pt x="8407" y="1882"/>
                  </a:cubicBezTo>
                  <a:cubicBezTo>
                    <a:pt x="8503" y="1882"/>
                    <a:pt x="8598" y="1834"/>
                    <a:pt x="8598" y="1715"/>
                  </a:cubicBezTo>
                  <a:lnTo>
                    <a:pt x="8598" y="238"/>
                  </a:lnTo>
                  <a:lnTo>
                    <a:pt x="9169" y="238"/>
                  </a:lnTo>
                  <a:lnTo>
                    <a:pt x="9169" y="1001"/>
                  </a:lnTo>
                  <a:cubicBezTo>
                    <a:pt x="9169" y="1072"/>
                    <a:pt x="9217" y="1167"/>
                    <a:pt x="9312" y="1167"/>
                  </a:cubicBezTo>
                  <a:cubicBezTo>
                    <a:pt x="9408" y="1167"/>
                    <a:pt x="9503" y="1120"/>
                    <a:pt x="9503" y="1001"/>
                  </a:cubicBezTo>
                  <a:lnTo>
                    <a:pt x="9503" y="238"/>
                  </a:lnTo>
                  <a:close/>
                  <a:moveTo>
                    <a:pt x="6359" y="0"/>
                  </a:moveTo>
                  <a:cubicBezTo>
                    <a:pt x="6002" y="0"/>
                    <a:pt x="5740" y="310"/>
                    <a:pt x="5740" y="643"/>
                  </a:cubicBezTo>
                  <a:lnTo>
                    <a:pt x="5740" y="2787"/>
                  </a:lnTo>
                  <a:lnTo>
                    <a:pt x="620" y="2787"/>
                  </a:lnTo>
                  <a:cubicBezTo>
                    <a:pt x="263" y="2787"/>
                    <a:pt x="1" y="3072"/>
                    <a:pt x="1" y="3406"/>
                  </a:cubicBezTo>
                  <a:lnTo>
                    <a:pt x="1" y="3882"/>
                  </a:lnTo>
                  <a:cubicBezTo>
                    <a:pt x="1" y="4239"/>
                    <a:pt x="287" y="4501"/>
                    <a:pt x="620" y="4501"/>
                  </a:cubicBezTo>
                  <a:lnTo>
                    <a:pt x="10313" y="4501"/>
                  </a:lnTo>
                  <a:cubicBezTo>
                    <a:pt x="10694" y="4501"/>
                    <a:pt x="10956" y="4215"/>
                    <a:pt x="10956" y="3882"/>
                  </a:cubicBezTo>
                  <a:lnTo>
                    <a:pt x="10956" y="3406"/>
                  </a:lnTo>
                  <a:cubicBezTo>
                    <a:pt x="10932" y="3072"/>
                    <a:pt x="10717" y="2834"/>
                    <a:pt x="10455" y="2787"/>
                  </a:cubicBezTo>
                  <a:lnTo>
                    <a:pt x="10455" y="643"/>
                  </a:lnTo>
                  <a:cubicBezTo>
                    <a:pt x="10455" y="286"/>
                    <a:pt x="10146" y="0"/>
                    <a:pt x="9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 name="Google Shape;1765;p53"/>
          <p:cNvGrpSpPr/>
          <p:nvPr/>
        </p:nvGrpSpPr>
        <p:grpSpPr>
          <a:xfrm>
            <a:off x="983824" y="1981828"/>
            <a:ext cx="360321" cy="297937"/>
            <a:chOff x="983824" y="1981828"/>
            <a:chExt cx="360321" cy="297937"/>
          </a:xfrm>
        </p:grpSpPr>
        <p:sp>
          <p:nvSpPr>
            <p:cNvPr id="1766" name="Google Shape;1766;p53"/>
            <p:cNvSpPr/>
            <p:nvPr/>
          </p:nvSpPr>
          <p:spPr>
            <a:xfrm>
              <a:off x="1089107" y="2016900"/>
              <a:ext cx="79576" cy="33566"/>
            </a:xfrm>
            <a:custGeom>
              <a:rect b="b" l="l" r="r" t="t"/>
              <a:pathLst>
                <a:path extrusionOk="0" h="1025" w="2430">
                  <a:moveTo>
                    <a:pt x="1215" y="334"/>
                  </a:moveTo>
                  <a:cubicBezTo>
                    <a:pt x="1691" y="334"/>
                    <a:pt x="1953" y="430"/>
                    <a:pt x="2048" y="501"/>
                  </a:cubicBezTo>
                  <a:cubicBezTo>
                    <a:pt x="1953" y="573"/>
                    <a:pt x="1667" y="692"/>
                    <a:pt x="1215" y="692"/>
                  </a:cubicBezTo>
                  <a:cubicBezTo>
                    <a:pt x="762" y="692"/>
                    <a:pt x="477" y="596"/>
                    <a:pt x="381" y="501"/>
                  </a:cubicBezTo>
                  <a:cubicBezTo>
                    <a:pt x="477" y="453"/>
                    <a:pt x="762" y="334"/>
                    <a:pt x="1215" y="334"/>
                  </a:cubicBezTo>
                  <a:close/>
                  <a:moveTo>
                    <a:pt x="1215" y="1"/>
                  </a:moveTo>
                  <a:cubicBezTo>
                    <a:pt x="596" y="1"/>
                    <a:pt x="0" y="144"/>
                    <a:pt x="0" y="501"/>
                  </a:cubicBezTo>
                  <a:cubicBezTo>
                    <a:pt x="24" y="834"/>
                    <a:pt x="620" y="1025"/>
                    <a:pt x="1215" y="1025"/>
                  </a:cubicBezTo>
                  <a:cubicBezTo>
                    <a:pt x="1810" y="1025"/>
                    <a:pt x="2429" y="858"/>
                    <a:pt x="2429" y="501"/>
                  </a:cubicBezTo>
                  <a:cubicBezTo>
                    <a:pt x="2429" y="144"/>
                    <a:pt x="1834" y="1"/>
                    <a:pt x="1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3"/>
            <p:cNvSpPr/>
            <p:nvPr/>
          </p:nvSpPr>
          <p:spPr>
            <a:xfrm>
              <a:off x="983824" y="1981828"/>
              <a:ext cx="360321" cy="297937"/>
            </a:xfrm>
            <a:custGeom>
              <a:rect b="b" l="l" r="r" t="t"/>
              <a:pathLst>
                <a:path extrusionOk="0" h="9098" w="11003">
                  <a:moveTo>
                    <a:pt x="4454" y="358"/>
                  </a:moveTo>
                  <a:cubicBezTo>
                    <a:pt x="5573" y="358"/>
                    <a:pt x="6621" y="500"/>
                    <a:pt x="7431" y="739"/>
                  </a:cubicBezTo>
                  <a:cubicBezTo>
                    <a:pt x="8145" y="977"/>
                    <a:pt x="8574" y="1286"/>
                    <a:pt x="8574" y="1548"/>
                  </a:cubicBezTo>
                  <a:cubicBezTo>
                    <a:pt x="8574" y="1810"/>
                    <a:pt x="8145" y="2144"/>
                    <a:pt x="7431" y="2358"/>
                  </a:cubicBezTo>
                  <a:cubicBezTo>
                    <a:pt x="6621" y="2620"/>
                    <a:pt x="5597" y="2739"/>
                    <a:pt x="4454" y="2739"/>
                  </a:cubicBezTo>
                  <a:cubicBezTo>
                    <a:pt x="3311" y="2739"/>
                    <a:pt x="2287" y="2596"/>
                    <a:pt x="1477" y="2358"/>
                  </a:cubicBezTo>
                  <a:cubicBezTo>
                    <a:pt x="762" y="2120"/>
                    <a:pt x="358" y="1810"/>
                    <a:pt x="358" y="1548"/>
                  </a:cubicBezTo>
                  <a:cubicBezTo>
                    <a:pt x="358" y="1286"/>
                    <a:pt x="762" y="977"/>
                    <a:pt x="1477" y="739"/>
                  </a:cubicBezTo>
                  <a:cubicBezTo>
                    <a:pt x="2287" y="477"/>
                    <a:pt x="3334" y="358"/>
                    <a:pt x="4454" y="358"/>
                  </a:cubicBezTo>
                  <a:close/>
                  <a:moveTo>
                    <a:pt x="10264" y="1501"/>
                  </a:moveTo>
                  <a:cubicBezTo>
                    <a:pt x="10312" y="1501"/>
                    <a:pt x="10360" y="1524"/>
                    <a:pt x="10384" y="1548"/>
                  </a:cubicBezTo>
                  <a:cubicBezTo>
                    <a:pt x="10739" y="1948"/>
                    <a:pt x="10514" y="2389"/>
                    <a:pt x="10135" y="2389"/>
                  </a:cubicBezTo>
                  <a:cubicBezTo>
                    <a:pt x="10108" y="2389"/>
                    <a:pt x="10079" y="2387"/>
                    <a:pt x="10050" y="2382"/>
                  </a:cubicBezTo>
                  <a:cubicBezTo>
                    <a:pt x="10026" y="2382"/>
                    <a:pt x="10026" y="2382"/>
                    <a:pt x="10003" y="2406"/>
                  </a:cubicBezTo>
                  <a:cubicBezTo>
                    <a:pt x="9907" y="2596"/>
                    <a:pt x="10026" y="2763"/>
                    <a:pt x="10169" y="2763"/>
                  </a:cubicBezTo>
                  <a:cubicBezTo>
                    <a:pt x="10407" y="2763"/>
                    <a:pt x="10622" y="2977"/>
                    <a:pt x="10622" y="3215"/>
                  </a:cubicBezTo>
                  <a:cubicBezTo>
                    <a:pt x="10622" y="3464"/>
                    <a:pt x="10407" y="3670"/>
                    <a:pt x="10161" y="3670"/>
                  </a:cubicBezTo>
                  <a:cubicBezTo>
                    <a:pt x="10148" y="3670"/>
                    <a:pt x="10135" y="3669"/>
                    <a:pt x="10122" y="3668"/>
                  </a:cubicBezTo>
                  <a:cubicBezTo>
                    <a:pt x="10074" y="3668"/>
                    <a:pt x="10074" y="3668"/>
                    <a:pt x="10050" y="3692"/>
                  </a:cubicBezTo>
                  <a:cubicBezTo>
                    <a:pt x="9907" y="3834"/>
                    <a:pt x="10003" y="4025"/>
                    <a:pt x="10145" y="4025"/>
                  </a:cubicBezTo>
                  <a:cubicBezTo>
                    <a:pt x="10384" y="4025"/>
                    <a:pt x="10598" y="4239"/>
                    <a:pt x="10598" y="4477"/>
                  </a:cubicBezTo>
                  <a:cubicBezTo>
                    <a:pt x="10598" y="4715"/>
                    <a:pt x="10403" y="4913"/>
                    <a:pt x="10154" y="4913"/>
                  </a:cubicBezTo>
                  <a:cubicBezTo>
                    <a:pt x="10128" y="4913"/>
                    <a:pt x="10101" y="4911"/>
                    <a:pt x="10074" y="4906"/>
                  </a:cubicBezTo>
                  <a:cubicBezTo>
                    <a:pt x="10050" y="4906"/>
                    <a:pt x="10050" y="4906"/>
                    <a:pt x="10026" y="4954"/>
                  </a:cubicBezTo>
                  <a:cubicBezTo>
                    <a:pt x="9883" y="5097"/>
                    <a:pt x="9955" y="5263"/>
                    <a:pt x="10122" y="5263"/>
                  </a:cubicBezTo>
                  <a:cubicBezTo>
                    <a:pt x="10360" y="5263"/>
                    <a:pt x="10550" y="5478"/>
                    <a:pt x="10550" y="5716"/>
                  </a:cubicBezTo>
                  <a:cubicBezTo>
                    <a:pt x="10550" y="5964"/>
                    <a:pt x="10336" y="6170"/>
                    <a:pt x="10090" y="6170"/>
                  </a:cubicBezTo>
                  <a:cubicBezTo>
                    <a:pt x="10077" y="6170"/>
                    <a:pt x="10064" y="6169"/>
                    <a:pt x="10050" y="6168"/>
                  </a:cubicBezTo>
                  <a:cubicBezTo>
                    <a:pt x="10026" y="6168"/>
                    <a:pt x="10026" y="6168"/>
                    <a:pt x="10003" y="6192"/>
                  </a:cubicBezTo>
                  <a:cubicBezTo>
                    <a:pt x="9836" y="6335"/>
                    <a:pt x="9931" y="6525"/>
                    <a:pt x="10074" y="6525"/>
                  </a:cubicBezTo>
                  <a:cubicBezTo>
                    <a:pt x="10431" y="6525"/>
                    <a:pt x="10717" y="7002"/>
                    <a:pt x="10360" y="7383"/>
                  </a:cubicBezTo>
                  <a:cubicBezTo>
                    <a:pt x="10312" y="7407"/>
                    <a:pt x="10264" y="7454"/>
                    <a:pt x="10241" y="7454"/>
                  </a:cubicBezTo>
                  <a:lnTo>
                    <a:pt x="8836" y="7454"/>
                  </a:lnTo>
                  <a:lnTo>
                    <a:pt x="8836" y="6668"/>
                  </a:lnTo>
                  <a:cubicBezTo>
                    <a:pt x="8836" y="6573"/>
                    <a:pt x="8764" y="6478"/>
                    <a:pt x="8693" y="6478"/>
                  </a:cubicBezTo>
                  <a:cubicBezTo>
                    <a:pt x="8597" y="6478"/>
                    <a:pt x="8502" y="6549"/>
                    <a:pt x="8502" y="6668"/>
                  </a:cubicBezTo>
                  <a:lnTo>
                    <a:pt x="8502" y="7597"/>
                  </a:lnTo>
                  <a:cubicBezTo>
                    <a:pt x="8502" y="7859"/>
                    <a:pt x="8097" y="8192"/>
                    <a:pt x="7383" y="8407"/>
                  </a:cubicBezTo>
                  <a:cubicBezTo>
                    <a:pt x="6573" y="8669"/>
                    <a:pt x="5525" y="8788"/>
                    <a:pt x="4406" y="8788"/>
                  </a:cubicBezTo>
                  <a:cubicBezTo>
                    <a:pt x="3263" y="8788"/>
                    <a:pt x="2215" y="8645"/>
                    <a:pt x="1429" y="8407"/>
                  </a:cubicBezTo>
                  <a:cubicBezTo>
                    <a:pt x="715" y="8169"/>
                    <a:pt x="286" y="7859"/>
                    <a:pt x="286" y="7597"/>
                  </a:cubicBezTo>
                  <a:lnTo>
                    <a:pt x="286" y="7288"/>
                  </a:lnTo>
                  <a:cubicBezTo>
                    <a:pt x="286" y="7288"/>
                    <a:pt x="858" y="7645"/>
                    <a:pt x="1334" y="7811"/>
                  </a:cubicBezTo>
                  <a:cubicBezTo>
                    <a:pt x="2168" y="8073"/>
                    <a:pt x="3239" y="8216"/>
                    <a:pt x="4406" y="8216"/>
                  </a:cubicBezTo>
                  <a:cubicBezTo>
                    <a:pt x="4478" y="8216"/>
                    <a:pt x="4573" y="8121"/>
                    <a:pt x="4573" y="8026"/>
                  </a:cubicBezTo>
                  <a:cubicBezTo>
                    <a:pt x="4573" y="7954"/>
                    <a:pt x="4478" y="7859"/>
                    <a:pt x="4406" y="7859"/>
                  </a:cubicBezTo>
                  <a:cubicBezTo>
                    <a:pt x="3263" y="7859"/>
                    <a:pt x="2215" y="7716"/>
                    <a:pt x="1429" y="7478"/>
                  </a:cubicBezTo>
                  <a:cubicBezTo>
                    <a:pt x="715" y="7240"/>
                    <a:pt x="310" y="6668"/>
                    <a:pt x="310" y="6668"/>
                  </a:cubicBezTo>
                  <a:lnTo>
                    <a:pt x="310" y="6359"/>
                  </a:lnTo>
                  <a:cubicBezTo>
                    <a:pt x="667" y="6668"/>
                    <a:pt x="1334" y="6930"/>
                    <a:pt x="2191" y="7073"/>
                  </a:cubicBezTo>
                  <a:cubicBezTo>
                    <a:pt x="2212" y="7083"/>
                    <a:pt x="2232" y="7088"/>
                    <a:pt x="2252" y="7088"/>
                  </a:cubicBezTo>
                  <a:cubicBezTo>
                    <a:pt x="2324" y="7088"/>
                    <a:pt x="2387" y="7024"/>
                    <a:pt x="2406" y="6930"/>
                  </a:cubicBezTo>
                  <a:cubicBezTo>
                    <a:pt x="2430" y="6835"/>
                    <a:pt x="2382" y="6764"/>
                    <a:pt x="2263" y="6716"/>
                  </a:cubicBezTo>
                  <a:cubicBezTo>
                    <a:pt x="905" y="6454"/>
                    <a:pt x="310" y="6049"/>
                    <a:pt x="310" y="5716"/>
                  </a:cubicBezTo>
                  <a:lnTo>
                    <a:pt x="310" y="2215"/>
                  </a:lnTo>
                  <a:cubicBezTo>
                    <a:pt x="548" y="2382"/>
                    <a:pt x="882" y="2572"/>
                    <a:pt x="1334" y="2715"/>
                  </a:cubicBezTo>
                  <a:cubicBezTo>
                    <a:pt x="2168" y="2977"/>
                    <a:pt x="3239" y="3120"/>
                    <a:pt x="4406" y="3120"/>
                  </a:cubicBezTo>
                  <a:cubicBezTo>
                    <a:pt x="5549" y="3120"/>
                    <a:pt x="6668" y="2977"/>
                    <a:pt x="7454" y="2715"/>
                  </a:cubicBezTo>
                  <a:cubicBezTo>
                    <a:pt x="7907" y="2572"/>
                    <a:pt x="8264" y="2382"/>
                    <a:pt x="8478" y="2215"/>
                  </a:cubicBezTo>
                  <a:lnTo>
                    <a:pt x="8478" y="6025"/>
                  </a:lnTo>
                  <a:cubicBezTo>
                    <a:pt x="8478" y="6049"/>
                    <a:pt x="8478" y="6049"/>
                    <a:pt x="8502" y="6073"/>
                  </a:cubicBezTo>
                  <a:cubicBezTo>
                    <a:pt x="8548" y="6119"/>
                    <a:pt x="8598" y="6137"/>
                    <a:pt x="8646" y="6137"/>
                  </a:cubicBezTo>
                  <a:cubicBezTo>
                    <a:pt x="8747" y="6137"/>
                    <a:pt x="8836" y="6051"/>
                    <a:pt x="8836" y="5954"/>
                  </a:cubicBezTo>
                  <a:lnTo>
                    <a:pt x="8836" y="1548"/>
                  </a:lnTo>
                  <a:lnTo>
                    <a:pt x="8836" y="1501"/>
                  </a:lnTo>
                  <a:close/>
                  <a:moveTo>
                    <a:pt x="4430" y="0"/>
                  </a:moveTo>
                  <a:cubicBezTo>
                    <a:pt x="3263" y="0"/>
                    <a:pt x="2168" y="143"/>
                    <a:pt x="1358" y="405"/>
                  </a:cubicBezTo>
                  <a:cubicBezTo>
                    <a:pt x="477" y="715"/>
                    <a:pt x="0" y="1096"/>
                    <a:pt x="0" y="1548"/>
                  </a:cubicBezTo>
                  <a:lnTo>
                    <a:pt x="0" y="7549"/>
                  </a:lnTo>
                  <a:cubicBezTo>
                    <a:pt x="0" y="8002"/>
                    <a:pt x="477" y="8431"/>
                    <a:pt x="1358" y="8693"/>
                  </a:cubicBezTo>
                  <a:cubicBezTo>
                    <a:pt x="2191" y="8955"/>
                    <a:pt x="3263" y="9097"/>
                    <a:pt x="4430" y="9097"/>
                  </a:cubicBezTo>
                  <a:cubicBezTo>
                    <a:pt x="5597" y="9097"/>
                    <a:pt x="6692" y="8955"/>
                    <a:pt x="7502" y="8693"/>
                  </a:cubicBezTo>
                  <a:cubicBezTo>
                    <a:pt x="8264" y="8431"/>
                    <a:pt x="8740" y="8097"/>
                    <a:pt x="8836" y="7716"/>
                  </a:cubicBezTo>
                  <a:lnTo>
                    <a:pt x="10122" y="7716"/>
                  </a:lnTo>
                  <a:cubicBezTo>
                    <a:pt x="10526" y="7716"/>
                    <a:pt x="10907" y="7383"/>
                    <a:pt x="10907" y="6930"/>
                  </a:cubicBezTo>
                  <a:cubicBezTo>
                    <a:pt x="10907" y="6668"/>
                    <a:pt x="10788" y="6430"/>
                    <a:pt x="10622" y="6287"/>
                  </a:cubicBezTo>
                  <a:cubicBezTo>
                    <a:pt x="10788" y="6121"/>
                    <a:pt x="10907" y="5930"/>
                    <a:pt x="10907" y="5644"/>
                  </a:cubicBezTo>
                  <a:cubicBezTo>
                    <a:pt x="10907" y="5406"/>
                    <a:pt x="10788" y="5168"/>
                    <a:pt x="10622" y="5025"/>
                  </a:cubicBezTo>
                  <a:cubicBezTo>
                    <a:pt x="10788" y="4882"/>
                    <a:pt x="10907" y="4668"/>
                    <a:pt x="10907" y="4406"/>
                  </a:cubicBezTo>
                  <a:cubicBezTo>
                    <a:pt x="10907" y="4168"/>
                    <a:pt x="10788" y="3930"/>
                    <a:pt x="10622" y="3787"/>
                  </a:cubicBezTo>
                  <a:cubicBezTo>
                    <a:pt x="10860" y="3692"/>
                    <a:pt x="10979" y="3453"/>
                    <a:pt x="10979" y="3215"/>
                  </a:cubicBezTo>
                  <a:cubicBezTo>
                    <a:pt x="10979" y="2977"/>
                    <a:pt x="10860" y="2739"/>
                    <a:pt x="10669" y="2596"/>
                  </a:cubicBezTo>
                  <a:cubicBezTo>
                    <a:pt x="10860" y="2429"/>
                    <a:pt x="11003" y="2191"/>
                    <a:pt x="10979" y="1929"/>
                  </a:cubicBezTo>
                  <a:cubicBezTo>
                    <a:pt x="10955" y="1524"/>
                    <a:pt x="10574" y="1167"/>
                    <a:pt x="10169" y="1167"/>
                  </a:cubicBezTo>
                  <a:lnTo>
                    <a:pt x="8740" y="1167"/>
                  </a:lnTo>
                  <a:cubicBezTo>
                    <a:pt x="8526" y="858"/>
                    <a:pt x="8121" y="619"/>
                    <a:pt x="7502" y="405"/>
                  </a:cubicBezTo>
                  <a:cubicBezTo>
                    <a:pt x="6668" y="143"/>
                    <a:pt x="5597" y="0"/>
                    <a:pt x="4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53"/>
          <p:cNvGrpSpPr/>
          <p:nvPr/>
        </p:nvGrpSpPr>
        <p:grpSpPr>
          <a:xfrm>
            <a:off x="1741077" y="1951405"/>
            <a:ext cx="359535" cy="361107"/>
            <a:chOff x="1741077" y="1951405"/>
            <a:chExt cx="359535" cy="361107"/>
          </a:xfrm>
        </p:grpSpPr>
        <p:sp>
          <p:nvSpPr>
            <p:cNvPr id="1769" name="Google Shape;1769;p53"/>
            <p:cNvSpPr/>
            <p:nvPr/>
          </p:nvSpPr>
          <p:spPr>
            <a:xfrm>
              <a:off x="1951643" y="1975573"/>
              <a:ext cx="80362" cy="80362"/>
            </a:xfrm>
            <a:custGeom>
              <a:rect b="b" l="l" r="r" t="t"/>
              <a:pathLst>
                <a:path extrusionOk="0" h="2454" w="2454">
                  <a:moveTo>
                    <a:pt x="143" y="1"/>
                  </a:moveTo>
                  <a:cubicBezTo>
                    <a:pt x="0" y="120"/>
                    <a:pt x="95" y="310"/>
                    <a:pt x="238" y="310"/>
                  </a:cubicBezTo>
                  <a:lnTo>
                    <a:pt x="1834" y="310"/>
                  </a:lnTo>
                  <a:cubicBezTo>
                    <a:pt x="2001" y="310"/>
                    <a:pt x="2144" y="429"/>
                    <a:pt x="2144" y="620"/>
                  </a:cubicBezTo>
                  <a:lnTo>
                    <a:pt x="2144" y="1096"/>
                  </a:lnTo>
                  <a:cubicBezTo>
                    <a:pt x="2144" y="1239"/>
                    <a:pt x="2024" y="1382"/>
                    <a:pt x="1834" y="1382"/>
                  </a:cubicBezTo>
                  <a:cubicBezTo>
                    <a:pt x="1643" y="1382"/>
                    <a:pt x="1453" y="1573"/>
                    <a:pt x="1453" y="1811"/>
                  </a:cubicBezTo>
                  <a:lnTo>
                    <a:pt x="1453" y="2287"/>
                  </a:lnTo>
                  <a:cubicBezTo>
                    <a:pt x="1453" y="2358"/>
                    <a:pt x="1501" y="2454"/>
                    <a:pt x="1596" y="2454"/>
                  </a:cubicBezTo>
                  <a:cubicBezTo>
                    <a:pt x="1691" y="2454"/>
                    <a:pt x="1786" y="2406"/>
                    <a:pt x="1786" y="2287"/>
                  </a:cubicBezTo>
                  <a:lnTo>
                    <a:pt x="1786" y="1739"/>
                  </a:lnTo>
                  <a:cubicBezTo>
                    <a:pt x="1786" y="1739"/>
                    <a:pt x="1786" y="1715"/>
                    <a:pt x="1810" y="1715"/>
                  </a:cubicBezTo>
                  <a:cubicBezTo>
                    <a:pt x="1824" y="1716"/>
                    <a:pt x="1838" y="1717"/>
                    <a:pt x="1852" y="1717"/>
                  </a:cubicBezTo>
                  <a:cubicBezTo>
                    <a:pt x="2189" y="1717"/>
                    <a:pt x="2453" y="1439"/>
                    <a:pt x="2453" y="1072"/>
                  </a:cubicBezTo>
                  <a:lnTo>
                    <a:pt x="2453" y="191"/>
                  </a:lnTo>
                  <a:cubicBezTo>
                    <a:pt x="2453" y="96"/>
                    <a:pt x="2382" y="1"/>
                    <a:pt x="2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3"/>
            <p:cNvSpPr/>
            <p:nvPr/>
          </p:nvSpPr>
          <p:spPr>
            <a:xfrm>
              <a:off x="1870528" y="1951405"/>
              <a:ext cx="10938" cy="79576"/>
            </a:xfrm>
            <a:custGeom>
              <a:rect b="b" l="l" r="r" t="t"/>
              <a:pathLst>
                <a:path extrusionOk="0" h="2430" w="334">
                  <a:moveTo>
                    <a:pt x="191" y="1"/>
                  </a:moveTo>
                  <a:cubicBezTo>
                    <a:pt x="96" y="1"/>
                    <a:pt x="1" y="72"/>
                    <a:pt x="1" y="191"/>
                  </a:cubicBezTo>
                  <a:lnTo>
                    <a:pt x="1" y="2239"/>
                  </a:lnTo>
                  <a:cubicBezTo>
                    <a:pt x="1" y="2334"/>
                    <a:pt x="96" y="2430"/>
                    <a:pt x="191" y="2430"/>
                  </a:cubicBezTo>
                  <a:cubicBezTo>
                    <a:pt x="262" y="2430"/>
                    <a:pt x="334" y="2334"/>
                    <a:pt x="334" y="2239"/>
                  </a:cubicBezTo>
                  <a:lnTo>
                    <a:pt x="334" y="191"/>
                  </a:lnTo>
                  <a:cubicBezTo>
                    <a:pt x="334" y="96"/>
                    <a:pt x="262"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3"/>
            <p:cNvSpPr/>
            <p:nvPr/>
          </p:nvSpPr>
          <p:spPr>
            <a:xfrm>
              <a:off x="1931373" y="1951405"/>
              <a:ext cx="10152" cy="79576"/>
            </a:xfrm>
            <a:custGeom>
              <a:rect b="b" l="l" r="r" t="t"/>
              <a:pathLst>
                <a:path extrusionOk="0" h="2430" w="310">
                  <a:moveTo>
                    <a:pt x="167" y="1"/>
                  </a:moveTo>
                  <a:cubicBezTo>
                    <a:pt x="71" y="1"/>
                    <a:pt x="0" y="72"/>
                    <a:pt x="0" y="191"/>
                  </a:cubicBezTo>
                  <a:lnTo>
                    <a:pt x="0" y="2239"/>
                  </a:lnTo>
                  <a:cubicBezTo>
                    <a:pt x="0" y="2334"/>
                    <a:pt x="71" y="2430"/>
                    <a:pt x="167" y="2430"/>
                  </a:cubicBezTo>
                  <a:cubicBezTo>
                    <a:pt x="262" y="2430"/>
                    <a:pt x="310" y="2334"/>
                    <a:pt x="310" y="2239"/>
                  </a:cubicBezTo>
                  <a:lnTo>
                    <a:pt x="310" y="191"/>
                  </a:lnTo>
                  <a:cubicBezTo>
                    <a:pt x="310"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3"/>
            <p:cNvSpPr/>
            <p:nvPr/>
          </p:nvSpPr>
          <p:spPr>
            <a:xfrm>
              <a:off x="1900950" y="1951405"/>
              <a:ext cx="10938" cy="79576"/>
            </a:xfrm>
            <a:custGeom>
              <a:rect b="b" l="l" r="r" t="t"/>
              <a:pathLst>
                <a:path extrusionOk="0" h="2430" w="334">
                  <a:moveTo>
                    <a:pt x="167" y="1"/>
                  </a:moveTo>
                  <a:cubicBezTo>
                    <a:pt x="96" y="1"/>
                    <a:pt x="0" y="72"/>
                    <a:pt x="0" y="191"/>
                  </a:cubicBezTo>
                  <a:lnTo>
                    <a:pt x="0" y="2239"/>
                  </a:lnTo>
                  <a:cubicBezTo>
                    <a:pt x="0" y="2334"/>
                    <a:pt x="96" y="2430"/>
                    <a:pt x="167" y="2430"/>
                  </a:cubicBezTo>
                  <a:cubicBezTo>
                    <a:pt x="262" y="2430"/>
                    <a:pt x="334" y="2334"/>
                    <a:pt x="334" y="2239"/>
                  </a:cubicBezTo>
                  <a:lnTo>
                    <a:pt x="334" y="191"/>
                  </a:lnTo>
                  <a:cubicBezTo>
                    <a:pt x="334"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3"/>
            <p:cNvSpPr/>
            <p:nvPr/>
          </p:nvSpPr>
          <p:spPr>
            <a:xfrm>
              <a:off x="1776935" y="1974034"/>
              <a:ext cx="78823" cy="80362"/>
            </a:xfrm>
            <a:custGeom>
              <a:rect b="b" l="l" r="r" t="t"/>
              <a:pathLst>
                <a:path extrusionOk="0" h="2454" w="2407">
                  <a:moveTo>
                    <a:pt x="620" y="0"/>
                  </a:moveTo>
                  <a:cubicBezTo>
                    <a:pt x="263" y="0"/>
                    <a:pt x="1" y="286"/>
                    <a:pt x="1" y="619"/>
                  </a:cubicBezTo>
                  <a:lnTo>
                    <a:pt x="1" y="1072"/>
                  </a:lnTo>
                  <a:cubicBezTo>
                    <a:pt x="72" y="1429"/>
                    <a:pt x="334" y="1739"/>
                    <a:pt x="691" y="1739"/>
                  </a:cubicBezTo>
                  <a:cubicBezTo>
                    <a:pt x="715" y="1739"/>
                    <a:pt x="739" y="1762"/>
                    <a:pt x="739" y="1786"/>
                  </a:cubicBezTo>
                  <a:lnTo>
                    <a:pt x="739" y="2263"/>
                  </a:lnTo>
                  <a:cubicBezTo>
                    <a:pt x="739" y="2358"/>
                    <a:pt x="810" y="2453"/>
                    <a:pt x="906" y="2453"/>
                  </a:cubicBezTo>
                  <a:cubicBezTo>
                    <a:pt x="977" y="2453"/>
                    <a:pt x="1072" y="2382"/>
                    <a:pt x="1072" y="2263"/>
                  </a:cubicBezTo>
                  <a:lnTo>
                    <a:pt x="1072" y="1786"/>
                  </a:lnTo>
                  <a:cubicBezTo>
                    <a:pt x="1072" y="1572"/>
                    <a:pt x="906" y="1405"/>
                    <a:pt x="668" y="1405"/>
                  </a:cubicBezTo>
                  <a:cubicBezTo>
                    <a:pt x="501" y="1405"/>
                    <a:pt x="358" y="1286"/>
                    <a:pt x="358" y="1096"/>
                  </a:cubicBezTo>
                  <a:lnTo>
                    <a:pt x="358" y="619"/>
                  </a:lnTo>
                  <a:cubicBezTo>
                    <a:pt x="358" y="476"/>
                    <a:pt x="477" y="334"/>
                    <a:pt x="668" y="334"/>
                  </a:cubicBezTo>
                  <a:lnTo>
                    <a:pt x="2239" y="334"/>
                  </a:lnTo>
                  <a:cubicBezTo>
                    <a:pt x="2335" y="334"/>
                    <a:pt x="2406" y="262"/>
                    <a:pt x="2406" y="167"/>
                  </a:cubicBezTo>
                  <a:cubicBezTo>
                    <a:pt x="2406" y="95"/>
                    <a:pt x="2358" y="0"/>
                    <a:pt x="2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3"/>
            <p:cNvSpPr/>
            <p:nvPr/>
          </p:nvSpPr>
          <p:spPr>
            <a:xfrm>
              <a:off x="1741077" y="2066054"/>
              <a:ext cx="359535" cy="131055"/>
            </a:xfrm>
            <a:custGeom>
              <a:rect b="b" l="l" r="r" t="t"/>
              <a:pathLst>
                <a:path extrusionOk="0" h="4002" w="10979">
                  <a:moveTo>
                    <a:pt x="10360" y="1501"/>
                  </a:moveTo>
                  <a:cubicBezTo>
                    <a:pt x="10502" y="1501"/>
                    <a:pt x="10645" y="1620"/>
                    <a:pt x="10645" y="1810"/>
                  </a:cubicBezTo>
                  <a:lnTo>
                    <a:pt x="10645" y="2739"/>
                  </a:lnTo>
                  <a:cubicBezTo>
                    <a:pt x="10622" y="2858"/>
                    <a:pt x="10502" y="3001"/>
                    <a:pt x="10360" y="3001"/>
                  </a:cubicBezTo>
                  <a:lnTo>
                    <a:pt x="10050" y="3001"/>
                  </a:lnTo>
                  <a:lnTo>
                    <a:pt x="10050" y="1501"/>
                  </a:lnTo>
                  <a:close/>
                  <a:moveTo>
                    <a:pt x="1096" y="0"/>
                  </a:moveTo>
                  <a:cubicBezTo>
                    <a:pt x="500" y="0"/>
                    <a:pt x="0" y="500"/>
                    <a:pt x="0" y="1096"/>
                  </a:cubicBezTo>
                  <a:lnTo>
                    <a:pt x="0" y="3596"/>
                  </a:lnTo>
                  <a:cubicBezTo>
                    <a:pt x="0" y="3691"/>
                    <a:pt x="48" y="3763"/>
                    <a:pt x="143" y="3763"/>
                  </a:cubicBezTo>
                  <a:cubicBezTo>
                    <a:pt x="238" y="3763"/>
                    <a:pt x="334" y="3715"/>
                    <a:pt x="334" y="3596"/>
                  </a:cubicBezTo>
                  <a:lnTo>
                    <a:pt x="334" y="2525"/>
                  </a:lnTo>
                  <a:lnTo>
                    <a:pt x="2668" y="2525"/>
                  </a:lnTo>
                  <a:cubicBezTo>
                    <a:pt x="2763" y="2525"/>
                    <a:pt x="2858" y="2453"/>
                    <a:pt x="2858" y="2382"/>
                  </a:cubicBezTo>
                  <a:cubicBezTo>
                    <a:pt x="2858" y="2286"/>
                    <a:pt x="2787" y="2191"/>
                    <a:pt x="2668" y="2191"/>
                  </a:cubicBezTo>
                  <a:lnTo>
                    <a:pt x="334" y="2191"/>
                  </a:lnTo>
                  <a:lnTo>
                    <a:pt x="334" y="1096"/>
                  </a:lnTo>
                  <a:cubicBezTo>
                    <a:pt x="334" y="667"/>
                    <a:pt x="643" y="334"/>
                    <a:pt x="1072" y="334"/>
                  </a:cubicBezTo>
                  <a:lnTo>
                    <a:pt x="8931" y="334"/>
                  </a:lnTo>
                  <a:cubicBezTo>
                    <a:pt x="9336" y="334"/>
                    <a:pt x="9669" y="667"/>
                    <a:pt x="9669" y="1096"/>
                  </a:cubicBezTo>
                  <a:lnTo>
                    <a:pt x="9669" y="2191"/>
                  </a:lnTo>
                  <a:lnTo>
                    <a:pt x="7311" y="2191"/>
                  </a:lnTo>
                  <a:cubicBezTo>
                    <a:pt x="7240" y="2191"/>
                    <a:pt x="7145" y="2239"/>
                    <a:pt x="7145" y="2334"/>
                  </a:cubicBezTo>
                  <a:cubicBezTo>
                    <a:pt x="7145" y="2429"/>
                    <a:pt x="7192" y="2525"/>
                    <a:pt x="7311" y="2525"/>
                  </a:cubicBezTo>
                  <a:lnTo>
                    <a:pt x="9669" y="2525"/>
                  </a:lnTo>
                  <a:lnTo>
                    <a:pt x="9669" y="3834"/>
                  </a:lnTo>
                  <a:cubicBezTo>
                    <a:pt x="9669" y="3906"/>
                    <a:pt x="9740" y="4001"/>
                    <a:pt x="9812" y="4001"/>
                  </a:cubicBezTo>
                  <a:cubicBezTo>
                    <a:pt x="9907" y="4001"/>
                    <a:pt x="10002" y="3953"/>
                    <a:pt x="10002" y="3834"/>
                  </a:cubicBezTo>
                  <a:lnTo>
                    <a:pt x="10002" y="3310"/>
                  </a:lnTo>
                  <a:lnTo>
                    <a:pt x="10288" y="3310"/>
                  </a:lnTo>
                  <a:cubicBezTo>
                    <a:pt x="10645" y="3310"/>
                    <a:pt x="10931" y="3025"/>
                    <a:pt x="10931" y="2691"/>
                  </a:cubicBezTo>
                  <a:lnTo>
                    <a:pt x="10931" y="1763"/>
                  </a:lnTo>
                  <a:cubicBezTo>
                    <a:pt x="10979" y="1429"/>
                    <a:pt x="10693" y="1143"/>
                    <a:pt x="10360" y="1143"/>
                  </a:cubicBezTo>
                  <a:lnTo>
                    <a:pt x="10050" y="1143"/>
                  </a:lnTo>
                  <a:lnTo>
                    <a:pt x="10050" y="1096"/>
                  </a:lnTo>
                  <a:cubicBezTo>
                    <a:pt x="10050" y="500"/>
                    <a:pt x="9550" y="0"/>
                    <a:pt x="8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3"/>
            <p:cNvSpPr/>
            <p:nvPr/>
          </p:nvSpPr>
          <p:spPr>
            <a:xfrm>
              <a:off x="1847146" y="2114390"/>
              <a:ext cx="117007" cy="49219"/>
            </a:xfrm>
            <a:custGeom>
              <a:rect b="b" l="l" r="r" t="t"/>
              <a:pathLst>
                <a:path extrusionOk="0" h="1503" w="3573">
                  <a:moveTo>
                    <a:pt x="2953" y="334"/>
                  </a:moveTo>
                  <a:cubicBezTo>
                    <a:pt x="3096" y="334"/>
                    <a:pt x="3239" y="453"/>
                    <a:pt x="3239" y="620"/>
                  </a:cubicBezTo>
                  <a:lnTo>
                    <a:pt x="3239" y="858"/>
                  </a:lnTo>
                  <a:cubicBezTo>
                    <a:pt x="3239" y="1025"/>
                    <a:pt x="3120" y="1168"/>
                    <a:pt x="2953" y="1168"/>
                  </a:cubicBezTo>
                  <a:lnTo>
                    <a:pt x="619" y="1168"/>
                  </a:lnTo>
                  <a:cubicBezTo>
                    <a:pt x="476" y="1168"/>
                    <a:pt x="333" y="1049"/>
                    <a:pt x="333" y="858"/>
                  </a:cubicBezTo>
                  <a:lnTo>
                    <a:pt x="333" y="620"/>
                  </a:lnTo>
                  <a:cubicBezTo>
                    <a:pt x="333" y="477"/>
                    <a:pt x="453" y="334"/>
                    <a:pt x="619" y="334"/>
                  </a:cubicBezTo>
                  <a:close/>
                  <a:moveTo>
                    <a:pt x="619" y="1"/>
                  </a:moveTo>
                  <a:cubicBezTo>
                    <a:pt x="262" y="1"/>
                    <a:pt x="0" y="310"/>
                    <a:pt x="0" y="620"/>
                  </a:cubicBezTo>
                  <a:lnTo>
                    <a:pt x="0" y="858"/>
                  </a:lnTo>
                  <a:cubicBezTo>
                    <a:pt x="0" y="1215"/>
                    <a:pt x="310" y="1501"/>
                    <a:pt x="619" y="1501"/>
                  </a:cubicBezTo>
                  <a:lnTo>
                    <a:pt x="2953" y="1501"/>
                  </a:lnTo>
                  <a:cubicBezTo>
                    <a:pt x="2966" y="1502"/>
                    <a:pt x="2979" y="1502"/>
                    <a:pt x="2992" y="1502"/>
                  </a:cubicBezTo>
                  <a:cubicBezTo>
                    <a:pt x="3329" y="1502"/>
                    <a:pt x="3572" y="1202"/>
                    <a:pt x="3572" y="858"/>
                  </a:cubicBezTo>
                  <a:lnTo>
                    <a:pt x="3572" y="620"/>
                  </a:lnTo>
                  <a:cubicBezTo>
                    <a:pt x="3572" y="263"/>
                    <a:pt x="3286" y="1"/>
                    <a:pt x="2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3"/>
            <p:cNvSpPr/>
            <p:nvPr/>
          </p:nvSpPr>
          <p:spPr>
            <a:xfrm>
              <a:off x="1741863" y="2203528"/>
              <a:ext cx="332256" cy="108984"/>
            </a:xfrm>
            <a:custGeom>
              <a:rect b="b" l="l" r="r" t="t"/>
              <a:pathLst>
                <a:path extrusionOk="0" h="3328" w="10146">
                  <a:moveTo>
                    <a:pt x="2501" y="2589"/>
                  </a:moveTo>
                  <a:cubicBezTo>
                    <a:pt x="2405" y="2828"/>
                    <a:pt x="2239" y="2947"/>
                    <a:pt x="2001" y="2947"/>
                  </a:cubicBezTo>
                  <a:cubicBezTo>
                    <a:pt x="1762" y="2947"/>
                    <a:pt x="1572" y="2780"/>
                    <a:pt x="1524" y="2589"/>
                  </a:cubicBezTo>
                  <a:close/>
                  <a:moveTo>
                    <a:pt x="8526" y="2589"/>
                  </a:moveTo>
                  <a:cubicBezTo>
                    <a:pt x="8430" y="2828"/>
                    <a:pt x="8240" y="2947"/>
                    <a:pt x="8002" y="2947"/>
                  </a:cubicBezTo>
                  <a:cubicBezTo>
                    <a:pt x="7764" y="2947"/>
                    <a:pt x="7597" y="2780"/>
                    <a:pt x="7525" y="2589"/>
                  </a:cubicBezTo>
                  <a:close/>
                  <a:moveTo>
                    <a:pt x="165" y="1"/>
                  </a:moveTo>
                  <a:cubicBezTo>
                    <a:pt x="74" y="1"/>
                    <a:pt x="0" y="71"/>
                    <a:pt x="0" y="160"/>
                  </a:cubicBezTo>
                  <a:lnTo>
                    <a:pt x="0" y="2470"/>
                  </a:lnTo>
                  <a:cubicBezTo>
                    <a:pt x="0" y="2542"/>
                    <a:pt x="95" y="2637"/>
                    <a:pt x="191" y="2637"/>
                  </a:cubicBezTo>
                  <a:lnTo>
                    <a:pt x="1191" y="2637"/>
                  </a:lnTo>
                  <a:cubicBezTo>
                    <a:pt x="1191" y="2637"/>
                    <a:pt x="1619" y="3328"/>
                    <a:pt x="2048" y="3328"/>
                  </a:cubicBezTo>
                  <a:cubicBezTo>
                    <a:pt x="2477" y="3328"/>
                    <a:pt x="2834" y="3018"/>
                    <a:pt x="2929" y="2637"/>
                  </a:cubicBezTo>
                  <a:lnTo>
                    <a:pt x="7240" y="2637"/>
                  </a:lnTo>
                  <a:cubicBezTo>
                    <a:pt x="7335" y="3018"/>
                    <a:pt x="7645" y="3328"/>
                    <a:pt x="8097" y="3328"/>
                  </a:cubicBezTo>
                  <a:cubicBezTo>
                    <a:pt x="8526" y="3328"/>
                    <a:pt x="8883" y="3018"/>
                    <a:pt x="8954" y="2637"/>
                  </a:cubicBezTo>
                  <a:lnTo>
                    <a:pt x="9050" y="2637"/>
                  </a:lnTo>
                  <a:cubicBezTo>
                    <a:pt x="9645" y="2637"/>
                    <a:pt x="10145" y="2137"/>
                    <a:pt x="10145" y="1542"/>
                  </a:cubicBezTo>
                  <a:lnTo>
                    <a:pt x="10145" y="375"/>
                  </a:lnTo>
                  <a:cubicBezTo>
                    <a:pt x="10026" y="256"/>
                    <a:pt x="9955" y="160"/>
                    <a:pt x="9859" y="160"/>
                  </a:cubicBezTo>
                  <a:cubicBezTo>
                    <a:pt x="9764" y="160"/>
                    <a:pt x="9669" y="256"/>
                    <a:pt x="9669" y="351"/>
                  </a:cubicBezTo>
                  <a:lnTo>
                    <a:pt x="9669" y="1494"/>
                  </a:lnTo>
                  <a:cubicBezTo>
                    <a:pt x="9669" y="1923"/>
                    <a:pt x="8931" y="2280"/>
                    <a:pt x="8931" y="2280"/>
                  </a:cubicBezTo>
                  <a:lnTo>
                    <a:pt x="453" y="2280"/>
                  </a:lnTo>
                  <a:cubicBezTo>
                    <a:pt x="381" y="2280"/>
                    <a:pt x="334" y="2232"/>
                    <a:pt x="334" y="2161"/>
                  </a:cubicBezTo>
                  <a:lnTo>
                    <a:pt x="334" y="113"/>
                  </a:lnTo>
                  <a:lnTo>
                    <a:pt x="334" y="89"/>
                  </a:lnTo>
                  <a:cubicBezTo>
                    <a:pt x="280" y="26"/>
                    <a:pt x="219" y="1"/>
                    <a:pt x="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53"/>
          <p:cNvGrpSpPr/>
          <p:nvPr/>
        </p:nvGrpSpPr>
        <p:grpSpPr>
          <a:xfrm>
            <a:off x="2498330" y="2022369"/>
            <a:ext cx="359535" cy="219179"/>
            <a:chOff x="2498330" y="2022369"/>
            <a:chExt cx="359535" cy="219179"/>
          </a:xfrm>
        </p:grpSpPr>
        <p:sp>
          <p:nvSpPr>
            <p:cNvPr id="1778" name="Google Shape;1778;p53"/>
            <p:cNvSpPr/>
            <p:nvPr/>
          </p:nvSpPr>
          <p:spPr>
            <a:xfrm>
              <a:off x="2626209" y="2082428"/>
              <a:ext cx="27344" cy="42146"/>
            </a:xfrm>
            <a:custGeom>
              <a:rect b="b" l="l" r="r" t="t"/>
              <a:pathLst>
                <a:path extrusionOk="0" h="1287" w="835">
                  <a:moveTo>
                    <a:pt x="167" y="0"/>
                  </a:moveTo>
                  <a:cubicBezTo>
                    <a:pt x="72" y="0"/>
                    <a:pt x="1" y="96"/>
                    <a:pt x="1" y="167"/>
                  </a:cubicBezTo>
                  <a:lnTo>
                    <a:pt x="1" y="1096"/>
                  </a:lnTo>
                  <a:cubicBezTo>
                    <a:pt x="1" y="1191"/>
                    <a:pt x="72" y="1286"/>
                    <a:pt x="167" y="1286"/>
                  </a:cubicBezTo>
                  <a:lnTo>
                    <a:pt x="620" y="1286"/>
                  </a:lnTo>
                  <a:cubicBezTo>
                    <a:pt x="715" y="1286"/>
                    <a:pt x="810" y="1191"/>
                    <a:pt x="810" y="1096"/>
                  </a:cubicBezTo>
                  <a:cubicBezTo>
                    <a:pt x="834" y="1001"/>
                    <a:pt x="739" y="929"/>
                    <a:pt x="644" y="929"/>
                  </a:cubicBezTo>
                  <a:lnTo>
                    <a:pt x="358" y="929"/>
                  </a:lnTo>
                  <a:lnTo>
                    <a:pt x="358" y="167"/>
                  </a:lnTo>
                  <a:cubicBezTo>
                    <a:pt x="358" y="96"/>
                    <a:pt x="263"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3"/>
            <p:cNvSpPr/>
            <p:nvPr/>
          </p:nvSpPr>
          <p:spPr>
            <a:xfrm>
              <a:off x="2498330" y="2022369"/>
              <a:ext cx="359535" cy="219179"/>
            </a:xfrm>
            <a:custGeom>
              <a:rect b="b" l="l" r="r" t="t"/>
              <a:pathLst>
                <a:path extrusionOk="0" h="6693" w="10979">
                  <a:moveTo>
                    <a:pt x="5025" y="572"/>
                  </a:moveTo>
                  <a:cubicBezTo>
                    <a:pt x="5073" y="572"/>
                    <a:pt x="5096" y="620"/>
                    <a:pt x="5096" y="644"/>
                  </a:cubicBezTo>
                  <a:lnTo>
                    <a:pt x="5096" y="858"/>
                  </a:lnTo>
                  <a:lnTo>
                    <a:pt x="5096" y="1120"/>
                  </a:lnTo>
                  <a:lnTo>
                    <a:pt x="3191" y="1120"/>
                  </a:lnTo>
                  <a:cubicBezTo>
                    <a:pt x="3191" y="1120"/>
                    <a:pt x="3144" y="1144"/>
                    <a:pt x="3120" y="1144"/>
                  </a:cubicBezTo>
                  <a:lnTo>
                    <a:pt x="3120" y="858"/>
                  </a:lnTo>
                  <a:lnTo>
                    <a:pt x="3120" y="644"/>
                  </a:lnTo>
                  <a:cubicBezTo>
                    <a:pt x="3120" y="620"/>
                    <a:pt x="3167" y="572"/>
                    <a:pt x="3191" y="572"/>
                  </a:cubicBezTo>
                  <a:close/>
                  <a:moveTo>
                    <a:pt x="5716" y="2311"/>
                  </a:moveTo>
                  <a:cubicBezTo>
                    <a:pt x="5859" y="2311"/>
                    <a:pt x="6025" y="2430"/>
                    <a:pt x="6025" y="2596"/>
                  </a:cubicBezTo>
                  <a:lnTo>
                    <a:pt x="6025" y="3287"/>
                  </a:lnTo>
                  <a:cubicBezTo>
                    <a:pt x="6025" y="3430"/>
                    <a:pt x="5906" y="3597"/>
                    <a:pt x="5716" y="3597"/>
                  </a:cubicBezTo>
                  <a:lnTo>
                    <a:pt x="5668" y="3549"/>
                  </a:lnTo>
                  <a:lnTo>
                    <a:pt x="5668" y="2311"/>
                  </a:lnTo>
                  <a:close/>
                  <a:moveTo>
                    <a:pt x="5025" y="1477"/>
                  </a:moveTo>
                  <a:cubicBezTo>
                    <a:pt x="5168" y="1477"/>
                    <a:pt x="5335" y="1596"/>
                    <a:pt x="5335" y="1763"/>
                  </a:cubicBezTo>
                  <a:lnTo>
                    <a:pt x="5335" y="4049"/>
                  </a:lnTo>
                  <a:cubicBezTo>
                    <a:pt x="5335" y="4216"/>
                    <a:pt x="5216" y="4359"/>
                    <a:pt x="5025" y="4359"/>
                  </a:cubicBezTo>
                  <a:lnTo>
                    <a:pt x="3191" y="4359"/>
                  </a:lnTo>
                  <a:cubicBezTo>
                    <a:pt x="3048" y="4359"/>
                    <a:pt x="2882" y="4240"/>
                    <a:pt x="2882" y="4049"/>
                  </a:cubicBezTo>
                  <a:lnTo>
                    <a:pt x="2882" y="1763"/>
                  </a:lnTo>
                  <a:cubicBezTo>
                    <a:pt x="2882" y="1620"/>
                    <a:pt x="3001" y="1477"/>
                    <a:pt x="3191" y="1477"/>
                  </a:cubicBezTo>
                  <a:close/>
                  <a:moveTo>
                    <a:pt x="5096" y="4692"/>
                  </a:moveTo>
                  <a:lnTo>
                    <a:pt x="5096" y="4978"/>
                  </a:lnTo>
                  <a:lnTo>
                    <a:pt x="5096" y="5216"/>
                  </a:lnTo>
                  <a:cubicBezTo>
                    <a:pt x="5096" y="5264"/>
                    <a:pt x="5073" y="5287"/>
                    <a:pt x="5025" y="5287"/>
                  </a:cubicBezTo>
                  <a:lnTo>
                    <a:pt x="3191" y="5287"/>
                  </a:lnTo>
                  <a:cubicBezTo>
                    <a:pt x="3167" y="5287"/>
                    <a:pt x="3120" y="5240"/>
                    <a:pt x="3120" y="5216"/>
                  </a:cubicBezTo>
                  <a:lnTo>
                    <a:pt x="3120" y="4978"/>
                  </a:lnTo>
                  <a:lnTo>
                    <a:pt x="3120" y="4692"/>
                  </a:lnTo>
                  <a:close/>
                  <a:moveTo>
                    <a:pt x="10121" y="334"/>
                  </a:moveTo>
                  <a:cubicBezTo>
                    <a:pt x="10431" y="334"/>
                    <a:pt x="10621" y="572"/>
                    <a:pt x="10621" y="834"/>
                  </a:cubicBezTo>
                  <a:cubicBezTo>
                    <a:pt x="10621" y="1144"/>
                    <a:pt x="10383" y="1358"/>
                    <a:pt x="10121" y="1358"/>
                  </a:cubicBezTo>
                  <a:lnTo>
                    <a:pt x="9193" y="1358"/>
                  </a:lnTo>
                  <a:cubicBezTo>
                    <a:pt x="9097" y="1358"/>
                    <a:pt x="9026" y="1430"/>
                    <a:pt x="9026" y="1525"/>
                  </a:cubicBezTo>
                  <a:cubicBezTo>
                    <a:pt x="9026" y="1620"/>
                    <a:pt x="9097" y="1715"/>
                    <a:pt x="9193" y="1715"/>
                  </a:cubicBezTo>
                  <a:lnTo>
                    <a:pt x="10121" y="1715"/>
                  </a:lnTo>
                  <a:cubicBezTo>
                    <a:pt x="10431" y="1715"/>
                    <a:pt x="10621" y="1953"/>
                    <a:pt x="10621" y="2215"/>
                  </a:cubicBezTo>
                  <a:cubicBezTo>
                    <a:pt x="10621" y="2501"/>
                    <a:pt x="10383" y="2716"/>
                    <a:pt x="10121" y="2716"/>
                  </a:cubicBezTo>
                  <a:lnTo>
                    <a:pt x="9193" y="2716"/>
                  </a:lnTo>
                  <a:cubicBezTo>
                    <a:pt x="9097" y="2716"/>
                    <a:pt x="9026" y="2811"/>
                    <a:pt x="9026" y="2906"/>
                  </a:cubicBezTo>
                  <a:cubicBezTo>
                    <a:pt x="9026" y="2977"/>
                    <a:pt x="9097" y="3073"/>
                    <a:pt x="9193" y="3073"/>
                  </a:cubicBezTo>
                  <a:lnTo>
                    <a:pt x="10121" y="3073"/>
                  </a:lnTo>
                  <a:cubicBezTo>
                    <a:pt x="10431" y="3073"/>
                    <a:pt x="10621" y="3311"/>
                    <a:pt x="10621" y="3573"/>
                  </a:cubicBezTo>
                  <a:cubicBezTo>
                    <a:pt x="10621" y="3882"/>
                    <a:pt x="10383" y="4097"/>
                    <a:pt x="10121" y="4097"/>
                  </a:cubicBezTo>
                  <a:lnTo>
                    <a:pt x="9193" y="4097"/>
                  </a:lnTo>
                  <a:cubicBezTo>
                    <a:pt x="9097" y="4097"/>
                    <a:pt x="9026" y="4168"/>
                    <a:pt x="9026" y="4263"/>
                  </a:cubicBezTo>
                  <a:cubicBezTo>
                    <a:pt x="9026" y="4359"/>
                    <a:pt x="9097" y="4454"/>
                    <a:pt x="9193" y="4454"/>
                  </a:cubicBezTo>
                  <a:lnTo>
                    <a:pt x="10121" y="4454"/>
                  </a:lnTo>
                  <a:cubicBezTo>
                    <a:pt x="10431" y="4454"/>
                    <a:pt x="10621" y="4692"/>
                    <a:pt x="10621" y="4954"/>
                  </a:cubicBezTo>
                  <a:cubicBezTo>
                    <a:pt x="10621" y="5240"/>
                    <a:pt x="10431" y="5502"/>
                    <a:pt x="10121" y="5502"/>
                  </a:cubicBezTo>
                  <a:lnTo>
                    <a:pt x="8764" y="5502"/>
                  </a:lnTo>
                  <a:cubicBezTo>
                    <a:pt x="8669" y="5502"/>
                    <a:pt x="8573" y="5573"/>
                    <a:pt x="8573" y="5668"/>
                  </a:cubicBezTo>
                  <a:cubicBezTo>
                    <a:pt x="8573" y="5764"/>
                    <a:pt x="8669" y="5859"/>
                    <a:pt x="8764" y="5859"/>
                  </a:cubicBezTo>
                  <a:lnTo>
                    <a:pt x="9407" y="5859"/>
                  </a:lnTo>
                  <a:cubicBezTo>
                    <a:pt x="9407" y="5859"/>
                    <a:pt x="9383" y="6002"/>
                    <a:pt x="9359" y="6050"/>
                  </a:cubicBezTo>
                  <a:cubicBezTo>
                    <a:pt x="9288" y="6169"/>
                    <a:pt x="9193" y="6264"/>
                    <a:pt x="9050" y="6335"/>
                  </a:cubicBezTo>
                  <a:cubicBezTo>
                    <a:pt x="9007" y="6352"/>
                    <a:pt x="8962" y="6360"/>
                    <a:pt x="8916" y="6360"/>
                  </a:cubicBezTo>
                  <a:cubicBezTo>
                    <a:pt x="8832" y="6360"/>
                    <a:pt x="8746" y="6334"/>
                    <a:pt x="8669" y="6288"/>
                  </a:cubicBezTo>
                  <a:lnTo>
                    <a:pt x="7835" y="5907"/>
                  </a:lnTo>
                  <a:cubicBezTo>
                    <a:pt x="7811" y="5883"/>
                    <a:pt x="7716" y="5835"/>
                    <a:pt x="7716" y="5835"/>
                  </a:cubicBezTo>
                  <a:lnTo>
                    <a:pt x="8049" y="5835"/>
                  </a:lnTo>
                  <a:cubicBezTo>
                    <a:pt x="8121" y="5835"/>
                    <a:pt x="8216" y="5764"/>
                    <a:pt x="8216" y="5668"/>
                  </a:cubicBezTo>
                  <a:cubicBezTo>
                    <a:pt x="8216" y="5573"/>
                    <a:pt x="8121" y="5478"/>
                    <a:pt x="8049" y="5478"/>
                  </a:cubicBezTo>
                  <a:lnTo>
                    <a:pt x="6668" y="5478"/>
                  </a:lnTo>
                  <a:cubicBezTo>
                    <a:pt x="6430" y="5478"/>
                    <a:pt x="6216" y="5335"/>
                    <a:pt x="6168" y="5097"/>
                  </a:cubicBezTo>
                  <a:cubicBezTo>
                    <a:pt x="6097" y="4930"/>
                    <a:pt x="5954" y="4811"/>
                    <a:pt x="5787" y="4811"/>
                  </a:cubicBezTo>
                  <a:lnTo>
                    <a:pt x="5454" y="4811"/>
                  </a:lnTo>
                  <a:lnTo>
                    <a:pt x="5454" y="4525"/>
                  </a:lnTo>
                  <a:cubicBezTo>
                    <a:pt x="5597" y="4406"/>
                    <a:pt x="5692" y="4240"/>
                    <a:pt x="5692" y="4049"/>
                  </a:cubicBezTo>
                  <a:lnTo>
                    <a:pt x="5692" y="3882"/>
                  </a:lnTo>
                  <a:lnTo>
                    <a:pt x="5739" y="3882"/>
                  </a:lnTo>
                  <a:cubicBezTo>
                    <a:pt x="6097" y="3882"/>
                    <a:pt x="6382" y="3573"/>
                    <a:pt x="6382" y="3263"/>
                  </a:cubicBezTo>
                  <a:lnTo>
                    <a:pt x="6382" y="2573"/>
                  </a:lnTo>
                  <a:cubicBezTo>
                    <a:pt x="6382" y="2215"/>
                    <a:pt x="6097" y="1953"/>
                    <a:pt x="5739" y="1953"/>
                  </a:cubicBezTo>
                  <a:lnTo>
                    <a:pt x="5668" y="1953"/>
                  </a:lnTo>
                  <a:lnTo>
                    <a:pt x="5668" y="1763"/>
                  </a:lnTo>
                  <a:cubicBezTo>
                    <a:pt x="5668" y="1549"/>
                    <a:pt x="5573" y="1406"/>
                    <a:pt x="5430" y="1287"/>
                  </a:cubicBezTo>
                  <a:lnTo>
                    <a:pt x="5430" y="1025"/>
                  </a:lnTo>
                  <a:lnTo>
                    <a:pt x="5739" y="1025"/>
                  </a:lnTo>
                  <a:cubicBezTo>
                    <a:pt x="5930" y="1025"/>
                    <a:pt x="6097" y="906"/>
                    <a:pt x="6144" y="715"/>
                  </a:cubicBezTo>
                  <a:cubicBezTo>
                    <a:pt x="6192" y="477"/>
                    <a:pt x="6406" y="334"/>
                    <a:pt x="6644" y="334"/>
                  </a:cubicBezTo>
                  <a:close/>
                  <a:moveTo>
                    <a:pt x="6668" y="1"/>
                  </a:moveTo>
                  <a:cubicBezTo>
                    <a:pt x="6287" y="1"/>
                    <a:pt x="5930" y="286"/>
                    <a:pt x="5835" y="667"/>
                  </a:cubicBezTo>
                  <a:cubicBezTo>
                    <a:pt x="5835" y="691"/>
                    <a:pt x="5811" y="691"/>
                    <a:pt x="5763" y="691"/>
                  </a:cubicBezTo>
                  <a:lnTo>
                    <a:pt x="5454" y="691"/>
                  </a:lnTo>
                  <a:lnTo>
                    <a:pt x="5454" y="644"/>
                  </a:lnTo>
                  <a:cubicBezTo>
                    <a:pt x="5454" y="429"/>
                    <a:pt x="5263" y="239"/>
                    <a:pt x="5025" y="239"/>
                  </a:cubicBezTo>
                  <a:lnTo>
                    <a:pt x="3191" y="239"/>
                  </a:lnTo>
                  <a:cubicBezTo>
                    <a:pt x="2977" y="239"/>
                    <a:pt x="2763" y="429"/>
                    <a:pt x="2763" y="644"/>
                  </a:cubicBezTo>
                  <a:lnTo>
                    <a:pt x="2763" y="691"/>
                  </a:lnTo>
                  <a:lnTo>
                    <a:pt x="619" y="691"/>
                  </a:lnTo>
                  <a:cubicBezTo>
                    <a:pt x="262" y="691"/>
                    <a:pt x="0" y="953"/>
                    <a:pt x="0" y="1334"/>
                  </a:cubicBezTo>
                  <a:lnTo>
                    <a:pt x="0" y="2239"/>
                  </a:lnTo>
                  <a:cubicBezTo>
                    <a:pt x="0" y="2334"/>
                    <a:pt x="95" y="2430"/>
                    <a:pt x="191" y="2430"/>
                  </a:cubicBezTo>
                  <a:cubicBezTo>
                    <a:pt x="262" y="2430"/>
                    <a:pt x="357" y="2334"/>
                    <a:pt x="357" y="2239"/>
                  </a:cubicBezTo>
                  <a:lnTo>
                    <a:pt x="357" y="1334"/>
                  </a:lnTo>
                  <a:cubicBezTo>
                    <a:pt x="357" y="1168"/>
                    <a:pt x="476" y="1025"/>
                    <a:pt x="667" y="1025"/>
                  </a:cubicBezTo>
                  <a:lnTo>
                    <a:pt x="2810" y="1025"/>
                  </a:lnTo>
                  <a:lnTo>
                    <a:pt x="2810" y="1287"/>
                  </a:lnTo>
                  <a:cubicBezTo>
                    <a:pt x="2644" y="1406"/>
                    <a:pt x="2572" y="1596"/>
                    <a:pt x="2572" y="1763"/>
                  </a:cubicBezTo>
                  <a:lnTo>
                    <a:pt x="2572" y="4049"/>
                  </a:lnTo>
                  <a:cubicBezTo>
                    <a:pt x="2572" y="4263"/>
                    <a:pt x="2644" y="4406"/>
                    <a:pt x="2810" y="4549"/>
                  </a:cubicBezTo>
                  <a:lnTo>
                    <a:pt x="2810" y="4811"/>
                  </a:lnTo>
                  <a:lnTo>
                    <a:pt x="667" y="4811"/>
                  </a:lnTo>
                  <a:cubicBezTo>
                    <a:pt x="500" y="4811"/>
                    <a:pt x="357" y="4692"/>
                    <a:pt x="357" y="4502"/>
                  </a:cubicBezTo>
                  <a:lnTo>
                    <a:pt x="357" y="3573"/>
                  </a:lnTo>
                  <a:cubicBezTo>
                    <a:pt x="357" y="3501"/>
                    <a:pt x="262" y="3406"/>
                    <a:pt x="191" y="3406"/>
                  </a:cubicBezTo>
                  <a:cubicBezTo>
                    <a:pt x="95" y="3406"/>
                    <a:pt x="0" y="3501"/>
                    <a:pt x="0" y="3573"/>
                  </a:cubicBezTo>
                  <a:lnTo>
                    <a:pt x="0" y="4502"/>
                  </a:lnTo>
                  <a:cubicBezTo>
                    <a:pt x="0" y="4859"/>
                    <a:pt x="262" y="5145"/>
                    <a:pt x="619" y="5145"/>
                  </a:cubicBezTo>
                  <a:lnTo>
                    <a:pt x="2763" y="5145"/>
                  </a:lnTo>
                  <a:lnTo>
                    <a:pt x="2763" y="5192"/>
                  </a:lnTo>
                  <a:cubicBezTo>
                    <a:pt x="2763" y="5407"/>
                    <a:pt x="2953" y="5573"/>
                    <a:pt x="3191" y="5573"/>
                  </a:cubicBezTo>
                  <a:lnTo>
                    <a:pt x="5025" y="5573"/>
                  </a:lnTo>
                  <a:cubicBezTo>
                    <a:pt x="5239" y="5573"/>
                    <a:pt x="5454" y="5407"/>
                    <a:pt x="5454" y="5192"/>
                  </a:cubicBezTo>
                  <a:lnTo>
                    <a:pt x="5454" y="5145"/>
                  </a:lnTo>
                  <a:lnTo>
                    <a:pt x="5763" y="5145"/>
                  </a:lnTo>
                  <a:cubicBezTo>
                    <a:pt x="5811" y="5145"/>
                    <a:pt x="5835" y="5168"/>
                    <a:pt x="5835" y="5168"/>
                  </a:cubicBezTo>
                  <a:cubicBezTo>
                    <a:pt x="5930" y="5549"/>
                    <a:pt x="6287" y="5811"/>
                    <a:pt x="6668" y="5811"/>
                  </a:cubicBezTo>
                  <a:lnTo>
                    <a:pt x="7287" y="5811"/>
                  </a:lnTo>
                  <a:cubicBezTo>
                    <a:pt x="7383" y="6002"/>
                    <a:pt x="7526" y="6121"/>
                    <a:pt x="7692" y="6216"/>
                  </a:cubicBezTo>
                  <a:lnTo>
                    <a:pt x="8526" y="6597"/>
                  </a:lnTo>
                  <a:cubicBezTo>
                    <a:pt x="8645" y="6645"/>
                    <a:pt x="8764" y="6693"/>
                    <a:pt x="8883" y="6693"/>
                  </a:cubicBezTo>
                  <a:cubicBezTo>
                    <a:pt x="8954" y="6693"/>
                    <a:pt x="9073" y="6645"/>
                    <a:pt x="9169" y="6621"/>
                  </a:cubicBezTo>
                  <a:cubicBezTo>
                    <a:pt x="9383" y="6526"/>
                    <a:pt x="9550" y="6383"/>
                    <a:pt x="9645" y="6169"/>
                  </a:cubicBezTo>
                  <a:cubicBezTo>
                    <a:pt x="9716" y="6050"/>
                    <a:pt x="9740" y="5930"/>
                    <a:pt x="9740" y="5811"/>
                  </a:cubicBezTo>
                  <a:lnTo>
                    <a:pt x="10121" y="5811"/>
                  </a:lnTo>
                  <a:cubicBezTo>
                    <a:pt x="10598" y="5811"/>
                    <a:pt x="10979" y="5430"/>
                    <a:pt x="10979" y="4954"/>
                  </a:cubicBezTo>
                  <a:cubicBezTo>
                    <a:pt x="10979" y="4692"/>
                    <a:pt x="10836" y="4454"/>
                    <a:pt x="10621" y="4311"/>
                  </a:cubicBezTo>
                  <a:cubicBezTo>
                    <a:pt x="10836" y="4144"/>
                    <a:pt x="10979" y="3882"/>
                    <a:pt x="10979" y="3620"/>
                  </a:cubicBezTo>
                  <a:cubicBezTo>
                    <a:pt x="10979" y="3335"/>
                    <a:pt x="10836" y="3073"/>
                    <a:pt x="10621" y="2930"/>
                  </a:cubicBezTo>
                  <a:cubicBezTo>
                    <a:pt x="10836" y="2787"/>
                    <a:pt x="10979" y="2525"/>
                    <a:pt x="10979" y="2239"/>
                  </a:cubicBezTo>
                  <a:cubicBezTo>
                    <a:pt x="10979" y="1977"/>
                    <a:pt x="10836" y="1715"/>
                    <a:pt x="10621" y="1549"/>
                  </a:cubicBezTo>
                  <a:cubicBezTo>
                    <a:pt x="10836" y="1406"/>
                    <a:pt x="10979" y="1144"/>
                    <a:pt x="10979" y="882"/>
                  </a:cubicBezTo>
                  <a:cubicBezTo>
                    <a:pt x="10979" y="406"/>
                    <a:pt x="10598" y="1"/>
                    <a:pt x="101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0" name="Google Shape;1780;p53"/>
          <p:cNvSpPr/>
          <p:nvPr/>
        </p:nvSpPr>
        <p:spPr>
          <a:xfrm>
            <a:off x="3365517" y="1951405"/>
            <a:ext cx="141207" cy="359535"/>
          </a:xfrm>
          <a:custGeom>
            <a:rect b="b" l="l" r="r" t="t"/>
            <a:pathLst>
              <a:path extrusionOk="0" h="10979" w="4312">
                <a:moveTo>
                  <a:pt x="2525" y="7026"/>
                </a:moveTo>
                <a:lnTo>
                  <a:pt x="2525" y="7073"/>
                </a:lnTo>
                <a:cubicBezTo>
                  <a:pt x="2692" y="7073"/>
                  <a:pt x="2835" y="7216"/>
                  <a:pt x="2811" y="7383"/>
                </a:cubicBezTo>
                <a:cubicBezTo>
                  <a:pt x="2787" y="7550"/>
                  <a:pt x="2668" y="7621"/>
                  <a:pt x="2525" y="7621"/>
                </a:cubicBezTo>
                <a:lnTo>
                  <a:pt x="430" y="7621"/>
                </a:lnTo>
                <a:cubicBezTo>
                  <a:pt x="406" y="7621"/>
                  <a:pt x="382" y="7597"/>
                  <a:pt x="382" y="7574"/>
                </a:cubicBezTo>
                <a:lnTo>
                  <a:pt x="382" y="7097"/>
                </a:lnTo>
                <a:cubicBezTo>
                  <a:pt x="382" y="7073"/>
                  <a:pt x="406" y="7026"/>
                  <a:pt x="430" y="7026"/>
                </a:cubicBezTo>
                <a:close/>
                <a:moveTo>
                  <a:pt x="1001" y="1"/>
                </a:moveTo>
                <a:cubicBezTo>
                  <a:pt x="811" y="1"/>
                  <a:pt x="644" y="96"/>
                  <a:pt x="525" y="239"/>
                </a:cubicBezTo>
                <a:cubicBezTo>
                  <a:pt x="406" y="405"/>
                  <a:pt x="334" y="572"/>
                  <a:pt x="358" y="763"/>
                </a:cubicBezTo>
                <a:lnTo>
                  <a:pt x="668" y="2596"/>
                </a:lnTo>
                <a:cubicBezTo>
                  <a:pt x="691" y="2787"/>
                  <a:pt x="787" y="2930"/>
                  <a:pt x="930" y="3025"/>
                </a:cubicBezTo>
                <a:cubicBezTo>
                  <a:pt x="787" y="3144"/>
                  <a:pt x="691" y="3311"/>
                  <a:pt x="691" y="3525"/>
                </a:cubicBezTo>
                <a:lnTo>
                  <a:pt x="453" y="6716"/>
                </a:lnTo>
                <a:lnTo>
                  <a:pt x="430" y="6716"/>
                </a:lnTo>
                <a:cubicBezTo>
                  <a:pt x="215" y="6716"/>
                  <a:pt x="1" y="6883"/>
                  <a:pt x="1" y="7121"/>
                </a:cubicBezTo>
                <a:lnTo>
                  <a:pt x="1" y="7574"/>
                </a:lnTo>
                <a:cubicBezTo>
                  <a:pt x="1" y="7764"/>
                  <a:pt x="191" y="7978"/>
                  <a:pt x="430" y="7978"/>
                </a:cubicBezTo>
                <a:lnTo>
                  <a:pt x="2501" y="7978"/>
                </a:lnTo>
                <a:cubicBezTo>
                  <a:pt x="2859" y="7978"/>
                  <a:pt x="3144" y="7716"/>
                  <a:pt x="3168" y="7359"/>
                </a:cubicBezTo>
                <a:cubicBezTo>
                  <a:pt x="3168" y="7002"/>
                  <a:pt x="2906" y="6692"/>
                  <a:pt x="2549" y="6692"/>
                </a:cubicBezTo>
                <a:lnTo>
                  <a:pt x="811" y="6692"/>
                </a:lnTo>
                <a:lnTo>
                  <a:pt x="1049" y="3549"/>
                </a:lnTo>
                <a:cubicBezTo>
                  <a:pt x="1073" y="3311"/>
                  <a:pt x="1263" y="3120"/>
                  <a:pt x="1501" y="3120"/>
                </a:cubicBezTo>
                <a:lnTo>
                  <a:pt x="1716" y="3120"/>
                </a:lnTo>
                <a:lnTo>
                  <a:pt x="1430" y="4287"/>
                </a:lnTo>
                <a:cubicBezTo>
                  <a:pt x="1406" y="4382"/>
                  <a:pt x="1477" y="4478"/>
                  <a:pt x="1549" y="4501"/>
                </a:cubicBezTo>
                <a:cubicBezTo>
                  <a:pt x="1565" y="4506"/>
                  <a:pt x="1582" y="4508"/>
                  <a:pt x="1597" y="4508"/>
                </a:cubicBezTo>
                <a:cubicBezTo>
                  <a:pt x="1675" y="4508"/>
                  <a:pt x="1743" y="4461"/>
                  <a:pt x="1763" y="4382"/>
                </a:cubicBezTo>
                <a:lnTo>
                  <a:pt x="2073" y="3001"/>
                </a:lnTo>
                <a:lnTo>
                  <a:pt x="2073" y="2930"/>
                </a:lnTo>
                <a:cubicBezTo>
                  <a:pt x="2025" y="2834"/>
                  <a:pt x="1977" y="2811"/>
                  <a:pt x="1882" y="2811"/>
                </a:cubicBezTo>
                <a:lnTo>
                  <a:pt x="1263" y="2811"/>
                </a:lnTo>
                <a:cubicBezTo>
                  <a:pt x="1120" y="2811"/>
                  <a:pt x="1001" y="2715"/>
                  <a:pt x="953" y="2573"/>
                </a:cubicBezTo>
                <a:lnTo>
                  <a:pt x="668" y="715"/>
                </a:lnTo>
                <a:cubicBezTo>
                  <a:pt x="668" y="620"/>
                  <a:pt x="668" y="548"/>
                  <a:pt x="715" y="477"/>
                </a:cubicBezTo>
                <a:cubicBezTo>
                  <a:pt x="787" y="429"/>
                  <a:pt x="882" y="382"/>
                  <a:pt x="930" y="382"/>
                </a:cubicBezTo>
                <a:lnTo>
                  <a:pt x="3549" y="382"/>
                </a:lnTo>
                <a:cubicBezTo>
                  <a:pt x="3644" y="382"/>
                  <a:pt x="3740" y="429"/>
                  <a:pt x="3764" y="477"/>
                </a:cubicBezTo>
                <a:cubicBezTo>
                  <a:pt x="3811" y="548"/>
                  <a:pt x="3859" y="620"/>
                  <a:pt x="3811" y="715"/>
                </a:cubicBezTo>
                <a:lnTo>
                  <a:pt x="3525" y="2573"/>
                </a:lnTo>
                <a:cubicBezTo>
                  <a:pt x="3502" y="2715"/>
                  <a:pt x="3383" y="2811"/>
                  <a:pt x="3216" y="2811"/>
                </a:cubicBezTo>
                <a:lnTo>
                  <a:pt x="2573" y="2811"/>
                </a:lnTo>
                <a:cubicBezTo>
                  <a:pt x="2478" y="2834"/>
                  <a:pt x="2454" y="2930"/>
                  <a:pt x="2478" y="3001"/>
                </a:cubicBezTo>
                <a:lnTo>
                  <a:pt x="2787" y="4382"/>
                </a:lnTo>
                <a:cubicBezTo>
                  <a:pt x="2807" y="4461"/>
                  <a:pt x="2876" y="4508"/>
                  <a:pt x="2939" y="4508"/>
                </a:cubicBezTo>
                <a:cubicBezTo>
                  <a:pt x="2952" y="4508"/>
                  <a:pt x="2965" y="4506"/>
                  <a:pt x="2978" y="4501"/>
                </a:cubicBezTo>
                <a:cubicBezTo>
                  <a:pt x="3073" y="4478"/>
                  <a:pt x="3144" y="4382"/>
                  <a:pt x="3097" y="4287"/>
                </a:cubicBezTo>
                <a:lnTo>
                  <a:pt x="2835" y="3120"/>
                </a:lnTo>
                <a:lnTo>
                  <a:pt x="3049" y="3120"/>
                </a:lnTo>
                <a:cubicBezTo>
                  <a:pt x="3287" y="3120"/>
                  <a:pt x="3502" y="3311"/>
                  <a:pt x="3502" y="3549"/>
                </a:cubicBezTo>
                <a:lnTo>
                  <a:pt x="3883" y="9145"/>
                </a:lnTo>
                <a:cubicBezTo>
                  <a:pt x="3883" y="9288"/>
                  <a:pt x="3811" y="9407"/>
                  <a:pt x="3740" y="9526"/>
                </a:cubicBezTo>
                <a:lnTo>
                  <a:pt x="2501" y="10574"/>
                </a:lnTo>
                <a:cubicBezTo>
                  <a:pt x="2430" y="10622"/>
                  <a:pt x="2335" y="10693"/>
                  <a:pt x="2216" y="10693"/>
                </a:cubicBezTo>
                <a:cubicBezTo>
                  <a:pt x="2097" y="10693"/>
                  <a:pt x="2001" y="10669"/>
                  <a:pt x="1906" y="10574"/>
                </a:cubicBezTo>
                <a:lnTo>
                  <a:pt x="691" y="9526"/>
                </a:lnTo>
                <a:cubicBezTo>
                  <a:pt x="572" y="9431"/>
                  <a:pt x="525" y="9288"/>
                  <a:pt x="549" y="9145"/>
                </a:cubicBezTo>
                <a:lnTo>
                  <a:pt x="572" y="8526"/>
                </a:lnTo>
                <a:cubicBezTo>
                  <a:pt x="572" y="8431"/>
                  <a:pt x="525" y="8336"/>
                  <a:pt x="430" y="8336"/>
                </a:cubicBezTo>
                <a:cubicBezTo>
                  <a:pt x="334" y="8336"/>
                  <a:pt x="239" y="8407"/>
                  <a:pt x="239" y="8478"/>
                </a:cubicBezTo>
                <a:lnTo>
                  <a:pt x="215" y="9121"/>
                </a:lnTo>
                <a:cubicBezTo>
                  <a:pt x="191" y="9360"/>
                  <a:pt x="310" y="9622"/>
                  <a:pt x="477" y="9764"/>
                </a:cubicBezTo>
                <a:lnTo>
                  <a:pt x="1716" y="10812"/>
                </a:lnTo>
                <a:cubicBezTo>
                  <a:pt x="1858" y="10931"/>
                  <a:pt x="2025" y="10979"/>
                  <a:pt x="2239" y="10979"/>
                </a:cubicBezTo>
                <a:cubicBezTo>
                  <a:pt x="2430" y="10979"/>
                  <a:pt x="2620" y="10931"/>
                  <a:pt x="2787" y="10812"/>
                </a:cubicBezTo>
                <a:lnTo>
                  <a:pt x="4002" y="9764"/>
                </a:lnTo>
                <a:cubicBezTo>
                  <a:pt x="4216" y="9622"/>
                  <a:pt x="4311" y="9383"/>
                  <a:pt x="4311" y="9121"/>
                </a:cubicBezTo>
                <a:lnTo>
                  <a:pt x="3906" y="3525"/>
                </a:lnTo>
                <a:cubicBezTo>
                  <a:pt x="3906" y="3311"/>
                  <a:pt x="3811" y="3144"/>
                  <a:pt x="3668" y="3025"/>
                </a:cubicBezTo>
                <a:cubicBezTo>
                  <a:pt x="3811" y="2930"/>
                  <a:pt x="3906" y="2787"/>
                  <a:pt x="3930" y="2596"/>
                </a:cubicBezTo>
                <a:lnTo>
                  <a:pt x="4240" y="763"/>
                </a:lnTo>
                <a:cubicBezTo>
                  <a:pt x="4264" y="572"/>
                  <a:pt x="4216" y="358"/>
                  <a:pt x="4097" y="239"/>
                </a:cubicBezTo>
                <a:cubicBezTo>
                  <a:pt x="3978" y="96"/>
                  <a:pt x="3787" y="1"/>
                  <a:pt x="3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1" name="Google Shape;1781;p53"/>
          <p:cNvGrpSpPr/>
          <p:nvPr/>
        </p:nvGrpSpPr>
        <p:grpSpPr>
          <a:xfrm>
            <a:off x="4014376" y="2027838"/>
            <a:ext cx="359535" cy="207455"/>
            <a:chOff x="4014376" y="2027838"/>
            <a:chExt cx="359535" cy="207455"/>
          </a:xfrm>
        </p:grpSpPr>
        <p:sp>
          <p:nvSpPr>
            <p:cNvPr id="1782" name="Google Shape;1782;p53"/>
            <p:cNvSpPr/>
            <p:nvPr/>
          </p:nvSpPr>
          <p:spPr>
            <a:xfrm>
              <a:off x="4044798" y="2164297"/>
              <a:ext cx="123229" cy="10970"/>
            </a:xfrm>
            <a:custGeom>
              <a:rect b="b" l="l" r="r" t="t"/>
              <a:pathLst>
                <a:path extrusionOk="0" h="335" w="3763">
                  <a:moveTo>
                    <a:pt x="167" y="1"/>
                  </a:moveTo>
                  <a:cubicBezTo>
                    <a:pt x="72" y="1"/>
                    <a:pt x="0" y="49"/>
                    <a:pt x="0" y="144"/>
                  </a:cubicBezTo>
                  <a:cubicBezTo>
                    <a:pt x="0" y="239"/>
                    <a:pt x="48" y="334"/>
                    <a:pt x="167" y="334"/>
                  </a:cubicBezTo>
                  <a:lnTo>
                    <a:pt x="3596" y="334"/>
                  </a:lnTo>
                  <a:cubicBezTo>
                    <a:pt x="3692" y="334"/>
                    <a:pt x="3763" y="263"/>
                    <a:pt x="3763" y="168"/>
                  </a:cubicBezTo>
                  <a:cubicBezTo>
                    <a:pt x="3763" y="96"/>
                    <a:pt x="3715" y="1"/>
                    <a:pt x="3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3"/>
            <p:cNvSpPr/>
            <p:nvPr/>
          </p:nvSpPr>
          <p:spPr>
            <a:xfrm>
              <a:off x="4232736" y="2147137"/>
              <a:ext cx="10938" cy="20336"/>
            </a:xfrm>
            <a:custGeom>
              <a:rect b="b" l="l" r="r" t="t"/>
              <a:pathLst>
                <a:path extrusionOk="0" h="621" w="334">
                  <a:moveTo>
                    <a:pt x="143" y="1"/>
                  </a:moveTo>
                  <a:cubicBezTo>
                    <a:pt x="96" y="72"/>
                    <a:pt x="1" y="144"/>
                    <a:pt x="1" y="215"/>
                  </a:cubicBezTo>
                  <a:lnTo>
                    <a:pt x="1" y="430"/>
                  </a:lnTo>
                  <a:cubicBezTo>
                    <a:pt x="1" y="525"/>
                    <a:pt x="48" y="620"/>
                    <a:pt x="143" y="620"/>
                  </a:cubicBezTo>
                  <a:cubicBezTo>
                    <a:pt x="239" y="620"/>
                    <a:pt x="334" y="549"/>
                    <a:pt x="334" y="430"/>
                  </a:cubicBezTo>
                  <a:lnTo>
                    <a:pt x="334" y="191"/>
                  </a:lnTo>
                  <a:cubicBezTo>
                    <a:pt x="334" y="96"/>
                    <a:pt x="239"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3"/>
            <p:cNvSpPr/>
            <p:nvPr/>
          </p:nvSpPr>
          <p:spPr>
            <a:xfrm>
              <a:off x="4014376" y="2027838"/>
              <a:ext cx="359535" cy="207455"/>
            </a:xfrm>
            <a:custGeom>
              <a:rect b="b" l="l" r="r" t="t"/>
              <a:pathLst>
                <a:path extrusionOk="0" h="6335" w="10979">
                  <a:moveTo>
                    <a:pt x="9812" y="358"/>
                  </a:moveTo>
                  <a:cubicBezTo>
                    <a:pt x="10241" y="358"/>
                    <a:pt x="10574" y="691"/>
                    <a:pt x="10574" y="1096"/>
                  </a:cubicBezTo>
                  <a:lnTo>
                    <a:pt x="10574" y="5263"/>
                  </a:lnTo>
                  <a:lnTo>
                    <a:pt x="10598" y="5263"/>
                  </a:lnTo>
                  <a:cubicBezTo>
                    <a:pt x="10598" y="5668"/>
                    <a:pt x="10265" y="6002"/>
                    <a:pt x="9860" y="6002"/>
                  </a:cubicBezTo>
                  <a:lnTo>
                    <a:pt x="7193" y="6002"/>
                  </a:lnTo>
                  <a:cubicBezTo>
                    <a:pt x="7121" y="6002"/>
                    <a:pt x="7026" y="5930"/>
                    <a:pt x="7026" y="5835"/>
                  </a:cubicBezTo>
                  <a:lnTo>
                    <a:pt x="7026" y="4739"/>
                  </a:lnTo>
                  <a:lnTo>
                    <a:pt x="7026" y="4692"/>
                  </a:lnTo>
                  <a:cubicBezTo>
                    <a:pt x="6976" y="4642"/>
                    <a:pt x="6920" y="4621"/>
                    <a:pt x="6869" y="4621"/>
                  </a:cubicBezTo>
                  <a:cubicBezTo>
                    <a:pt x="6773" y="4621"/>
                    <a:pt x="6692" y="4694"/>
                    <a:pt x="6692" y="4787"/>
                  </a:cubicBezTo>
                  <a:lnTo>
                    <a:pt x="6692" y="5263"/>
                  </a:lnTo>
                  <a:cubicBezTo>
                    <a:pt x="6692" y="5668"/>
                    <a:pt x="6359" y="6002"/>
                    <a:pt x="5954" y="6002"/>
                  </a:cubicBezTo>
                  <a:lnTo>
                    <a:pt x="1096" y="6002"/>
                  </a:lnTo>
                  <a:cubicBezTo>
                    <a:pt x="691" y="6002"/>
                    <a:pt x="358" y="5668"/>
                    <a:pt x="358" y="5263"/>
                  </a:cubicBezTo>
                  <a:lnTo>
                    <a:pt x="358" y="1953"/>
                  </a:lnTo>
                  <a:lnTo>
                    <a:pt x="6097" y="1953"/>
                  </a:lnTo>
                  <a:cubicBezTo>
                    <a:pt x="6192" y="1953"/>
                    <a:pt x="6288" y="1906"/>
                    <a:pt x="6288" y="1810"/>
                  </a:cubicBezTo>
                  <a:cubicBezTo>
                    <a:pt x="6288" y="1715"/>
                    <a:pt x="6216" y="1620"/>
                    <a:pt x="6097" y="1620"/>
                  </a:cubicBezTo>
                  <a:lnTo>
                    <a:pt x="334" y="1620"/>
                  </a:lnTo>
                  <a:lnTo>
                    <a:pt x="334" y="1096"/>
                  </a:lnTo>
                  <a:cubicBezTo>
                    <a:pt x="334" y="691"/>
                    <a:pt x="644" y="358"/>
                    <a:pt x="1072" y="358"/>
                  </a:cubicBezTo>
                  <a:lnTo>
                    <a:pt x="5930" y="358"/>
                  </a:lnTo>
                  <a:cubicBezTo>
                    <a:pt x="6335" y="358"/>
                    <a:pt x="6669" y="691"/>
                    <a:pt x="6669" y="1096"/>
                  </a:cubicBezTo>
                  <a:lnTo>
                    <a:pt x="6669" y="2239"/>
                  </a:lnTo>
                  <a:cubicBezTo>
                    <a:pt x="6669" y="2310"/>
                    <a:pt x="6716" y="2406"/>
                    <a:pt x="6811" y="2406"/>
                  </a:cubicBezTo>
                  <a:cubicBezTo>
                    <a:pt x="6907" y="2406"/>
                    <a:pt x="7002" y="2358"/>
                    <a:pt x="7002" y="2239"/>
                  </a:cubicBezTo>
                  <a:lnTo>
                    <a:pt x="7002" y="1929"/>
                  </a:lnTo>
                  <a:lnTo>
                    <a:pt x="10026" y="1929"/>
                  </a:lnTo>
                  <a:cubicBezTo>
                    <a:pt x="10122" y="1929"/>
                    <a:pt x="10217" y="1882"/>
                    <a:pt x="10217" y="1786"/>
                  </a:cubicBezTo>
                  <a:cubicBezTo>
                    <a:pt x="10217" y="1691"/>
                    <a:pt x="10145" y="1596"/>
                    <a:pt x="10026" y="1596"/>
                  </a:cubicBezTo>
                  <a:lnTo>
                    <a:pt x="7002" y="1596"/>
                  </a:lnTo>
                  <a:lnTo>
                    <a:pt x="7002" y="1096"/>
                  </a:lnTo>
                  <a:cubicBezTo>
                    <a:pt x="7002" y="691"/>
                    <a:pt x="7312" y="358"/>
                    <a:pt x="7740" y="358"/>
                  </a:cubicBezTo>
                  <a:close/>
                  <a:moveTo>
                    <a:pt x="1096" y="0"/>
                  </a:moveTo>
                  <a:cubicBezTo>
                    <a:pt x="501" y="0"/>
                    <a:pt x="1" y="500"/>
                    <a:pt x="1" y="1096"/>
                  </a:cubicBezTo>
                  <a:lnTo>
                    <a:pt x="1" y="5240"/>
                  </a:lnTo>
                  <a:cubicBezTo>
                    <a:pt x="1" y="5835"/>
                    <a:pt x="501" y="6335"/>
                    <a:pt x="1096" y="6335"/>
                  </a:cubicBezTo>
                  <a:lnTo>
                    <a:pt x="5954" y="6335"/>
                  </a:lnTo>
                  <a:cubicBezTo>
                    <a:pt x="6335" y="6335"/>
                    <a:pt x="6669" y="6121"/>
                    <a:pt x="6883" y="5835"/>
                  </a:cubicBezTo>
                  <a:cubicBezTo>
                    <a:pt x="7073" y="6121"/>
                    <a:pt x="7407" y="6335"/>
                    <a:pt x="7788" y="6335"/>
                  </a:cubicBezTo>
                  <a:lnTo>
                    <a:pt x="9884" y="6335"/>
                  </a:lnTo>
                  <a:cubicBezTo>
                    <a:pt x="10479" y="6335"/>
                    <a:pt x="10979" y="5835"/>
                    <a:pt x="10979" y="5240"/>
                  </a:cubicBezTo>
                  <a:lnTo>
                    <a:pt x="10979" y="1096"/>
                  </a:lnTo>
                  <a:cubicBezTo>
                    <a:pt x="10979" y="500"/>
                    <a:pt x="10479" y="0"/>
                    <a:pt x="9884" y="0"/>
                  </a:cubicBezTo>
                  <a:lnTo>
                    <a:pt x="7788" y="0"/>
                  </a:lnTo>
                  <a:cubicBezTo>
                    <a:pt x="7407" y="0"/>
                    <a:pt x="7073" y="215"/>
                    <a:pt x="6883" y="500"/>
                  </a:cubicBezTo>
                  <a:cubicBezTo>
                    <a:pt x="6669" y="215"/>
                    <a:pt x="6335" y="0"/>
                    <a:pt x="5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3"/>
            <p:cNvSpPr/>
            <p:nvPr/>
          </p:nvSpPr>
          <p:spPr>
            <a:xfrm>
              <a:off x="4232736" y="2117533"/>
              <a:ext cx="10938" cy="19518"/>
            </a:xfrm>
            <a:custGeom>
              <a:rect b="b" l="l" r="r" t="t"/>
              <a:pathLst>
                <a:path extrusionOk="0" h="596" w="334">
                  <a:moveTo>
                    <a:pt x="143" y="0"/>
                  </a:moveTo>
                  <a:cubicBezTo>
                    <a:pt x="96" y="24"/>
                    <a:pt x="1" y="119"/>
                    <a:pt x="1" y="214"/>
                  </a:cubicBezTo>
                  <a:lnTo>
                    <a:pt x="1" y="405"/>
                  </a:lnTo>
                  <a:cubicBezTo>
                    <a:pt x="1" y="500"/>
                    <a:pt x="48" y="595"/>
                    <a:pt x="143" y="595"/>
                  </a:cubicBezTo>
                  <a:cubicBezTo>
                    <a:pt x="239" y="595"/>
                    <a:pt x="334" y="524"/>
                    <a:pt x="334" y="405"/>
                  </a:cubicBezTo>
                  <a:lnTo>
                    <a:pt x="334" y="167"/>
                  </a:lnTo>
                  <a:cubicBezTo>
                    <a:pt x="334" y="71"/>
                    <a:pt x="239"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3"/>
            <p:cNvSpPr/>
            <p:nvPr/>
          </p:nvSpPr>
          <p:spPr>
            <a:xfrm>
              <a:off x="4262372" y="2057475"/>
              <a:ext cx="42146" cy="10938"/>
            </a:xfrm>
            <a:custGeom>
              <a:rect b="b" l="l" r="r" t="t"/>
              <a:pathLst>
                <a:path extrusionOk="0" h="334" w="1287">
                  <a:moveTo>
                    <a:pt x="191" y="0"/>
                  </a:moveTo>
                  <a:cubicBezTo>
                    <a:pt x="96" y="0"/>
                    <a:pt x="1" y="72"/>
                    <a:pt x="1" y="167"/>
                  </a:cubicBezTo>
                  <a:cubicBezTo>
                    <a:pt x="1" y="262"/>
                    <a:pt x="72" y="334"/>
                    <a:pt x="191" y="334"/>
                  </a:cubicBezTo>
                  <a:lnTo>
                    <a:pt x="1120" y="334"/>
                  </a:lnTo>
                  <a:cubicBezTo>
                    <a:pt x="1215" y="334"/>
                    <a:pt x="1287" y="286"/>
                    <a:pt x="1287" y="191"/>
                  </a:cubicBezTo>
                  <a:cubicBezTo>
                    <a:pt x="1287" y="96"/>
                    <a:pt x="1239"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3"/>
            <p:cNvSpPr/>
            <p:nvPr/>
          </p:nvSpPr>
          <p:spPr>
            <a:xfrm>
              <a:off x="4044798" y="2057475"/>
              <a:ext cx="86584" cy="10938"/>
            </a:xfrm>
            <a:custGeom>
              <a:rect b="b" l="l" r="r" t="t"/>
              <a:pathLst>
                <a:path extrusionOk="0" h="334" w="2644">
                  <a:moveTo>
                    <a:pt x="167" y="0"/>
                  </a:moveTo>
                  <a:cubicBezTo>
                    <a:pt x="72" y="0"/>
                    <a:pt x="0" y="72"/>
                    <a:pt x="0" y="167"/>
                  </a:cubicBezTo>
                  <a:cubicBezTo>
                    <a:pt x="0" y="262"/>
                    <a:pt x="48" y="334"/>
                    <a:pt x="167" y="334"/>
                  </a:cubicBezTo>
                  <a:lnTo>
                    <a:pt x="2453" y="334"/>
                  </a:lnTo>
                  <a:cubicBezTo>
                    <a:pt x="2548" y="334"/>
                    <a:pt x="2644" y="286"/>
                    <a:pt x="2644" y="191"/>
                  </a:cubicBezTo>
                  <a:cubicBezTo>
                    <a:pt x="2644" y="96"/>
                    <a:pt x="2548" y="0"/>
                    <a:pt x="2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3"/>
            <p:cNvSpPr/>
            <p:nvPr/>
          </p:nvSpPr>
          <p:spPr>
            <a:xfrm>
              <a:off x="4044798" y="2186925"/>
              <a:ext cx="86584" cy="10184"/>
            </a:xfrm>
            <a:custGeom>
              <a:rect b="b" l="l" r="r" t="t"/>
              <a:pathLst>
                <a:path extrusionOk="0" h="311" w="2644">
                  <a:moveTo>
                    <a:pt x="167" y="0"/>
                  </a:moveTo>
                  <a:cubicBezTo>
                    <a:pt x="72" y="0"/>
                    <a:pt x="0" y="48"/>
                    <a:pt x="0" y="143"/>
                  </a:cubicBezTo>
                  <a:cubicBezTo>
                    <a:pt x="0" y="239"/>
                    <a:pt x="48" y="310"/>
                    <a:pt x="167" y="310"/>
                  </a:cubicBezTo>
                  <a:lnTo>
                    <a:pt x="2453" y="310"/>
                  </a:lnTo>
                  <a:cubicBezTo>
                    <a:pt x="2548" y="310"/>
                    <a:pt x="2644" y="262"/>
                    <a:pt x="2644" y="167"/>
                  </a:cubicBezTo>
                  <a:cubicBezTo>
                    <a:pt x="2644" y="72"/>
                    <a:pt x="2548" y="0"/>
                    <a:pt x="2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3"/>
            <p:cNvSpPr/>
            <p:nvPr/>
          </p:nvSpPr>
          <p:spPr>
            <a:xfrm>
              <a:off x="4318534" y="2172124"/>
              <a:ext cx="10938" cy="26525"/>
            </a:xfrm>
            <a:custGeom>
              <a:rect b="b" l="l" r="r" t="t"/>
              <a:pathLst>
                <a:path extrusionOk="0" h="810" w="334">
                  <a:moveTo>
                    <a:pt x="143" y="0"/>
                  </a:moveTo>
                  <a:cubicBezTo>
                    <a:pt x="95" y="0"/>
                    <a:pt x="0" y="71"/>
                    <a:pt x="0" y="167"/>
                  </a:cubicBezTo>
                  <a:lnTo>
                    <a:pt x="0" y="619"/>
                  </a:lnTo>
                  <a:cubicBezTo>
                    <a:pt x="0" y="714"/>
                    <a:pt x="48" y="810"/>
                    <a:pt x="143" y="810"/>
                  </a:cubicBezTo>
                  <a:cubicBezTo>
                    <a:pt x="238" y="810"/>
                    <a:pt x="334" y="738"/>
                    <a:pt x="334" y="619"/>
                  </a:cubicBezTo>
                  <a:lnTo>
                    <a:pt x="334" y="167"/>
                  </a:lnTo>
                  <a:cubicBezTo>
                    <a:pt x="334" y="71"/>
                    <a:pt x="238"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3"/>
            <p:cNvSpPr/>
            <p:nvPr/>
          </p:nvSpPr>
          <p:spPr>
            <a:xfrm>
              <a:off x="4333336" y="2172124"/>
              <a:ext cx="10184" cy="26525"/>
            </a:xfrm>
            <a:custGeom>
              <a:rect b="b" l="l" r="r" t="t"/>
              <a:pathLst>
                <a:path extrusionOk="0" h="810" w="311">
                  <a:moveTo>
                    <a:pt x="144" y="0"/>
                  </a:moveTo>
                  <a:cubicBezTo>
                    <a:pt x="72" y="0"/>
                    <a:pt x="1" y="71"/>
                    <a:pt x="1" y="167"/>
                  </a:cubicBezTo>
                  <a:lnTo>
                    <a:pt x="1" y="619"/>
                  </a:lnTo>
                  <a:cubicBezTo>
                    <a:pt x="1" y="714"/>
                    <a:pt x="48" y="810"/>
                    <a:pt x="144" y="810"/>
                  </a:cubicBezTo>
                  <a:cubicBezTo>
                    <a:pt x="239" y="810"/>
                    <a:pt x="310" y="738"/>
                    <a:pt x="310" y="619"/>
                  </a:cubicBezTo>
                  <a:lnTo>
                    <a:pt x="310" y="167"/>
                  </a:lnTo>
                  <a:cubicBezTo>
                    <a:pt x="310" y="71"/>
                    <a:pt x="239" y="0"/>
                    <a:pt x="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3"/>
            <p:cNvSpPr/>
            <p:nvPr/>
          </p:nvSpPr>
          <p:spPr>
            <a:xfrm>
              <a:off x="4295906" y="2172124"/>
              <a:ext cx="10938" cy="26525"/>
            </a:xfrm>
            <a:custGeom>
              <a:rect b="b" l="l" r="r" t="t"/>
              <a:pathLst>
                <a:path extrusionOk="0" h="810" w="334">
                  <a:moveTo>
                    <a:pt x="143" y="0"/>
                  </a:moveTo>
                  <a:cubicBezTo>
                    <a:pt x="72" y="0"/>
                    <a:pt x="1" y="71"/>
                    <a:pt x="1" y="167"/>
                  </a:cubicBezTo>
                  <a:lnTo>
                    <a:pt x="1" y="619"/>
                  </a:lnTo>
                  <a:cubicBezTo>
                    <a:pt x="1" y="714"/>
                    <a:pt x="72" y="810"/>
                    <a:pt x="143" y="810"/>
                  </a:cubicBezTo>
                  <a:cubicBezTo>
                    <a:pt x="239" y="810"/>
                    <a:pt x="334" y="738"/>
                    <a:pt x="334" y="619"/>
                  </a:cubicBezTo>
                  <a:lnTo>
                    <a:pt x="334" y="167"/>
                  </a:lnTo>
                  <a:cubicBezTo>
                    <a:pt x="334" y="71"/>
                    <a:pt x="239"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3"/>
            <p:cNvSpPr/>
            <p:nvPr/>
          </p:nvSpPr>
          <p:spPr>
            <a:xfrm>
              <a:off x="4261586" y="2172124"/>
              <a:ext cx="10970" cy="26525"/>
            </a:xfrm>
            <a:custGeom>
              <a:rect b="b" l="l" r="r" t="t"/>
              <a:pathLst>
                <a:path extrusionOk="0" h="810" w="335">
                  <a:moveTo>
                    <a:pt x="167" y="0"/>
                  </a:moveTo>
                  <a:cubicBezTo>
                    <a:pt x="72" y="0"/>
                    <a:pt x="1" y="71"/>
                    <a:pt x="1" y="167"/>
                  </a:cubicBezTo>
                  <a:lnTo>
                    <a:pt x="1" y="619"/>
                  </a:lnTo>
                  <a:cubicBezTo>
                    <a:pt x="1" y="714"/>
                    <a:pt x="72" y="810"/>
                    <a:pt x="167" y="810"/>
                  </a:cubicBezTo>
                  <a:cubicBezTo>
                    <a:pt x="239" y="810"/>
                    <a:pt x="334" y="738"/>
                    <a:pt x="334" y="619"/>
                  </a:cubicBezTo>
                  <a:lnTo>
                    <a:pt x="334" y="167"/>
                  </a:lnTo>
                  <a:cubicBezTo>
                    <a:pt x="334" y="71"/>
                    <a:pt x="239"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3"/>
            <p:cNvSpPr/>
            <p:nvPr/>
          </p:nvSpPr>
          <p:spPr>
            <a:xfrm>
              <a:off x="4280318" y="2172124"/>
              <a:ext cx="10938" cy="26525"/>
            </a:xfrm>
            <a:custGeom>
              <a:rect b="b" l="l" r="r" t="t"/>
              <a:pathLst>
                <a:path extrusionOk="0" h="810" w="334">
                  <a:moveTo>
                    <a:pt x="143" y="0"/>
                  </a:moveTo>
                  <a:cubicBezTo>
                    <a:pt x="96" y="0"/>
                    <a:pt x="0" y="71"/>
                    <a:pt x="0" y="167"/>
                  </a:cubicBezTo>
                  <a:lnTo>
                    <a:pt x="0" y="619"/>
                  </a:lnTo>
                  <a:cubicBezTo>
                    <a:pt x="0" y="714"/>
                    <a:pt x="72" y="810"/>
                    <a:pt x="143" y="810"/>
                  </a:cubicBezTo>
                  <a:cubicBezTo>
                    <a:pt x="238" y="810"/>
                    <a:pt x="334" y="738"/>
                    <a:pt x="334" y="619"/>
                  </a:cubicBezTo>
                  <a:lnTo>
                    <a:pt x="334" y="167"/>
                  </a:lnTo>
                  <a:cubicBezTo>
                    <a:pt x="334" y="71"/>
                    <a:pt x="238"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 name="Google Shape;1794;p53"/>
          <p:cNvGrpSpPr/>
          <p:nvPr/>
        </p:nvGrpSpPr>
        <p:grpSpPr>
          <a:xfrm>
            <a:off x="4769271" y="1991488"/>
            <a:ext cx="361893" cy="282807"/>
            <a:chOff x="4769271" y="1991488"/>
            <a:chExt cx="361893" cy="282807"/>
          </a:xfrm>
        </p:grpSpPr>
        <p:sp>
          <p:nvSpPr>
            <p:cNvPr id="1795" name="Google Shape;1795;p53"/>
            <p:cNvSpPr/>
            <p:nvPr/>
          </p:nvSpPr>
          <p:spPr>
            <a:xfrm>
              <a:off x="4769271" y="1991488"/>
              <a:ext cx="361893" cy="282807"/>
            </a:xfrm>
            <a:custGeom>
              <a:rect b="b" l="l" r="r" t="t"/>
              <a:pathLst>
                <a:path extrusionOk="0" h="8636" w="11051">
                  <a:moveTo>
                    <a:pt x="7771" y="276"/>
                  </a:moveTo>
                  <a:cubicBezTo>
                    <a:pt x="7807" y="276"/>
                    <a:pt x="7845" y="284"/>
                    <a:pt x="7884" y="301"/>
                  </a:cubicBezTo>
                  <a:cubicBezTo>
                    <a:pt x="8265" y="420"/>
                    <a:pt x="8479" y="872"/>
                    <a:pt x="8360" y="1253"/>
                  </a:cubicBezTo>
                  <a:lnTo>
                    <a:pt x="7836" y="2730"/>
                  </a:lnTo>
                  <a:lnTo>
                    <a:pt x="7360" y="2730"/>
                  </a:lnTo>
                  <a:cubicBezTo>
                    <a:pt x="7288" y="2730"/>
                    <a:pt x="7193" y="2801"/>
                    <a:pt x="7193" y="2896"/>
                  </a:cubicBezTo>
                  <a:cubicBezTo>
                    <a:pt x="7193" y="2968"/>
                    <a:pt x="7241" y="3063"/>
                    <a:pt x="7360" y="3063"/>
                  </a:cubicBezTo>
                  <a:lnTo>
                    <a:pt x="10170" y="3063"/>
                  </a:lnTo>
                  <a:cubicBezTo>
                    <a:pt x="10408" y="3063"/>
                    <a:pt x="10646" y="3254"/>
                    <a:pt x="10670" y="3492"/>
                  </a:cubicBezTo>
                  <a:cubicBezTo>
                    <a:pt x="10741" y="3801"/>
                    <a:pt x="10503" y="4135"/>
                    <a:pt x="10170" y="4135"/>
                  </a:cubicBezTo>
                  <a:lnTo>
                    <a:pt x="9241" y="4135"/>
                  </a:lnTo>
                  <a:cubicBezTo>
                    <a:pt x="9146" y="4135"/>
                    <a:pt x="9074" y="4206"/>
                    <a:pt x="9074" y="4278"/>
                  </a:cubicBezTo>
                  <a:cubicBezTo>
                    <a:pt x="9074" y="4373"/>
                    <a:pt x="9122" y="4468"/>
                    <a:pt x="9241" y="4468"/>
                  </a:cubicBezTo>
                  <a:lnTo>
                    <a:pt x="10170" y="4468"/>
                  </a:lnTo>
                  <a:cubicBezTo>
                    <a:pt x="10408" y="4468"/>
                    <a:pt x="10646" y="4635"/>
                    <a:pt x="10670" y="4873"/>
                  </a:cubicBezTo>
                  <a:cubicBezTo>
                    <a:pt x="10765" y="5183"/>
                    <a:pt x="10527" y="5492"/>
                    <a:pt x="10194" y="5492"/>
                  </a:cubicBezTo>
                  <a:lnTo>
                    <a:pt x="9265" y="5492"/>
                  </a:lnTo>
                  <a:cubicBezTo>
                    <a:pt x="9193" y="5492"/>
                    <a:pt x="9098" y="5540"/>
                    <a:pt x="9098" y="5635"/>
                  </a:cubicBezTo>
                  <a:cubicBezTo>
                    <a:pt x="9098" y="5730"/>
                    <a:pt x="9146" y="5802"/>
                    <a:pt x="9265" y="5802"/>
                  </a:cubicBezTo>
                  <a:lnTo>
                    <a:pt x="10194" y="5802"/>
                  </a:lnTo>
                  <a:cubicBezTo>
                    <a:pt x="10432" y="5802"/>
                    <a:pt x="10670" y="5992"/>
                    <a:pt x="10694" y="6230"/>
                  </a:cubicBezTo>
                  <a:cubicBezTo>
                    <a:pt x="10765" y="6564"/>
                    <a:pt x="10527" y="6873"/>
                    <a:pt x="10194" y="6873"/>
                  </a:cubicBezTo>
                  <a:lnTo>
                    <a:pt x="9265" y="6873"/>
                  </a:lnTo>
                  <a:cubicBezTo>
                    <a:pt x="9193" y="6873"/>
                    <a:pt x="9098" y="6945"/>
                    <a:pt x="9098" y="7040"/>
                  </a:cubicBezTo>
                  <a:cubicBezTo>
                    <a:pt x="9098" y="7112"/>
                    <a:pt x="9146" y="7207"/>
                    <a:pt x="9241" y="7207"/>
                  </a:cubicBezTo>
                  <a:lnTo>
                    <a:pt x="10170" y="7207"/>
                  </a:lnTo>
                  <a:cubicBezTo>
                    <a:pt x="10408" y="7207"/>
                    <a:pt x="10646" y="7397"/>
                    <a:pt x="10670" y="7636"/>
                  </a:cubicBezTo>
                  <a:cubicBezTo>
                    <a:pt x="10741" y="7945"/>
                    <a:pt x="10503" y="8278"/>
                    <a:pt x="10170" y="8278"/>
                  </a:cubicBezTo>
                  <a:lnTo>
                    <a:pt x="6693" y="8278"/>
                  </a:lnTo>
                  <a:cubicBezTo>
                    <a:pt x="6455" y="8278"/>
                    <a:pt x="6240" y="8136"/>
                    <a:pt x="6169" y="7897"/>
                  </a:cubicBezTo>
                  <a:cubicBezTo>
                    <a:pt x="6121" y="7707"/>
                    <a:pt x="5955" y="7588"/>
                    <a:pt x="5788" y="7588"/>
                  </a:cubicBezTo>
                  <a:lnTo>
                    <a:pt x="5002" y="7588"/>
                  </a:lnTo>
                  <a:lnTo>
                    <a:pt x="5002" y="3778"/>
                  </a:lnTo>
                  <a:lnTo>
                    <a:pt x="5788" y="3778"/>
                  </a:lnTo>
                  <a:cubicBezTo>
                    <a:pt x="5978" y="3778"/>
                    <a:pt x="6145" y="3659"/>
                    <a:pt x="6169" y="3492"/>
                  </a:cubicBezTo>
                  <a:cubicBezTo>
                    <a:pt x="6240" y="3254"/>
                    <a:pt x="6431" y="3087"/>
                    <a:pt x="6693" y="3087"/>
                  </a:cubicBezTo>
                  <a:cubicBezTo>
                    <a:pt x="6764" y="3087"/>
                    <a:pt x="6836" y="3039"/>
                    <a:pt x="6860" y="2968"/>
                  </a:cubicBezTo>
                  <a:cubicBezTo>
                    <a:pt x="6883" y="2873"/>
                    <a:pt x="6836" y="2777"/>
                    <a:pt x="6740" y="2730"/>
                  </a:cubicBezTo>
                  <a:lnTo>
                    <a:pt x="7526" y="467"/>
                  </a:lnTo>
                  <a:cubicBezTo>
                    <a:pt x="7563" y="358"/>
                    <a:pt x="7655" y="276"/>
                    <a:pt x="7771" y="276"/>
                  </a:cubicBezTo>
                  <a:close/>
                  <a:moveTo>
                    <a:pt x="7748" y="0"/>
                  </a:moveTo>
                  <a:cubicBezTo>
                    <a:pt x="7501" y="0"/>
                    <a:pt x="7262" y="159"/>
                    <a:pt x="7169" y="420"/>
                  </a:cubicBezTo>
                  <a:lnTo>
                    <a:pt x="6359" y="2801"/>
                  </a:lnTo>
                  <a:cubicBezTo>
                    <a:pt x="6121" y="2896"/>
                    <a:pt x="5931" y="3111"/>
                    <a:pt x="5883" y="3373"/>
                  </a:cubicBezTo>
                  <a:cubicBezTo>
                    <a:pt x="5883" y="3397"/>
                    <a:pt x="5835" y="3397"/>
                    <a:pt x="5812" y="3397"/>
                  </a:cubicBezTo>
                  <a:lnTo>
                    <a:pt x="5050" y="3397"/>
                  </a:lnTo>
                  <a:lnTo>
                    <a:pt x="5050" y="3349"/>
                  </a:lnTo>
                  <a:cubicBezTo>
                    <a:pt x="5050" y="2992"/>
                    <a:pt x="4740" y="2706"/>
                    <a:pt x="4407" y="2706"/>
                  </a:cubicBezTo>
                  <a:lnTo>
                    <a:pt x="3216" y="2706"/>
                  </a:lnTo>
                  <a:cubicBezTo>
                    <a:pt x="2930" y="2706"/>
                    <a:pt x="2692" y="2920"/>
                    <a:pt x="2597" y="3182"/>
                  </a:cubicBezTo>
                  <a:lnTo>
                    <a:pt x="239" y="3182"/>
                  </a:lnTo>
                  <a:cubicBezTo>
                    <a:pt x="168" y="3182"/>
                    <a:pt x="72" y="3277"/>
                    <a:pt x="72" y="3373"/>
                  </a:cubicBezTo>
                  <a:lnTo>
                    <a:pt x="72" y="5040"/>
                  </a:lnTo>
                  <a:lnTo>
                    <a:pt x="72" y="5064"/>
                  </a:lnTo>
                  <a:cubicBezTo>
                    <a:pt x="126" y="5117"/>
                    <a:pt x="185" y="5140"/>
                    <a:pt x="239" y="5140"/>
                  </a:cubicBezTo>
                  <a:cubicBezTo>
                    <a:pt x="331" y="5140"/>
                    <a:pt x="406" y="5073"/>
                    <a:pt x="406" y="4968"/>
                  </a:cubicBezTo>
                  <a:lnTo>
                    <a:pt x="406" y="3635"/>
                  </a:lnTo>
                  <a:cubicBezTo>
                    <a:pt x="406" y="3587"/>
                    <a:pt x="430" y="3539"/>
                    <a:pt x="477" y="3539"/>
                  </a:cubicBezTo>
                  <a:lnTo>
                    <a:pt x="2597" y="3539"/>
                  </a:lnTo>
                  <a:lnTo>
                    <a:pt x="2597" y="4778"/>
                  </a:lnTo>
                  <a:cubicBezTo>
                    <a:pt x="2597" y="4849"/>
                    <a:pt x="2668" y="4944"/>
                    <a:pt x="2740" y="4944"/>
                  </a:cubicBezTo>
                  <a:cubicBezTo>
                    <a:pt x="2835" y="4944"/>
                    <a:pt x="2930" y="4897"/>
                    <a:pt x="2930" y="4778"/>
                  </a:cubicBezTo>
                  <a:lnTo>
                    <a:pt x="2930" y="3373"/>
                  </a:lnTo>
                  <a:cubicBezTo>
                    <a:pt x="2930" y="3230"/>
                    <a:pt x="3049" y="3063"/>
                    <a:pt x="3216" y="3063"/>
                  </a:cubicBezTo>
                  <a:lnTo>
                    <a:pt x="4383" y="3063"/>
                  </a:lnTo>
                  <a:cubicBezTo>
                    <a:pt x="4526" y="3063"/>
                    <a:pt x="4692" y="3182"/>
                    <a:pt x="4692" y="3373"/>
                  </a:cubicBezTo>
                  <a:lnTo>
                    <a:pt x="4692" y="8017"/>
                  </a:lnTo>
                  <a:cubicBezTo>
                    <a:pt x="4692" y="8159"/>
                    <a:pt x="4573" y="8302"/>
                    <a:pt x="4383" y="8302"/>
                  </a:cubicBezTo>
                  <a:lnTo>
                    <a:pt x="3144" y="8302"/>
                  </a:lnTo>
                  <a:cubicBezTo>
                    <a:pt x="3025" y="8302"/>
                    <a:pt x="2954" y="8231"/>
                    <a:pt x="2954" y="8136"/>
                  </a:cubicBezTo>
                  <a:lnTo>
                    <a:pt x="2954" y="5445"/>
                  </a:lnTo>
                  <a:cubicBezTo>
                    <a:pt x="2954" y="5421"/>
                    <a:pt x="2930" y="5397"/>
                    <a:pt x="2906" y="5373"/>
                  </a:cubicBezTo>
                  <a:cubicBezTo>
                    <a:pt x="2857" y="5338"/>
                    <a:pt x="2809" y="5324"/>
                    <a:pt x="2764" y="5324"/>
                  </a:cubicBezTo>
                  <a:cubicBezTo>
                    <a:pt x="2656" y="5324"/>
                    <a:pt x="2573" y="5408"/>
                    <a:pt x="2573" y="5492"/>
                  </a:cubicBezTo>
                  <a:lnTo>
                    <a:pt x="2573" y="7826"/>
                  </a:lnTo>
                  <a:lnTo>
                    <a:pt x="668" y="7826"/>
                  </a:lnTo>
                  <a:cubicBezTo>
                    <a:pt x="525" y="7826"/>
                    <a:pt x="358" y="7707"/>
                    <a:pt x="358" y="7540"/>
                  </a:cubicBezTo>
                  <a:lnTo>
                    <a:pt x="358" y="6350"/>
                  </a:lnTo>
                  <a:cubicBezTo>
                    <a:pt x="358" y="6254"/>
                    <a:pt x="311" y="6159"/>
                    <a:pt x="215" y="6159"/>
                  </a:cubicBezTo>
                  <a:cubicBezTo>
                    <a:pt x="203" y="6157"/>
                    <a:pt x="191" y="6155"/>
                    <a:pt x="179" y="6155"/>
                  </a:cubicBezTo>
                  <a:cubicBezTo>
                    <a:pt x="77" y="6155"/>
                    <a:pt x="1" y="6243"/>
                    <a:pt x="1" y="6350"/>
                  </a:cubicBezTo>
                  <a:lnTo>
                    <a:pt x="1" y="7540"/>
                  </a:lnTo>
                  <a:cubicBezTo>
                    <a:pt x="1" y="7897"/>
                    <a:pt x="311" y="8159"/>
                    <a:pt x="644" y="8159"/>
                  </a:cubicBezTo>
                  <a:lnTo>
                    <a:pt x="2549" y="8159"/>
                  </a:lnTo>
                  <a:cubicBezTo>
                    <a:pt x="2621" y="8421"/>
                    <a:pt x="2883" y="8636"/>
                    <a:pt x="3144" y="8636"/>
                  </a:cubicBezTo>
                  <a:lnTo>
                    <a:pt x="4335" y="8636"/>
                  </a:lnTo>
                  <a:cubicBezTo>
                    <a:pt x="4692" y="8636"/>
                    <a:pt x="4954" y="8350"/>
                    <a:pt x="4954" y="8017"/>
                  </a:cubicBezTo>
                  <a:lnTo>
                    <a:pt x="4954" y="7945"/>
                  </a:lnTo>
                  <a:lnTo>
                    <a:pt x="5740" y="7945"/>
                  </a:lnTo>
                  <a:cubicBezTo>
                    <a:pt x="5764" y="7945"/>
                    <a:pt x="5788" y="7993"/>
                    <a:pt x="5788" y="7993"/>
                  </a:cubicBezTo>
                  <a:cubicBezTo>
                    <a:pt x="5883" y="8374"/>
                    <a:pt x="6240" y="8636"/>
                    <a:pt x="6621" y="8636"/>
                  </a:cubicBezTo>
                  <a:lnTo>
                    <a:pt x="10074" y="8636"/>
                  </a:lnTo>
                  <a:cubicBezTo>
                    <a:pt x="10551" y="8636"/>
                    <a:pt x="10932" y="8278"/>
                    <a:pt x="10979" y="7802"/>
                  </a:cubicBezTo>
                  <a:cubicBezTo>
                    <a:pt x="10979" y="7516"/>
                    <a:pt x="10860" y="7231"/>
                    <a:pt x="10622" y="7088"/>
                  </a:cubicBezTo>
                  <a:cubicBezTo>
                    <a:pt x="10813" y="6945"/>
                    <a:pt x="10979" y="6683"/>
                    <a:pt x="10979" y="6397"/>
                  </a:cubicBezTo>
                  <a:cubicBezTo>
                    <a:pt x="10979" y="6135"/>
                    <a:pt x="10813" y="5873"/>
                    <a:pt x="10622" y="5730"/>
                  </a:cubicBezTo>
                  <a:cubicBezTo>
                    <a:pt x="10908" y="5492"/>
                    <a:pt x="11051" y="5254"/>
                    <a:pt x="11051" y="4968"/>
                  </a:cubicBezTo>
                  <a:cubicBezTo>
                    <a:pt x="11051" y="4706"/>
                    <a:pt x="10908" y="4444"/>
                    <a:pt x="10694" y="4301"/>
                  </a:cubicBezTo>
                  <a:cubicBezTo>
                    <a:pt x="10908" y="4135"/>
                    <a:pt x="11051" y="3873"/>
                    <a:pt x="11051" y="3587"/>
                  </a:cubicBezTo>
                  <a:cubicBezTo>
                    <a:pt x="11051" y="3111"/>
                    <a:pt x="10646" y="2754"/>
                    <a:pt x="10170" y="2754"/>
                  </a:cubicBezTo>
                  <a:lnTo>
                    <a:pt x="8193" y="2754"/>
                  </a:lnTo>
                  <a:lnTo>
                    <a:pt x="8646" y="1396"/>
                  </a:lnTo>
                  <a:cubicBezTo>
                    <a:pt x="8836" y="848"/>
                    <a:pt x="8527" y="205"/>
                    <a:pt x="7955" y="39"/>
                  </a:cubicBezTo>
                  <a:cubicBezTo>
                    <a:pt x="7887" y="13"/>
                    <a:pt x="7818" y="0"/>
                    <a:pt x="77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3"/>
            <p:cNvSpPr/>
            <p:nvPr/>
          </p:nvSpPr>
          <p:spPr>
            <a:xfrm>
              <a:off x="4879237" y="2216562"/>
              <a:ext cx="32780" cy="33566"/>
            </a:xfrm>
            <a:custGeom>
              <a:rect b="b" l="l" r="r" t="t"/>
              <a:pathLst>
                <a:path extrusionOk="0" h="1025" w="1001">
                  <a:moveTo>
                    <a:pt x="477" y="334"/>
                  </a:moveTo>
                  <a:cubicBezTo>
                    <a:pt x="549" y="334"/>
                    <a:pt x="644" y="429"/>
                    <a:pt x="644" y="501"/>
                  </a:cubicBezTo>
                  <a:cubicBezTo>
                    <a:pt x="644" y="596"/>
                    <a:pt x="549" y="691"/>
                    <a:pt x="453" y="691"/>
                  </a:cubicBezTo>
                  <a:cubicBezTo>
                    <a:pt x="382" y="691"/>
                    <a:pt x="287" y="596"/>
                    <a:pt x="287" y="501"/>
                  </a:cubicBezTo>
                  <a:cubicBezTo>
                    <a:pt x="287" y="429"/>
                    <a:pt x="382" y="334"/>
                    <a:pt x="477" y="334"/>
                  </a:cubicBezTo>
                  <a:close/>
                  <a:moveTo>
                    <a:pt x="501" y="0"/>
                  </a:moveTo>
                  <a:cubicBezTo>
                    <a:pt x="239" y="0"/>
                    <a:pt x="1" y="239"/>
                    <a:pt x="1" y="501"/>
                  </a:cubicBezTo>
                  <a:cubicBezTo>
                    <a:pt x="1" y="810"/>
                    <a:pt x="239" y="1024"/>
                    <a:pt x="501" y="1024"/>
                  </a:cubicBezTo>
                  <a:cubicBezTo>
                    <a:pt x="763" y="1024"/>
                    <a:pt x="1001" y="786"/>
                    <a:pt x="1001" y="501"/>
                  </a:cubicBezTo>
                  <a:cubicBezTo>
                    <a:pt x="1001" y="215"/>
                    <a:pt x="763"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53"/>
          <p:cNvGrpSpPr/>
          <p:nvPr/>
        </p:nvGrpSpPr>
        <p:grpSpPr>
          <a:xfrm>
            <a:off x="5529668" y="1997416"/>
            <a:ext cx="360321" cy="269872"/>
            <a:chOff x="5529668" y="1997416"/>
            <a:chExt cx="360321" cy="269872"/>
          </a:xfrm>
        </p:grpSpPr>
        <p:sp>
          <p:nvSpPr>
            <p:cNvPr id="1798" name="Google Shape;1798;p53"/>
            <p:cNvSpPr/>
            <p:nvPr/>
          </p:nvSpPr>
          <p:spPr>
            <a:xfrm>
              <a:off x="5529668" y="1997416"/>
              <a:ext cx="360321" cy="269872"/>
            </a:xfrm>
            <a:custGeom>
              <a:rect b="b" l="l" r="r" t="t"/>
              <a:pathLst>
                <a:path extrusionOk="0" h="8241" w="11003">
                  <a:moveTo>
                    <a:pt x="5501" y="1048"/>
                  </a:moveTo>
                  <a:cubicBezTo>
                    <a:pt x="5644" y="1048"/>
                    <a:pt x="5787" y="1168"/>
                    <a:pt x="5787" y="1334"/>
                  </a:cubicBezTo>
                  <a:cubicBezTo>
                    <a:pt x="5787" y="1501"/>
                    <a:pt x="5668" y="1644"/>
                    <a:pt x="5501" y="1644"/>
                  </a:cubicBezTo>
                  <a:cubicBezTo>
                    <a:pt x="5311" y="1620"/>
                    <a:pt x="5192" y="1501"/>
                    <a:pt x="5192" y="1334"/>
                  </a:cubicBezTo>
                  <a:cubicBezTo>
                    <a:pt x="5192" y="1191"/>
                    <a:pt x="5311" y="1048"/>
                    <a:pt x="5501" y="1048"/>
                  </a:cubicBezTo>
                  <a:close/>
                  <a:moveTo>
                    <a:pt x="10550" y="1263"/>
                  </a:moveTo>
                  <a:cubicBezTo>
                    <a:pt x="10574" y="1263"/>
                    <a:pt x="10621" y="1287"/>
                    <a:pt x="10621" y="1310"/>
                  </a:cubicBezTo>
                  <a:lnTo>
                    <a:pt x="10621" y="3406"/>
                  </a:lnTo>
                  <a:cubicBezTo>
                    <a:pt x="10621" y="3454"/>
                    <a:pt x="10574" y="3454"/>
                    <a:pt x="10550" y="3454"/>
                  </a:cubicBezTo>
                  <a:lnTo>
                    <a:pt x="8478" y="3454"/>
                  </a:lnTo>
                  <a:cubicBezTo>
                    <a:pt x="8430" y="3454"/>
                    <a:pt x="8407" y="3430"/>
                    <a:pt x="8407" y="3406"/>
                  </a:cubicBezTo>
                  <a:lnTo>
                    <a:pt x="8407" y="1310"/>
                  </a:lnTo>
                  <a:cubicBezTo>
                    <a:pt x="8407" y="1287"/>
                    <a:pt x="8430" y="1263"/>
                    <a:pt x="8478" y="1263"/>
                  </a:cubicBezTo>
                  <a:close/>
                  <a:moveTo>
                    <a:pt x="1977" y="2215"/>
                  </a:moveTo>
                  <a:cubicBezTo>
                    <a:pt x="2000" y="2215"/>
                    <a:pt x="2048" y="2239"/>
                    <a:pt x="2048" y="2263"/>
                  </a:cubicBezTo>
                  <a:lnTo>
                    <a:pt x="2048" y="3882"/>
                  </a:lnTo>
                  <a:cubicBezTo>
                    <a:pt x="2048" y="3906"/>
                    <a:pt x="2000" y="3930"/>
                    <a:pt x="1977" y="3930"/>
                  </a:cubicBezTo>
                  <a:lnTo>
                    <a:pt x="381" y="3930"/>
                  </a:lnTo>
                  <a:cubicBezTo>
                    <a:pt x="333" y="3930"/>
                    <a:pt x="310" y="3906"/>
                    <a:pt x="310" y="3882"/>
                  </a:cubicBezTo>
                  <a:lnTo>
                    <a:pt x="310" y="2263"/>
                  </a:lnTo>
                  <a:cubicBezTo>
                    <a:pt x="310" y="2239"/>
                    <a:pt x="333" y="2215"/>
                    <a:pt x="381" y="2215"/>
                  </a:cubicBezTo>
                  <a:close/>
                  <a:moveTo>
                    <a:pt x="1048" y="4978"/>
                  </a:moveTo>
                  <a:cubicBezTo>
                    <a:pt x="1096" y="4978"/>
                    <a:pt x="1119" y="5002"/>
                    <a:pt x="1119" y="5025"/>
                  </a:cubicBezTo>
                  <a:lnTo>
                    <a:pt x="1119" y="5716"/>
                  </a:lnTo>
                  <a:cubicBezTo>
                    <a:pt x="1119" y="5740"/>
                    <a:pt x="1096" y="5764"/>
                    <a:pt x="1048" y="5764"/>
                  </a:cubicBezTo>
                  <a:lnTo>
                    <a:pt x="381" y="5764"/>
                  </a:lnTo>
                  <a:cubicBezTo>
                    <a:pt x="372" y="5768"/>
                    <a:pt x="364" y="5770"/>
                    <a:pt x="356" y="5770"/>
                  </a:cubicBezTo>
                  <a:cubicBezTo>
                    <a:pt x="325" y="5770"/>
                    <a:pt x="310" y="5735"/>
                    <a:pt x="310" y="5716"/>
                  </a:cubicBezTo>
                  <a:lnTo>
                    <a:pt x="310" y="5025"/>
                  </a:lnTo>
                  <a:cubicBezTo>
                    <a:pt x="310" y="5002"/>
                    <a:pt x="333" y="4978"/>
                    <a:pt x="381" y="4978"/>
                  </a:cubicBezTo>
                  <a:close/>
                  <a:moveTo>
                    <a:pt x="9907" y="310"/>
                  </a:moveTo>
                  <a:cubicBezTo>
                    <a:pt x="10050" y="310"/>
                    <a:pt x="10193" y="429"/>
                    <a:pt x="10193" y="596"/>
                  </a:cubicBezTo>
                  <a:lnTo>
                    <a:pt x="10193" y="906"/>
                  </a:lnTo>
                  <a:lnTo>
                    <a:pt x="8526" y="906"/>
                  </a:lnTo>
                  <a:cubicBezTo>
                    <a:pt x="8288" y="906"/>
                    <a:pt x="8121" y="1072"/>
                    <a:pt x="8121" y="1310"/>
                  </a:cubicBezTo>
                  <a:lnTo>
                    <a:pt x="8121" y="3406"/>
                  </a:lnTo>
                  <a:cubicBezTo>
                    <a:pt x="8121" y="3644"/>
                    <a:pt x="8288" y="3811"/>
                    <a:pt x="8526" y="3811"/>
                  </a:cubicBezTo>
                  <a:lnTo>
                    <a:pt x="10193" y="3811"/>
                  </a:lnTo>
                  <a:lnTo>
                    <a:pt x="10193" y="6692"/>
                  </a:lnTo>
                  <a:lnTo>
                    <a:pt x="8526" y="6692"/>
                  </a:lnTo>
                  <a:cubicBezTo>
                    <a:pt x="8430" y="6692"/>
                    <a:pt x="8359" y="6764"/>
                    <a:pt x="8359" y="6859"/>
                  </a:cubicBezTo>
                  <a:cubicBezTo>
                    <a:pt x="8359" y="6931"/>
                    <a:pt x="8407" y="7026"/>
                    <a:pt x="8526" y="7026"/>
                  </a:cubicBezTo>
                  <a:lnTo>
                    <a:pt x="10193" y="7026"/>
                  </a:lnTo>
                  <a:lnTo>
                    <a:pt x="10193" y="7574"/>
                  </a:lnTo>
                  <a:cubicBezTo>
                    <a:pt x="10193" y="7716"/>
                    <a:pt x="10074" y="7859"/>
                    <a:pt x="9907" y="7859"/>
                  </a:cubicBezTo>
                  <a:lnTo>
                    <a:pt x="1119" y="7859"/>
                  </a:lnTo>
                  <a:cubicBezTo>
                    <a:pt x="976" y="7859"/>
                    <a:pt x="810" y="7740"/>
                    <a:pt x="810" y="7574"/>
                  </a:cubicBezTo>
                  <a:lnTo>
                    <a:pt x="810" y="7026"/>
                  </a:lnTo>
                  <a:lnTo>
                    <a:pt x="7811" y="7026"/>
                  </a:lnTo>
                  <a:cubicBezTo>
                    <a:pt x="7906" y="7026"/>
                    <a:pt x="8002" y="6978"/>
                    <a:pt x="8002" y="6883"/>
                  </a:cubicBezTo>
                  <a:cubicBezTo>
                    <a:pt x="8002" y="6788"/>
                    <a:pt x="7930" y="6692"/>
                    <a:pt x="7811" y="6692"/>
                  </a:cubicBezTo>
                  <a:lnTo>
                    <a:pt x="810" y="6692"/>
                  </a:lnTo>
                  <a:lnTo>
                    <a:pt x="810" y="6145"/>
                  </a:lnTo>
                  <a:lnTo>
                    <a:pt x="1096" y="6145"/>
                  </a:lnTo>
                  <a:cubicBezTo>
                    <a:pt x="1334" y="6145"/>
                    <a:pt x="1500" y="5954"/>
                    <a:pt x="1500" y="5716"/>
                  </a:cubicBezTo>
                  <a:lnTo>
                    <a:pt x="1500" y="5025"/>
                  </a:lnTo>
                  <a:cubicBezTo>
                    <a:pt x="1500" y="4787"/>
                    <a:pt x="1334" y="4621"/>
                    <a:pt x="1096" y="4621"/>
                  </a:cubicBezTo>
                  <a:lnTo>
                    <a:pt x="810" y="4621"/>
                  </a:lnTo>
                  <a:lnTo>
                    <a:pt x="810" y="4263"/>
                  </a:lnTo>
                  <a:lnTo>
                    <a:pt x="2000" y="4263"/>
                  </a:lnTo>
                  <a:cubicBezTo>
                    <a:pt x="2239" y="4263"/>
                    <a:pt x="2429" y="4073"/>
                    <a:pt x="2429" y="3835"/>
                  </a:cubicBezTo>
                  <a:lnTo>
                    <a:pt x="2429" y="2239"/>
                  </a:lnTo>
                  <a:cubicBezTo>
                    <a:pt x="2429" y="2001"/>
                    <a:pt x="2239" y="1810"/>
                    <a:pt x="2000" y="1810"/>
                  </a:cubicBezTo>
                  <a:lnTo>
                    <a:pt x="810" y="1810"/>
                  </a:lnTo>
                  <a:lnTo>
                    <a:pt x="810" y="1453"/>
                  </a:lnTo>
                  <a:lnTo>
                    <a:pt x="4906" y="1453"/>
                  </a:lnTo>
                  <a:cubicBezTo>
                    <a:pt x="4977" y="1739"/>
                    <a:pt x="5215" y="1906"/>
                    <a:pt x="5525" y="1906"/>
                  </a:cubicBezTo>
                  <a:cubicBezTo>
                    <a:pt x="5811" y="1906"/>
                    <a:pt x="6049" y="1691"/>
                    <a:pt x="6144" y="1453"/>
                  </a:cubicBezTo>
                  <a:lnTo>
                    <a:pt x="7597" y="1453"/>
                  </a:lnTo>
                  <a:cubicBezTo>
                    <a:pt x="7692" y="1453"/>
                    <a:pt x="7787" y="1406"/>
                    <a:pt x="7787" y="1310"/>
                  </a:cubicBezTo>
                  <a:cubicBezTo>
                    <a:pt x="7787" y="1215"/>
                    <a:pt x="7716" y="1144"/>
                    <a:pt x="7597" y="1144"/>
                  </a:cubicBezTo>
                  <a:lnTo>
                    <a:pt x="6144" y="1144"/>
                  </a:lnTo>
                  <a:cubicBezTo>
                    <a:pt x="6049" y="858"/>
                    <a:pt x="5811" y="667"/>
                    <a:pt x="5525" y="667"/>
                  </a:cubicBezTo>
                  <a:cubicBezTo>
                    <a:pt x="5215" y="667"/>
                    <a:pt x="4977" y="858"/>
                    <a:pt x="4906" y="1144"/>
                  </a:cubicBezTo>
                  <a:lnTo>
                    <a:pt x="810" y="1144"/>
                  </a:lnTo>
                  <a:lnTo>
                    <a:pt x="810" y="596"/>
                  </a:lnTo>
                  <a:cubicBezTo>
                    <a:pt x="810" y="453"/>
                    <a:pt x="929" y="310"/>
                    <a:pt x="1119" y="310"/>
                  </a:cubicBezTo>
                  <a:close/>
                  <a:moveTo>
                    <a:pt x="1119" y="1"/>
                  </a:moveTo>
                  <a:cubicBezTo>
                    <a:pt x="762" y="1"/>
                    <a:pt x="476" y="310"/>
                    <a:pt x="476" y="620"/>
                  </a:cubicBezTo>
                  <a:lnTo>
                    <a:pt x="476" y="1858"/>
                  </a:lnTo>
                  <a:lnTo>
                    <a:pt x="429" y="1858"/>
                  </a:lnTo>
                  <a:cubicBezTo>
                    <a:pt x="191" y="1858"/>
                    <a:pt x="0" y="2025"/>
                    <a:pt x="0" y="2263"/>
                  </a:cubicBezTo>
                  <a:lnTo>
                    <a:pt x="0" y="3882"/>
                  </a:lnTo>
                  <a:cubicBezTo>
                    <a:pt x="0" y="4120"/>
                    <a:pt x="191" y="4287"/>
                    <a:pt x="429" y="4287"/>
                  </a:cubicBezTo>
                  <a:lnTo>
                    <a:pt x="476" y="4287"/>
                  </a:lnTo>
                  <a:lnTo>
                    <a:pt x="476" y="4644"/>
                  </a:lnTo>
                  <a:lnTo>
                    <a:pt x="429" y="4644"/>
                  </a:lnTo>
                  <a:cubicBezTo>
                    <a:pt x="191" y="4644"/>
                    <a:pt x="0" y="4811"/>
                    <a:pt x="0" y="5049"/>
                  </a:cubicBezTo>
                  <a:lnTo>
                    <a:pt x="0" y="5740"/>
                  </a:lnTo>
                  <a:cubicBezTo>
                    <a:pt x="0" y="5978"/>
                    <a:pt x="191" y="6169"/>
                    <a:pt x="429" y="6169"/>
                  </a:cubicBezTo>
                  <a:lnTo>
                    <a:pt x="476" y="6169"/>
                  </a:lnTo>
                  <a:lnTo>
                    <a:pt x="476" y="7621"/>
                  </a:lnTo>
                  <a:cubicBezTo>
                    <a:pt x="476" y="7978"/>
                    <a:pt x="786" y="8240"/>
                    <a:pt x="1119" y="8240"/>
                  </a:cubicBezTo>
                  <a:lnTo>
                    <a:pt x="9883" y="8240"/>
                  </a:lnTo>
                  <a:cubicBezTo>
                    <a:pt x="10264" y="8240"/>
                    <a:pt x="10526" y="7955"/>
                    <a:pt x="10526" y="7621"/>
                  </a:cubicBezTo>
                  <a:lnTo>
                    <a:pt x="10526" y="3811"/>
                  </a:lnTo>
                  <a:lnTo>
                    <a:pt x="10574" y="3811"/>
                  </a:lnTo>
                  <a:cubicBezTo>
                    <a:pt x="10812" y="3811"/>
                    <a:pt x="11002" y="3620"/>
                    <a:pt x="11002" y="3406"/>
                  </a:cubicBezTo>
                  <a:lnTo>
                    <a:pt x="11002" y="1310"/>
                  </a:lnTo>
                  <a:cubicBezTo>
                    <a:pt x="10955" y="1096"/>
                    <a:pt x="10788" y="929"/>
                    <a:pt x="10574" y="929"/>
                  </a:cubicBezTo>
                  <a:lnTo>
                    <a:pt x="10526" y="929"/>
                  </a:lnTo>
                  <a:lnTo>
                    <a:pt x="10526" y="620"/>
                  </a:lnTo>
                  <a:cubicBezTo>
                    <a:pt x="10526" y="263"/>
                    <a:pt x="10216" y="1"/>
                    <a:pt x="98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3"/>
            <p:cNvSpPr/>
            <p:nvPr/>
          </p:nvSpPr>
          <p:spPr>
            <a:xfrm>
              <a:off x="5808840" y="2133907"/>
              <a:ext cx="42146" cy="42146"/>
            </a:xfrm>
            <a:custGeom>
              <a:rect b="b" l="l" r="r" t="t"/>
              <a:pathLst>
                <a:path extrusionOk="0" h="1287" w="1287">
                  <a:moveTo>
                    <a:pt x="906" y="357"/>
                  </a:moveTo>
                  <a:cubicBezTo>
                    <a:pt x="929" y="357"/>
                    <a:pt x="953" y="381"/>
                    <a:pt x="953" y="405"/>
                  </a:cubicBezTo>
                  <a:lnTo>
                    <a:pt x="953" y="905"/>
                  </a:lnTo>
                  <a:cubicBezTo>
                    <a:pt x="953" y="929"/>
                    <a:pt x="929" y="953"/>
                    <a:pt x="906" y="953"/>
                  </a:cubicBezTo>
                  <a:lnTo>
                    <a:pt x="429" y="953"/>
                  </a:lnTo>
                  <a:cubicBezTo>
                    <a:pt x="382" y="953"/>
                    <a:pt x="358" y="929"/>
                    <a:pt x="358" y="905"/>
                  </a:cubicBezTo>
                  <a:lnTo>
                    <a:pt x="358" y="405"/>
                  </a:lnTo>
                  <a:cubicBezTo>
                    <a:pt x="358" y="381"/>
                    <a:pt x="382" y="357"/>
                    <a:pt x="429" y="357"/>
                  </a:cubicBezTo>
                  <a:close/>
                  <a:moveTo>
                    <a:pt x="429" y="0"/>
                  </a:moveTo>
                  <a:cubicBezTo>
                    <a:pt x="191" y="0"/>
                    <a:pt x="1" y="191"/>
                    <a:pt x="1" y="429"/>
                  </a:cubicBezTo>
                  <a:lnTo>
                    <a:pt x="1" y="857"/>
                  </a:lnTo>
                  <a:cubicBezTo>
                    <a:pt x="1" y="1096"/>
                    <a:pt x="191" y="1286"/>
                    <a:pt x="429" y="1286"/>
                  </a:cubicBezTo>
                  <a:lnTo>
                    <a:pt x="858" y="1286"/>
                  </a:lnTo>
                  <a:cubicBezTo>
                    <a:pt x="1096" y="1286"/>
                    <a:pt x="1287" y="1096"/>
                    <a:pt x="1287" y="857"/>
                  </a:cubicBezTo>
                  <a:lnTo>
                    <a:pt x="1287" y="429"/>
                  </a:lnTo>
                  <a:cubicBezTo>
                    <a:pt x="1287" y="191"/>
                    <a:pt x="1096"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3"/>
            <p:cNvSpPr/>
            <p:nvPr/>
          </p:nvSpPr>
          <p:spPr>
            <a:xfrm>
              <a:off x="5733194" y="2140915"/>
              <a:ext cx="64775" cy="64775"/>
            </a:xfrm>
            <a:custGeom>
              <a:rect b="b" l="l" r="r" t="t"/>
              <a:pathLst>
                <a:path extrusionOk="0" h="1978" w="1978">
                  <a:moveTo>
                    <a:pt x="1572" y="334"/>
                  </a:moveTo>
                  <a:cubicBezTo>
                    <a:pt x="1596" y="334"/>
                    <a:pt x="1620" y="358"/>
                    <a:pt x="1620" y="381"/>
                  </a:cubicBezTo>
                  <a:lnTo>
                    <a:pt x="1620" y="1548"/>
                  </a:lnTo>
                  <a:cubicBezTo>
                    <a:pt x="1620" y="1596"/>
                    <a:pt x="1596" y="1596"/>
                    <a:pt x="1572" y="1596"/>
                  </a:cubicBezTo>
                  <a:lnTo>
                    <a:pt x="405" y="1596"/>
                  </a:lnTo>
                  <a:cubicBezTo>
                    <a:pt x="382" y="1596"/>
                    <a:pt x="358" y="1572"/>
                    <a:pt x="358" y="1548"/>
                  </a:cubicBezTo>
                  <a:lnTo>
                    <a:pt x="358" y="381"/>
                  </a:lnTo>
                  <a:cubicBezTo>
                    <a:pt x="358" y="358"/>
                    <a:pt x="382" y="334"/>
                    <a:pt x="405" y="334"/>
                  </a:cubicBezTo>
                  <a:close/>
                  <a:moveTo>
                    <a:pt x="405" y="0"/>
                  </a:moveTo>
                  <a:cubicBezTo>
                    <a:pt x="167" y="0"/>
                    <a:pt x="1" y="167"/>
                    <a:pt x="1" y="405"/>
                  </a:cubicBezTo>
                  <a:lnTo>
                    <a:pt x="1" y="1572"/>
                  </a:lnTo>
                  <a:cubicBezTo>
                    <a:pt x="1" y="1810"/>
                    <a:pt x="167" y="1977"/>
                    <a:pt x="405" y="1977"/>
                  </a:cubicBezTo>
                  <a:lnTo>
                    <a:pt x="1572" y="1977"/>
                  </a:lnTo>
                  <a:cubicBezTo>
                    <a:pt x="1811" y="1977"/>
                    <a:pt x="1977" y="1810"/>
                    <a:pt x="1977" y="1572"/>
                  </a:cubicBezTo>
                  <a:lnTo>
                    <a:pt x="1977" y="405"/>
                  </a:lnTo>
                  <a:cubicBezTo>
                    <a:pt x="1977" y="215"/>
                    <a:pt x="1811" y="0"/>
                    <a:pt x="1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3"/>
            <p:cNvSpPr/>
            <p:nvPr/>
          </p:nvSpPr>
          <p:spPr>
            <a:xfrm>
              <a:off x="5618545" y="2087897"/>
              <a:ext cx="103777" cy="103744"/>
            </a:xfrm>
            <a:custGeom>
              <a:rect b="b" l="l" r="r" t="t"/>
              <a:pathLst>
                <a:path extrusionOk="0" h="3168" w="3169">
                  <a:moveTo>
                    <a:pt x="2740" y="333"/>
                  </a:moveTo>
                  <a:cubicBezTo>
                    <a:pt x="2787" y="333"/>
                    <a:pt x="2811" y="357"/>
                    <a:pt x="2811" y="405"/>
                  </a:cubicBezTo>
                  <a:lnTo>
                    <a:pt x="2811" y="2715"/>
                  </a:lnTo>
                  <a:cubicBezTo>
                    <a:pt x="2811" y="2739"/>
                    <a:pt x="2811" y="2786"/>
                    <a:pt x="2740" y="2786"/>
                  </a:cubicBezTo>
                  <a:lnTo>
                    <a:pt x="430" y="2786"/>
                  </a:lnTo>
                  <a:cubicBezTo>
                    <a:pt x="406" y="2786"/>
                    <a:pt x="358" y="2739"/>
                    <a:pt x="358" y="2715"/>
                  </a:cubicBezTo>
                  <a:lnTo>
                    <a:pt x="358" y="405"/>
                  </a:lnTo>
                  <a:cubicBezTo>
                    <a:pt x="358" y="357"/>
                    <a:pt x="406" y="333"/>
                    <a:pt x="430" y="333"/>
                  </a:cubicBezTo>
                  <a:close/>
                  <a:moveTo>
                    <a:pt x="430" y="0"/>
                  </a:moveTo>
                  <a:cubicBezTo>
                    <a:pt x="191" y="0"/>
                    <a:pt x="1" y="191"/>
                    <a:pt x="1" y="429"/>
                  </a:cubicBezTo>
                  <a:lnTo>
                    <a:pt x="1" y="2739"/>
                  </a:lnTo>
                  <a:cubicBezTo>
                    <a:pt x="1" y="2977"/>
                    <a:pt x="191" y="3167"/>
                    <a:pt x="430" y="3167"/>
                  </a:cubicBezTo>
                  <a:lnTo>
                    <a:pt x="2740" y="3167"/>
                  </a:lnTo>
                  <a:cubicBezTo>
                    <a:pt x="2978" y="3167"/>
                    <a:pt x="3168" y="2977"/>
                    <a:pt x="3168" y="2739"/>
                  </a:cubicBezTo>
                  <a:lnTo>
                    <a:pt x="3168" y="429"/>
                  </a:lnTo>
                  <a:cubicBezTo>
                    <a:pt x="3168" y="191"/>
                    <a:pt x="2978" y="0"/>
                    <a:pt x="27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3"/>
            <p:cNvSpPr/>
            <p:nvPr/>
          </p:nvSpPr>
          <p:spPr>
            <a:xfrm>
              <a:off x="5732408" y="2072276"/>
              <a:ext cx="49940" cy="49940"/>
            </a:xfrm>
            <a:custGeom>
              <a:rect b="b" l="l" r="r" t="t"/>
              <a:pathLst>
                <a:path extrusionOk="0" h="1525" w="1525">
                  <a:moveTo>
                    <a:pt x="1120" y="358"/>
                  </a:moveTo>
                  <a:cubicBezTo>
                    <a:pt x="1144" y="358"/>
                    <a:pt x="1168" y="406"/>
                    <a:pt x="1168" y="429"/>
                  </a:cubicBezTo>
                  <a:lnTo>
                    <a:pt x="1168" y="1120"/>
                  </a:lnTo>
                  <a:cubicBezTo>
                    <a:pt x="1168" y="1144"/>
                    <a:pt x="1144" y="1168"/>
                    <a:pt x="1120" y="1168"/>
                  </a:cubicBezTo>
                  <a:lnTo>
                    <a:pt x="429" y="1168"/>
                  </a:lnTo>
                  <a:cubicBezTo>
                    <a:pt x="406" y="1168"/>
                    <a:pt x="382" y="1144"/>
                    <a:pt x="382" y="1120"/>
                  </a:cubicBezTo>
                  <a:lnTo>
                    <a:pt x="382" y="429"/>
                  </a:lnTo>
                  <a:cubicBezTo>
                    <a:pt x="382" y="406"/>
                    <a:pt x="406" y="358"/>
                    <a:pt x="429" y="358"/>
                  </a:cubicBezTo>
                  <a:close/>
                  <a:moveTo>
                    <a:pt x="429" y="1"/>
                  </a:moveTo>
                  <a:cubicBezTo>
                    <a:pt x="191" y="1"/>
                    <a:pt x="25" y="191"/>
                    <a:pt x="25" y="429"/>
                  </a:cubicBezTo>
                  <a:lnTo>
                    <a:pt x="25" y="1120"/>
                  </a:lnTo>
                  <a:cubicBezTo>
                    <a:pt x="1" y="1334"/>
                    <a:pt x="215" y="1525"/>
                    <a:pt x="429" y="1525"/>
                  </a:cubicBezTo>
                  <a:lnTo>
                    <a:pt x="1120" y="1525"/>
                  </a:lnTo>
                  <a:cubicBezTo>
                    <a:pt x="1358" y="1525"/>
                    <a:pt x="1525" y="1334"/>
                    <a:pt x="1525" y="1120"/>
                  </a:cubicBezTo>
                  <a:lnTo>
                    <a:pt x="1525" y="429"/>
                  </a:lnTo>
                  <a:cubicBezTo>
                    <a:pt x="1525" y="191"/>
                    <a:pt x="1358"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53"/>
          <p:cNvGrpSpPr/>
          <p:nvPr/>
        </p:nvGrpSpPr>
        <p:grpSpPr>
          <a:xfrm>
            <a:off x="6288460" y="1953337"/>
            <a:ext cx="358782" cy="357603"/>
            <a:chOff x="6288460" y="1953337"/>
            <a:chExt cx="358782" cy="357603"/>
          </a:xfrm>
        </p:grpSpPr>
        <p:sp>
          <p:nvSpPr>
            <p:cNvPr id="1804" name="Google Shape;1804;p53"/>
            <p:cNvSpPr/>
            <p:nvPr/>
          </p:nvSpPr>
          <p:spPr>
            <a:xfrm>
              <a:off x="6346947" y="2042640"/>
              <a:ext cx="72568" cy="71783"/>
            </a:xfrm>
            <a:custGeom>
              <a:rect b="b" l="l" r="r" t="t"/>
              <a:pathLst>
                <a:path extrusionOk="0" h="2192" w="2216">
                  <a:moveTo>
                    <a:pt x="1096" y="358"/>
                  </a:moveTo>
                  <a:cubicBezTo>
                    <a:pt x="1525" y="358"/>
                    <a:pt x="1858" y="668"/>
                    <a:pt x="1858" y="1096"/>
                  </a:cubicBezTo>
                  <a:cubicBezTo>
                    <a:pt x="1858" y="1501"/>
                    <a:pt x="1525" y="1835"/>
                    <a:pt x="1096" y="1835"/>
                  </a:cubicBezTo>
                  <a:cubicBezTo>
                    <a:pt x="691" y="1835"/>
                    <a:pt x="358" y="1501"/>
                    <a:pt x="358" y="1096"/>
                  </a:cubicBezTo>
                  <a:cubicBezTo>
                    <a:pt x="358" y="668"/>
                    <a:pt x="691" y="358"/>
                    <a:pt x="1096" y="358"/>
                  </a:cubicBezTo>
                  <a:close/>
                  <a:moveTo>
                    <a:pt x="1096" y="1"/>
                  </a:moveTo>
                  <a:cubicBezTo>
                    <a:pt x="501" y="1"/>
                    <a:pt x="1" y="501"/>
                    <a:pt x="1" y="1096"/>
                  </a:cubicBezTo>
                  <a:cubicBezTo>
                    <a:pt x="1" y="1715"/>
                    <a:pt x="501" y="2192"/>
                    <a:pt x="1096" y="2192"/>
                  </a:cubicBezTo>
                  <a:cubicBezTo>
                    <a:pt x="1691" y="2192"/>
                    <a:pt x="2215" y="1692"/>
                    <a:pt x="2215" y="1096"/>
                  </a:cubicBezTo>
                  <a:cubicBezTo>
                    <a:pt x="2215" y="501"/>
                    <a:pt x="1691"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3"/>
            <p:cNvSpPr/>
            <p:nvPr/>
          </p:nvSpPr>
          <p:spPr>
            <a:xfrm>
              <a:off x="6474859" y="1953337"/>
              <a:ext cx="171597" cy="101059"/>
            </a:xfrm>
            <a:custGeom>
              <a:rect b="b" l="l" r="r" t="t"/>
              <a:pathLst>
                <a:path extrusionOk="0" h="3086" w="5240">
                  <a:moveTo>
                    <a:pt x="3191" y="346"/>
                  </a:moveTo>
                  <a:cubicBezTo>
                    <a:pt x="3191" y="346"/>
                    <a:pt x="3215" y="346"/>
                    <a:pt x="3215" y="370"/>
                  </a:cubicBezTo>
                  <a:lnTo>
                    <a:pt x="4382" y="2371"/>
                  </a:lnTo>
                  <a:cubicBezTo>
                    <a:pt x="4406" y="2394"/>
                    <a:pt x="4382" y="2418"/>
                    <a:pt x="4334" y="2442"/>
                  </a:cubicBezTo>
                  <a:lnTo>
                    <a:pt x="3953" y="2680"/>
                  </a:lnTo>
                  <a:cubicBezTo>
                    <a:pt x="3946" y="2695"/>
                    <a:pt x="3939" y="2701"/>
                    <a:pt x="3931" y="2701"/>
                  </a:cubicBezTo>
                  <a:cubicBezTo>
                    <a:pt x="3913" y="2701"/>
                    <a:pt x="3891" y="2673"/>
                    <a:pt x="3858" y="2656"/>
                  </a:cubicBezTo>
                  <a:lnTo>
                    <a:pt x="2715" y="656"/>
                  </a:lnTo>
                  <a:cubicBezTo>
                    <a:pt x="2667" y="608"/>
                    <a:pt x="2715" y="585"/>
                    <a:pt x="2739" y="585"/>
                  </a:cubicBezTo>
                  <a:lnTo>
                    <a:pt x="3120" y="346"/>
                  </a:lnTo>
                  <a:close/>
                  <a:moveTo>
                    <a:pt x="2715" y="1323"/>
                  </a:moveTo>
                  <a:lnTo>
                    <a:pt x="3501" y="2728"/>
                  </a:lnTo>
                  <a:lnTo>
                    <a:pt x="2715" y="2728"/>
                  </a:lnTo>
                  <a:lnTo>
                    <a:pt x="2715" y="2656"/>
                  </a:lnTo>
                  <a:lnTo>
                    <a:pt x="2715" y="1323"/>
                  </a:lnTo>
                  <a:close/>
                  <a:moveTo>
                    <a:pt x="2310" y="299"/>
                  </a:moveTo>
                  <a:cubicBezTo>
                    <a:pt x="2358" y="299"/>
                    <a:pt x="2382" y="346"/>
                    <a:pt x="2382" y="370"/>
                  </a:cubicBezTo>
                  <a:lnTo>
                    <a:pt x="2382" y="2680"/>
                  </a:lnTo>
                  <a:cubicBezTo>
                    <a:pt x="2382" y="2728"/>
                    <a:pt x="2358" y="2752"/>
                    <a:pt x="2310" y="2752"/>
                  </a:cubicBezTo>
                  <a:lnTo>
                    <a:pt x="1810" y="2752"/>
                  </a:lnTo>
                  <a:cubicBezTo>
                    <a:pt x="1786" y="2752"/>
                    <a:pt x="1762" y="2704"/>
                    <a:pt x="1762" y="2680"/>
                  </a:cubicBezTo>
                  <a:lnTo>
                    <a:pt x="1762" y="1537"/>
                  </a:lnTo>
                  <a:cubicBezTo>
                    <a:pt x="1762" y="1442"/>
                    <a:pt x="1691" y="1347"/>
                    <a:pt x="1596" y="1347"/>
                  </a:cubicBezTo>
                  <a:cubicBezTo>
                    <a:pt x="1524" y="1347"/>
                    <a:pt x="1429" y="1394"/>
                    <a:pt x="1429" y="1537"/>
                  </a:cubicBezTo>
                  <a:lnTo>
                    <a:pt x="1429" y="2680"/>
                  </a:lnTo>
                  <a:cubicBezTo>
                    <a:pt x="1429" y="2728"/>
                    <a:pt x="1381" y="2752"/>
                    <a:pt x="1358" y="2752"/>
                  </a:cubicBezTo>
                  <a:lnTo>
                    <a:pt x="881" y="2752"/>
                  </a:lnTo>
                  <a:cubicBezTo>
                    <a:pt x="858" y="2752"/>
                    <a:pt x="834" y="2704"/>
                    <a:pt x="834" y="2680"/>
                  </a:cubicBezTo>
                  <a:lnTo>
                    <a:pt x="834" y="370"/>
                  </a:lnTo>
                  <a:cubicBezTo>
                    <a:pt x="834" y="323"/>
                    <a:pt x="858" y="299"/>
                    <a:pt x="881" y="299"/>
                  </a:cubicBezTo>
                  <a:lnTo>
                    <a:pt x="1358" y="299"/>
                  </a:lnTo>
                  <a:cubicBezTo>
                    <a:pt x="1405" y="299"/>
                    <a:pt x="1429" y="346"/>
                    <a:pt x="1429" y="370"/>
                  </a:cubicBezTo>
                  <a:lnTo>
                    <a:pt x="1429" y="847"/>
                  </a:lnTo>
                  <a:cubicBezTo>
                    <a:pt x="1429" y="942"/>
                    <a:pt x="1524" y="1013"/>
                    <a:pt x="1596" y="1013"/>
                  </a:cubicBezTo>
                  <a:cubicBezTo>
                    <a:pt x="1691" y="1013"/>
                    <a:pt x="1786" y="847"/>
                    <a:pt x="1786" y="847"/>
                  </a:cubicBezTo>
                  <a:lnTo>
                    <a:pt x="1786" y="370"/>
                  </a:lnTo>
                  <a:cubicBezTo>
                    <a:pt x="1786" y="323"/>
                    <a:pt x="1810" y="299"/>
                    <a:pt x="1834" y="299"/>
                  </a:cubicBezTo>
                  <a:close/>
                  <a:moveTo>
                    <a:pt x="3132" y="0"/>
                  </a:moveTo>
                  <a:cubicBezTo>
                    <a:pt x="3056" y="0"/>
                    <a:pt x="2981" y="31"/>
                    <a:pt x="2906" y="61"/>
                  </a:cubicBezTo>
                  <a:lnTo>
                    <a:pt x="2620" y="251"/>
                  </a:lnTo>
                  <a:cubicBezTo>
                    <a:pt x="2548" y="108"/>
                    <a:pt x="2405" y="13"/>
                    <a:pt x="2263" y="13"/>
                  </a:cubicBezTo>
                  <a:lnTo>
                    <a:pt x="1810" y="13"/>
                  </a:lnTo>
                  <a:cubicBezTo>
                    <a:pt x="1715" y="13"/>
                    <a:pt x="1643" y="37"/>
                    <a:pt x="1572" y="61"/>
                  </a:cubicBezTo>
                  <a:cubicBezTo>
                    <a:pt x="1524" y="13"/>
                    <a:pt x="1429" y="13"/>
                    <a:pt x="1334" y="13"/>
                  </a:cubicBezTo>
                  <a:lnTo>
                    <a:pt x="881" y="13"/>
                  </a:lnTo>
                  <a:cubicBezTo>
                    <a:pt x="643" y="13"/>
                    <a:pt x="477" y="180"/>
                    <a:pt x="477" y="418"/>
                  </a:cubicBezTo>
                  <a:lnTo>
                    <a:pt x="477" y="2704"/>
                  </a:lnTo>
                  <a:lnTo>
                    <a:pt x="477" y="2775"/>
                  </a:lnTo>
                  <a:lnTo>
                    <a:pt x="167" y="2775"/>
                  </a:lnTo>
                  <a:cubicBezTo>
                    <a:pt x="95" y="2775"/>
                    <a:pt x="0" y="2823"/>
                    <a:pt x="0" y="2918"/>
                  </a:cubicBezTo>
                  <a:cubicBezTo>
                    <a:pt x="24" y="2990"/>
                    <a:pt x="119" y="3085"/>
                    <a:pt x="215" y="3085"/>
                  </a:cubicBezTo>
                  <a:lnTo>
                    <a:pt x="5049" y="3085"/>
                  </a:lnTo>
                  <a:cubicBezTo>
                    <a:pt x="5144" y="3085"/>
                    <a:pt x="5239" y="3014"/>
                    <a:pt x="5239" y="2918"/>
                  </a:cubicBezTo>
                  <a:cubicBezTo>
                    <a:pt x="5239" y="2847"/>
                    <a:pt x="5168" y="2752"/>
                    <a:pt x="5049" y="2752"/>
                  </a:cubicBezTo>
                  <a:lnTo>
                    <a:pt x="4501" y="2752"/>
                  </a:lnTo>
                  <a:cubicBezTo>
                    <a:pt x="4668" y="2633"/>
                    <a:pt x="4763" y="2394"/>
                    <a:pt x="4644" y="2204"/>
                  </a:cubicBezTo>
                  <a:lnTo>
                    <a:pt x="3477" y="204"/>
                  </a:lnTo>
                  <a:cubicBezTo>
                    <a:pt x="3430" y="132"/>
                    <a:pt x="3358" y="61"/>
                    <a:pt x="3263" y="37"/>
                  </a:cubicBezTo>
                  <a:cubicBezTo>
                    <a:pt x="3219" y="11"/>
                    <a:pt x="3175" y="0"/>
                    <a:pt x="3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3"/>
            <p:cNvSpPr/>
            <p:nvPr/>
          </p:nvSpPr>
          <p:spPr>
            <a:xfrm>
              <a:off x="6499027" y="2216562"/>
              <a:ext cx="148215" cy="94378"/>
            </a:xfrm>
            <a:custGeom>
              <a:rect b="b" l="l" r="r" t="t"/>
              <a:pathLst>
                <a:path extrusionOk="0" h="2882" w="4526">
                  <a:moveTo>
                    <a:pt x="4049" y="334"/>
                  </a:moveTo>
                  <a:cubicBezTo>
                    <a:pt x="4073" y="334"/>
                    <a:pt x="4120" y="358"/>
                    <a:pt x="4120" y="405"/>
                  </a:cubicBezTo>
                  <a:lnTo>
                    <a:pt x="4144" y="1096"/>
                  </a:lnTo>
                  <a:cubicBezTo>
                    <a:pt x="4144" y="1144"/>
                    <a:pt x="4073" y="1167"/>
                    <a:pt x="4073" y="1167"/>
                  </a:cubicBezTo>
                  <a:lnTo>
                    <a:pt x="1310" y="1167"/>
                  </a:lnTo>
                  <a:cubicBezTo>
                    <a:pt x="1286" y="1167"/>
                    <a:pt x="1239" y="1144"/>
                    <a:pt x="1239" y="1096"/>
                  </a:cubicBezTo>
                  <a:lnTo>
                    <a:pt x="1239" y="405"/>
                  </a:lnTo>
                  <a:cubicBezTo>
                    <a:pt x="1239" y="358"/>
                    <a:pt x="1286" y="334"/>
                    <a:pt x="1310" y="334"/>
                  </a:cubicBezTo>
                  <a:lnTo>
                    <a:pt x="2049" y="334"/>
                  </a:lnTo>
                  <a:lnTo>
                    <a:pt x="2049" y="643"/>
                  </a:lnTo>
                  <a:cubicBezTo>
                    <a:pt x="2049" y="715"/>
                    <a:pt x="2120" y="810"/>
                    <a:pt x="2215" y="810"/>
                  </a:cubicBezTo>
                  <a:cubicBezTo>
                    <a:pt x="2287" y="810"/>
                    <a:pt x="2382" y="763"/>
                    <a:pt x="2382" y="643"/>
                  </a:cubicBezTo>
                  <a:lnTo>
                    <a:pt x="2382" y="334"/>
                  </a:lnTo>
                  <a:lnTo>
                    <a:pt x="2739" y="334"/>
                  </a:lnTo>
                  <a:lnTo>
                    <a:pt x="2739" y="643"/>
                  </a:lnTo>
                  <a:cubicBezTo>
                    <a:pt x="2739" y="715"/>
                    <a:pt x="2811" y="810"/>
                    <a:pt x="2882" y="810"/>
                  </a:cubicBezTo>
                  <a:cubicBezTo>
                    <a:pt x="2977" y="810"/>
                    <a:pt x="3073" y="763"/>
                    <a:pt x="3073" y="643"/>
                  </a:cubicBezTo>
                  <a:lnTo>
                    <a:pt x="3073" y="334"/>
                  </a:lnTo>
                  <a:lnTo>
                    <a:pt x="3430" y="334"/>
                  </a:lnTo>
                  <a:lnTo>
                    <a:pt x="3430" y="643"/>
                  </a:lnTo>
                  <a:cubicBezTo>
                    <a:pt x="3430" y="715"/>
                    <a:pt x="3477" y="810"/>
                    <a:pt x="3573" y="810"/>
                  </a:cubicBezTo>
                  <a:cubicBezTo>
                    <a:pt x="3668" y="810"/>
                    <a:pt x="3763" y="763"/>
                    <a:pt x="3763" y="643"/>
                  </a:cubicBezTo>
                  <a:lnTo>
                    <a:pt x="3763" y="334"/>
                  </a:lnTo>
                  <a:close/>
                  <a:moveTo>
                    <a:pt x="4144" y="1501"/>
                  </a:moveTo>
                  <a:lnTo>
                    <a:pt x="4144" y="1787"/>
                  </a:lnTo>
                  <a:cubicBezTo>
                    <a:pt x="4144" y="1834"/>
                    <a:pt x="4073" y="1858"/>
                    <a:pt x="4073" y="1858"/>
                  </a:cubicBezTo>
                  <a:lnTo>
                    <a:pt x="1310" y="1858"/>
                  </a:lnTo>
                  <a:cubicBezTo>
                    <a:pt x="1286" y="1858"/>
                    <a:pt x="1239" y="1810"/>
                    <a:pt x="1239" y="1787"/>
                  </a:cubicBezTo>
                  <a:lnTo>
                    <a:pt x="1239" y="1548"/>
                  </a:lnTo>
                  <a:lnTo>
                    <a:pt x="1239" y="1501"/>
                  </a:lnTo>
                  <a:close/>
                  <a:moveTo>
                    <a:pt x="4144" y="2191"/>
                  </a:moveTo>
                  <a:lnTo>
                    <a:pt x="4144" y="2477"/>
                  </a:lnTo>
                  <a:cubicBezTo>
                    <a:pt x="4144" y="2501"/>
                    <a:pt x="4073" y="2549"/>
                    <a:pt x="4073" y="2549"/>
                  </a:cubicBezTo>
                  <a:lnTo>
                    <a:pt x="1310" y="2549"/>
                  </a:lnTo>
                  <a:cubicBezTo>
                    <a:pt x="1286" y="2549"/>
                    <a:pt x="1239" y="2501"/>
                    <a:pt x="1239" y="2477"/>
                  </a:cubicBezTo>
                  <a:lnTo>
                    <a:pt x="1239" y="2191"/>
                  </a:lnTo>
                  <a:close/>
                  <a:moveTo>
                    <a:pt x="1310" y="0"/>
                  </a:moveTo>
                  <a:cubicBezTo>
                    <a:pt x="1072" y="0"/>
                    <a:pt x="905" y="191"/>
                    <a:pt x="905" y="429"/>
                  </a:cubicBezTo>
                  <a:lnTo>
                    <a:pt x="905" y="1405"/>
                  </a:lnTo>
                  <a:lnTo>
                    <a:pt x="191" y="1405"/>
                  </a:lnTo>
                  <a:cubicBezTo>
                    <a:pt x="96" y="1405"/>
                    <a:pt x="0" y="1453"/>
                    <a:pt x="0" y="1548"/>
                  </a:cubicBezTo>
                  <a:cubicBezTo>
                    <a:pt x="0" y="1644"/>
                    <a:pt x="72" y="1739"/>
                    <a:pt x="191" y="1739"/>
                  </a:cubicBezTo>
                  <a:lnTo>
                    <a:pt x="929" y="1739"/>
                  </a:lnTo>
                  <a:lnTo>
                    <a:pt x="929" y="2477"/>
                  </a:lnTo>
                  <a:cubicBezTo>
                    <a:pt x="929" y="2715"/>
                    <a:pt x="1096" y="2882"/>
                    <a:pt x="1334" y="2882"/>
                  </a:cubicBezTo>
                  <a:lnTo>
                    <a:pt x="4120" y="2882"/>
                  </a:lnTo>
                  <a:cubicBezTo>
                    <a:pt x="4335" y="2882"/>
                    <a:pt x="4525" y="2715"/>
                    <a:pt x="4525" y="2477"/>
                  </a:cubicBezTo>
                  <a:lnTo>
                    <a:pt x="4525" y="405"/>
                  </a:lnTo>
                  <a:cubicBezTo>
                    <a:pt x="4501" y="191"/>
                    <a:pt x="4311" y="0"/>
                    <a:pt x="4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3"/>
            <p:cNvSpPr/>
            <p:nvPr/>
          </p:nvSpPr>
          <p:spPr>
            <a:xfrm>
              <a:off x="6288460" y="2126081"/>
              <a:ext cx="201233" cy="184106"/>
            </a:xfrm>
            <a:custGeom>
              <a:rect b="b" l="l" r="r" t="t"/>
              <a:pathLst>
                <a:path extrusionOk="0" h="5622" w="6145">
                  <a:moveTo>
                    <a:pt x="3597" y="334"/>
                  </a:moveTo>
                  <a:cubicBezTo>
                    <a:pt x="4240" y="334"/>
                    <a:pt x="4740" y="763"/>
                    <a:pt x="4835" y="1358"/>
                  </a:cubicBezTo>
                  <a:lnTo>
                    <a:pt x="3358" y="1358"/>
                  </a:lnTo>
                  <a:cubicBezTo>
                    <a:pt x="3001" y="1358"/>
                    <a:pt x="2739" y="1668"/>
                    <a:pt x="2739" y="2001"/>
                  </a:cubicBezTo>
                  <a:lnTo>
                    <a:pt x="2739" y="3454"/>
                  </a:lnTo>
                  <a:lnTo>
                    <a:pt x="1930" y="3454"/>
                  </a:lnTo>
                  <a:lnTo>
                    <a:pt x="1930" y="2001"/>
                  </a:lnTo>
                  <a:cubicBezTo>
                    <a:pt x="1930" y="1906"/>
                    <a:pt x="1882" y="1811"/>
                    <a:pt x="1787" y="1811"/>
                  </a:cubicBezTo>
                  <a:cubicBezTo>
                    <a:pt x="1691" y="1811"/>
                    <a:pt x="1620" y="1882"/>
                    <a:pt x="1620" y="2001"/>
                  </a:cubicBezTo>
                  <a:lnTo>
                    <a:pt x="1620" y="3597"/>
                  </a:lnTo>
                  <a:cubicBezTo>
                    <a:pt x="1620" y="3692"/>
                    <a:pt x="1691" y="3787"/>
                    <a:pt x="1787" y="3787"/>
                  </a:cubicBezTo>
                  <a:lnTo>
                    <a:pt x="2930" y="3787"/>
                  </a:lnTo>
                  <a:cubicBezTo>
                    <a:pt x="3096" y="3787"/>
                    <a:pt x="3216" y="3930"/>
                    <a:pt x="3192" y="4121"/>
                  </a:cubicBezTo>
                  <a:cubicBezTo>
                    <a:pt x="3168" y="4288"/>
                    <a:pt x="3049" y="4407"/>
                    <a:pt x="2882" y="4407"/>
                  </a:cubicBezTo>
                  <a:lnTo>
                    <a:pt x="1287" y="4407"/>
                  </a:lnTo>
                  <a:cubicBezTo>
                    <a:pt x="1144" y="4407"/>
                    <a:pt x="977" y="4288"/>
                    <a:pt x="977" y="4121"/>
                  </a:cubicBezTo>
                  <a:lnTo>
                    <a:pt x="977" y="1549"/>
                  </a:lnTo>
                  <a:cubicBezTo>
                    <a:pt x="977" y="858"/>
                    <a:pt x="1525" y="334"/>
                    <a:pt x="2215" y="334"/>
                  </a:cubicBezTo>
                  <a:close/>
                  <a:moveTo>
                    <a:pt x="5454" y="1692"/>
                  </a:moveTo>
                  <a:cubicBezTo>
                    <a:pt x="5597" y="1692"/>
                    <a:pt x="5740" y="1811"/>
                    <a:pt x="5740" y="2001"/>
                  </a:cubicBezTo>
                  <a:lnTo>
                    <a:pt x="5740" y="5002"/>
                  </a:lnTo>
                  <a:cubicBezTo>
                    <a:pt x="5716" y="5193"/>
                    <a:pt x="5597" y="5335"/>
                    <a:pt x="5454" y="5335"/>
                  </a:cubicBezTo>
                  <a:lnTo>
                    <a:pt x="3358" y="5335"/>
                  </a:lnTo>
                  <a:cubicBezTo>
                    <a:pt x="3216" y="5335"/>
                    <a:pt x="3073" y="5216"/>
                    <a:pt x="3073" y="5026"/>
                  </a:cubicBezTo>
                  <a:lnTo>
                    <a:pt x="3073" y="4716"/>
                  </a:lnTo>
                  <a:cubicBezTo>
                    <a:pt x="3335" y="4621"/>
                    <a:pt x="3549" y="4383"/>
                    <a:pt x="3549" y="4073"/>
                  </a:cubicBezTo>
                  <a:cubicBezTo>
                    <a:pt x="3549" y="3787"/>
                    <a:pt x="3335" y="3549"/>
                    <a:pt x="3073" y="3454"/>
                  </a:cubicBezTo>
                  <a:lnTo>
                    <a:pt x="3073" y="2001"/>
                  </a:lnTo>
                  <a:cubicBezTo>
                    <a:pt x="3073" y="1835"/>
                    <a:pt x="3192" y="1692"/>
                    <a:pt x="3358" y="1692"/>
                  </a:cubicBezTo>
                  <a:close/>
                  <a:moveTo>
                    <a:pt x="2239" y="1"/>
                  </a:moveTo>
                  <a:cubicBezTo>
                    <a:pt x="1382" y="1"/>
                    <a:pt x="691" y="692"/>
                    <a:pt x="691" y="1549"/>
                  </a:cubicBezTo>
                  <a:lnTo>
                    <a:pt x="691" y="4073"/>
                  </a:lnTo>
                  <a:lnTo>
                    <a:pt x="691" y="4145"/>
                  </a:lnTo>
                  <a:lnTo>
                    <a:pt x="167" y="4145"/>
                  </a:lnTo>
                  <a:cubicBezTo>
                    <a:pt x="96" y="4145"/>
                    <a:pt x="1" y="4192"/>
                    <a:pt x="1" y="4288"/>
                  </a:cubicBezTo>
                  <a:cubicBezTo>
                    <a:pt x="1" y="4383"/>
                    <a:pt x="48" y="4478"/>
                    <a:pt x="167" y="4478"/>
                  </a:cubicBezTo>
                  <a:lnTo>
                    <a:pt x="810" y="4478"/>
                  </a:lnTo>
                  <a:cubicBezTo>
                    <a:pt x="929" y="4621"/>
                    <a:pt x="1096" y="4716"/>
                    <a:pt x="1310" y="4716"/>
                  </a:cubicBezTo>
                  <a:lnTo>
                    <a:pt x="2811" y="4716"/>
                  </a:lnTo>
                  <a:lnTo>
                    <a:pt x="2811" y="5002"/>
                  </a:lnTo>
                  <a:cubicBezTo>
                    <a:pt x="2811" y="5359"/>
                    <a:pt x="3096" y="5621"/>
                    <a:pt x="3430" y="5621"/>
                  </a:cubicBezTo>
                  <a:lnTo>
                    <a:pt x="5502" y="5621"/>
                  </a:lnTo>
                  <a:cubicBezTo>
                    <a:pt x="5859" y="5621"/>
                    <a:pt x="6145" y="5335"/>
                    <a:pt x="6145" y="5002"/>
                  </a:cubicBezTo>
                  <a:lnTo>
                    <a:pt x="6145" y="2001"/>
                  </a:lnTo>
                  <a:cubicBezTo>
                    <a:pt x="6073" y="1668"/>
                    <a:pt x="5787" y="1406"/>
                    <a:pt x="5454" y="1406"/>
                  </a:cubicBezTo>
                  <a:lnTo>
                    <a:pt x="5192" y="1406"/>
                  </a:lnTo>
                  <a:cubicBezTo>
                    <a:pt x="5097" y="620"/>
                    <a:pt x="4430" y="1"/>
                    <a:pt x="3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3"/>
            <p:cNvSpPr/>
            <p:nvPr/>
          </p:nvSpPr>
          <p:spPr>
            <a:xfrm>
              <a:off x="6510717" y="2073848"/>
              <a:ext cx="136524" cy="102205"/>
            </a:xfrm>
            <a:custGeom>
              <a:rect b="b" l="l" r="r" t="t"/>
              <a:pathLst>
                <a:path extrusionOk="0" h="3121" w="4169">
                  <a:moveTo>
                    <a:pt x="3287" y="286"/>
                  </a:moveTo>
                  <a:cubicBezTo>
                    <a:pt x="3311" y="286"/>
                    <a:pt x="3335" y="310"/>
                    <a:pt x="3335" y="358"/>
                  </a:cubicBezTo>
                  <a:lnTo>
                    <a:pt x="3335" y="2691"/>
                  </a:lnTo>
                  <a:lnTo>
                    <a:pt x="3311" y="2691"/>
                  </a:lnTo>
                  <a:cubicBezTo>
                    <a:pt x="3311" y="2739"/>
                    <a:pt x="3287" y="2763"/>
                    <a:pt x="3239" y="2763"/>
                  </a:cubicBezTo>
                  <a:lnTo>
                    <a:pt x="2811" y="2763"/>
                  </a:lnTo>
                  <a:cubicBezTo>
                    <a:pt x="2763" y="2763"/>
                    <a:pt x="2739" y="2739"/>
                    <a:pt x="2739" y="2691"/>
                  </a:cubicBezTo>
                  <a:lnTo>
                    <a:pt x="2739" y="1548"/>
                  </a:lnTo>
                  <a:cubicBezTo>
                    <a:pt x="2739" y="1453"/>
                    <a:pt x="2668" y="1358"/>
                    <a:pt x="2596" y="1358"/>
                  </a:cubicBezTo>
                  <a:cubicBezTo>
                    <a:pt x="2501" y="1358"/>
                    <a:pt x="2406" y="1429"/>
                    <a:pt x="2406" y="1548"/>
                  </a:cubicBezTo>
                  <a:lnTo>
                    <a:pt x="2406" y="2691"/>
                  </a:lnTo>
                  <a:cubicBezTo>
                    <a:pt x="2406" y="2739"/>
                    <a:pt x="2382" y="2763"/>
                    <a:pt x="2358" y="2763"/>
                  </a:cubicBezTo>
                  <a:lnTo>
                    <a:pt x="1882" y="2763"/>
                  </a:lnTo>
                  <a:cubicBezTo>
                    <a:pt x="1834" y="2763"/>
                    <a:pt x="1811" y="2739"/>
                    <a:pt x="1811" y="2691"/>
                  </a:cubicBezTo>
                  <a:lnTo>
                    <a:pt x="1811" y="381"/>
                  </a:lnTo>
                  <a:cubicBezTo>
                    <a:pt x="1811" y="358"/>
                    <a:pt x="1834" y="310"/>
                    <a:pt x="1882" y="310"/>
                  </a:cubicBezTo>
                  <a:lnTo>
                    <a:pt x="2358" y="310"/>
                  </a:lnTo>
                  <a:cubicBezTo>
                    <a:pt x="2382" y="310"/>
                    <a:pt x="2406" y="358"/>
                    <a:pt x="2406" y="381"/>
                  </a:cubicBezTo>
                  <a:lnTo>
                    <a:pt x="2406" y="834"/>
                  </a:lnTo>
                  <a:cubicBezTo>
                    <a:pt x="2406" y="905"/>
                    <a:pt x="2477" y="1001"/>
                    <a:pt x="2573" y="1001"/>
                  </a:cubicBezTo>
                  <a:cubicBezTo>
                    <a:pt x="2644" y="1001"/>
                    <a:pt x="2739" y="953"/>
                    <a:pt x="2739" y="834"/>
                  </a:cubicBezTo>
                  <a:lnTo>
                    <a:pt x="2739" y="358"/>
                  </a:lnTo>
                  <a:cubicBezTo>
                    <a:pt x="2739" y="310"/>
                    <a:pt x="2763" y="286"/>
                    <a:pt x="2811" y="286"/>
                  </a:cubicBezTo>
                  <a:close/>
                  <a:moveTo>
                    <a:pt x="1882" y="0"/>
                  </a:moveTo>
                  <a:cubicBezTo>
                    <a:pt x="1644" y="0"/>
                    <a:pt x="1453" y="167"/>
                    <a:pt x="1453" y="405"/>
                  </a:cubicBezTo>
                  <a:lnTo>
                    <a:pt x="1453" y="2691"/>
                  </a:lnTo>
                  <a:lnTo>
                    <a:pt x="1453" y="2763"/>
                  </a:lnTo>
                  <a:lnTo>
                    <a:pt x="191" y="2763"/>
                  </a:lnTo>
                  <a:cubicBezTo>
                    <a:pt x="144" y="2763"/>
                    <a:pt x="144" y="2763"/>
                    <a:pt x="144" y="2787"/>
                  </a:cubicBezTo>
                  <a:cubicBezTo>
                    <a:pt x="1" y="2930"/>
                    <a:pt x="120" y="3120"/>
                    <a:pt x="239" y="3120"/>
                  </a:cubicBezTo>
                  <a:lnTo>
                    <a:pt x="4002" y="3120"/>
                  </a:lnTo>
                  <a:cubicBezTo>
                    <a:pt x="4025" y="3120"/>
                    <a:pt x="4025" y="3120"/>
                    <a:pt x="4025" y="3096"/>
                  </a:cubicBezTo>
                  <a:cubicBezTo>
                    <a:pt x="4168" y="2930"/>
                    <a:pt x="4073" y="2763"/>
                    <a:pt x="3930" y="2763"/>
                  </a:cubicBezTo>
                  <a:lnTo>
                    <a:pt x="3668" y="2763"/>
                  </a:lnTo>
                  <a:lnTo>
                    <a:pt x="3668" y="2691"/>
                  </a:lnTo>
                  <a:lnTo>
                    <a:pt x="3668" y="405"/>
                  </a:lnTo>
                  <a:cubicBezTo>
                    <a:pt x="3668" y="167"/>
                    <a:pt x="3478" y="0"/>
                    <a:pt x="3239" y="0"/>
                  </a:cubicBezTo>
                  <a:lnTo>
                    <a:pt x="2811" y="0"/>
                  </a:lnTo>
                  <a:cubicBezTo>
                    <a:pt x="2716" y="0"/>
                    <a:pt x="2620" y="24"/>
                    <a:pt x="2573" y="48"/>
                  </a:cubicBezTo>
                  <a:cubicBezTo>
                    <a:pt x="2501" y="0"/>
                    <a:pt x="2406" y="0"/>
                    <a:pt x="2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3"/>
            <p:cNvSpPr/>
            <p:nvPr/>
          </p:nvSpPr>
          <p:spPr>
            <a:xfrm>
              <a:off x="6408545" y="2270366"/>
              <a:ext cx="56195" cy="10970"/>
            </a:xfrm>
            <a:custGeom>
              <a:rect b="b" l="l" r="r" t="t"/>
              <a:pathLst>
                <a:path extrusionOk="0" h="335" w="1716">
                  <a:moveTo>
                    <a:pt x="168" y="1"/>
                  </a:moveTo>
                  <a:cubicBezTo>
                    <a:pt x="96" y="1"/>
                    <a:pt x="1" y="48"/>
                    <a:pt x="1" y="144"/>
                  </a:cubicBezTo>
                  <a:cubicBezTo>
                    <a:pt x="1" y="239"/>
                    <a:pt x="49" y="334"/>
                    <a:pt x="168" y="334"/>
                  </a:cubicBezTo>
                  <a:lnTo>
                    <a:pt x="1549" y="334"/>
                  </a:lnTo>
                  <a:cubicBezTo>
                    <a:pt x="1620" y="334"/>
                    <a:pt x="1716" y="263"/>
                    <a:pt x="1716" y="191"/>
                  </a:cubicBezTo>
                  <a:cubicBezTo>
                    <a:pt x="1716" y="48"/>
                    <a:pt x="1644"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3"/>
            <p:cNvSpPr/>
            <p:nvPr/>
          </p:nvSpPr>
          <p:spPr>
            <a:xfrm>
              <a:off x="6408545" y="2202513"/>
              <a:ext cx="56195" cy="10184"/>
            </a:xfrm>
            <a:custGeom>
              <a:rect b="b" l="l" r="r" t="t"/>
              <a:pathLst>
                <a:path extrusionOk="0" h="311" w="1716">
                  <a:moveTo>
                    <a:pt x="168" y="1"/>
                  </a:moveTo>
                  <a:cubicBezTo>
                    <a:pt x="96" y="1"/>
                    <a:pt x="1" y="48"/>
                    <a:pt x="1" y="144"/>
                  </a:cubicBezTo>
                  <a:cubicBezTo>
                    <a:pt x="1" y="239"/>
                    <a:pt x="49" y="310"/>
                    <a:pt x="168" y="310"/>
                  </a:cubicBezTo>
                  <a:lnTo>
                    <a:pt x="1549" y="310"/>
                  </a:lnTo>
                  <a:cubicBezTo>
                    <a:pt x="1620" y="310"/>
                    <a:pt x="1716" y="263"/>
                    <a:pt x="1716" y="167"/>
                  </a:cubicBezTo>
                  <a:cubicBezTo>
                    <a:pt x="1716" y="48"/>
                    <a:pt x="1644"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3"/>
            <p:cNvSpPr/>
            <p:nvPr/>
          </p:nvSpPr>
          <p:spPr>
            <a:xfrm>
              <a:off x="6422594" y="2246984"/>
              <a:ext cx="42146" cy="10938"/>
            </a:xfrm>
            <a:custGeom>
              <a:rect b="b" l="l" r="r" t="t"/>
              <a:pathLst>
                <a:path extrusionOk="0" h="334" w="1287">
                  <a:moveTo>
                    <a:pt x="191" y="0"/>
                  </a:moveTo>
                  <a:cubicBezTo>
                    <a:pt x="96" y="0"/>
                    <a:pt x="1" y="72"/>
                    <a:pt x="1" y="143"/>
                  </a:cubicBezTo>
                  <a:cubicBezTo>
                    <a:pt x="1" y="238"/>
                    <a:pt x="72" y="334"/>
                    <a:pt x="191" y="334"/>
                  </a:cubicBezTo>
                  <a:lnTo>
                    <a:pt x="1120" y="334"/>
                  </a:lnTo>
                  <a:cubicBezTo>
                    <a:pt x="1191" y="334"/>
                    <a:pt x="1287" y="262"/>
                    <a:pt x="1287" y="191"/>
                  </a:cubicBezTo>
                  <a:cubicBezTo>
                    <a:pt x="1287" y="95"/>
                    <a:pt x="1215"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3"/>
            <p:cNvSpPr/>
            <p:nvPr/>
          </p:nvSpPr>
          <p:spPr>
            <a:xfrm>
              <a:off x="6408545" y="2224356"/>
              <a:ext cx="56195" cy="10938"/>
            </a:xfrm>
            <a:custGeom>
              <a:rect b="b" l="l" r="r" t="t"/>
              <a:pathLst>
                <a:path extrusionOk="0" h="334" w="1716">
                  <a:moveTo>
                    <a:pt x="168" y="1"/>
                  </a:moveTo>
                  <a:cubicBezTo>
                    <a:pt x="96" y="1"/>
                    <a:pt x="1" y="72"/>
                    <a:pt x="1" y="167"/>
                  </a:cubicBezTo>
                  <a:cubicBezTo>
                    <a:pt x="1" y="239"/>
                    <a:pt x="49" y="334"/>
                    <a:pt x="168" y="334"/>
                  </a:cubicBezTo>
                  <a:lnTo>
                    <a:pt x="1549" y="334"/>
                  </a:lnTo>
                  <a:cubicBezTo>
                    <a:pt x="1620" y="334"/>
                    <a:pt x="1716" y="286"/>
                    <a:pt x="1716" y="191"/>
                  </a:cubicBezTo>
                  <a:cubicBezTo>
                    <a:pt x="1716" y="96"/>
                    <a:pt x="1644" y="1"/>
                    <a:pt x="1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 name="Google Shape;1813;p53"/>
          <p:cNvGrpSpPr/>
          <p:nvPr/>
        </p:nvGrpSpPr>
        <p:grpSpPr>
          <a:xfrm>
            <a:off x="7043356" y="2027838"/>
            <a:ext cx="360353" cy="207455"/>
            <a:chOff x="7043356" y="2027838"/>
            <a:chExt cx="360353" cy="207455"/>
          </a:xfrm>
        </p:grpSpPr>
        <p:sp>
          <p:nvSpPr>
            <p:cNvPr id="1814" name="Google Shape;1814;p53"/>
            <p:cNvSpPr/>
            <p:nvPr/>
          </p:nvSpPr>
          <p:spPr>
            <a:xfrm>
              <a:off x="7053507" y="2028624"/>
              <a:ext cx="220751" cy="86584"/>
            </a:xfrm>
            <a:custGeom>
              <a:rect b="b" l="l" r="r" t="t"/>
              <a:pathLst>
                <a:path extrusionOk="0" h="2644" w="6741">
                  <a:moveTo>
                    <a:pt x="644" y="0"/>
                  </a:moveTo>
                  <a:cubicBezTo>
                    <a:pt x="286" y="0"/>
                    <a:pt x="1" y="262"/>
                    <a:pt x="1" y="619"/>
                  </a:cubicBezTo>
                  <a:cubicBezTo>
                    <a:pt x="1" y="705"/>
                    <a:pt x="77" y="790"/>
                    <a:pt x="161" y="790"/>
                  </a:cubicBezTo>
                  <a:cubicBezTo>
                    <a:pt x="171" y="790"/>
                    <a:pt x="181" y="789"/>
                    <a:pt x="191" y="786"/>
                  </a:cubicBezTo>
                  <a:cubicBezTo>
                    <a:pt x="286" y="786"/>
                    <a:pt x="334" y="691"/>
                    <a:pt x="334" y="596"/>
                  </a:cubicBezTo>
                  <a:cubicBezTo>
                    <a:pt x="334" y="453"/>
                    <a:pt x="453" y="334"/>
                    <a:pt x="644" y="334"/>
                  </a:cubicBezTo>
                  <a:lnTo>
                    <a:pt x="2692" y="334"/>
                  </a:lnTo>
                  <a:cubicBezTo>
                    <a:pt x="2834" y="334"/>
                    <a:pt x="2977" y="453"/>
                    <a:pt x="2977" y="619"/>
                  </a:cubicBezTo>
                  <a:lnTo>
                    <a:pt x="2977" y="2477"/>
                  </a:lnTo>
                  <a:cubicBezTo>
                    <a:pt x="2977" y="2572"/>
                    <a:pt x="3049" y="2644"/>
                    <a:pt x="3144" y="2644"/>
                  </a:cubicBezTo>
                  <a:cubicBezTo>
                    <a:pt x="3216" y="2644"/>
                    <a:pt x="3311" y="2596"/>
                    <a:pt x="3311" y="2477"/>
                  </a:cubicBezTo>
                  <a:lnTo>
                    <a:pt x="3311" y="2405"/>
                  </a:lnTo>
                  <a:lnTo>
                    <a:pt x="6550" y="2405"/>
                  </a:lnTo>
                  <a:cubicBezTo>
                    <a:pt x="6645" y="2405"/>
                    <a:pt x="6740" y="2358"/>
                    <a:pt x="6740" y="2263"/>
                  </a:cubicBezTo>
                  <a:cubicBezTo>
                    <a:pt x="6740" y="2167"/>
                    <a:pt x="6669" y="2072"/>
                    <a:pt x="6550" y="2072"/>
                  </a:cubicBezTo>
                  <a:lnTo>
                    <a:pt x="3311" y="2072"/>
                  </a:lnTo>
                  <a:lnTo>
                    <a:pt x="3311" y="619"/>
                  </a:lnTo>
                  <a:cubicBezTo>
                    <a:pt x="3311" y="262"/>
                    <a:pt x="3025" y="0"/>
                    <a:pt x="2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3"/>
            <p:cNvSpPr/>
            <p:nvPr/>
          </p:nvSpPr>
          <p:spPr>
            <a:xfrm>
              <a:off x="7287455" y="2027838"/>
              <a:ext cx="109213" cy="86355"/>
            </a:xfrm>
            <a:custGeom>
              <a:rect b="b" l="l" r="r" t="t"/>
              <a:pathLst>
                <a:path extrusionOk="0" h="2637" w="3335">
                  <a:moveTo>
                    <a:pt x="191" y="0"/>
                  </a:moveTo>
                  <a:cubicBezTo>
                    <a:pt x="96" y="0"/>
                    <a:pt x="1" y="96"/>
                    <a:pt x="1" y="167"/>
                  </a:cubicBezTo>
                  <a:lnTo>
                    <a:pt x="1" y="2477"/>
                  </a:lnTo>
                  <a:cubicBezTo>
                    <a:pt x="1" y="2566"/>
                    <a:pt x="75" y="2637"/>
                    <a:pt x="166" y="2637"/>
                  </a:cubicBezTo>
                  <a:cubicBezTo>
                    <a:pt x="220" y="2637"/>
                    <a:pt x="281" y="2611"/>
                    <a:pt x="334" y="2549"/>
                  </a:cubicBezTo>
                  <a:lnTo>
                    <a:pt x="334" y="2525"/>
                  </a:lnTo>
                  <a:lnTo>
                    <a:pt x="334" y="453"/>
                  </a:lnTo>
                  <a:cubicBezTo>
                    <a:pt x="334" y="381"/>
                    <a:pt x="358" y="358"/>
                    <a:pt x="430" y="358"/>
                  </a:cubicBezTo>
                  <a:lnTo>
                    <a:pt x="2978" y="358"/>
                  </a:lnTo>
                  <a:cubicBezTo>
                    <a:pt x="3049" y="358"/>
                    <a:pt x="3097" y="453"/>
                    <a:pt x="3049" y="500"/>
                  </a:cubicBezTo>
                  <a:cubicBezTo>
                    <a:pt x="2911" y="655"/>
                    <a:pt x="2998" y="823"/>
                    <a:pt x="3137" y="823"/>
                  </a:cubicBezTo>
                  <a:cubicBezTo>
                    <a:pt x="3190" y="823"/>
                    <a:pt x="3252" y="798"/>
                    <a:pt x="3311" y="739"/>
                  </a:cubicBezTo>
                  <a:lnTo>
                    <a:pt x="3311" y="715"/>
                  </a:lnTo>
                  <a:cubicBezTo>
                    <a:pt x="3335" y="310"/>
                    <a:pt x="3049" y="0"/>
                    <a:pt x="26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3"/>
            <p:cNvSpPr/>
            <p:nvPr/>
          </p:nvSpPr>
          <p:spPr>
            <a:xfrm>
              <a:off x="7043356" y="2065268"/>
              <a:ext cx="171630" cy="170025"/>
            </a:xfrm>
            <a:custGeom>
              <a:rect b="b" l="l" r="r" t="t"/>
              <a:pathLst>
                <a:path extrusionOk="0" h="5192" w="5241">
                  <a:moveTo>
                    <a:pt x="358" y="0"/>
                  </a:moveTo>
                  <a:cubicBezTo>
                    <a:pt x="263" y="0"/>
                    <a:pt x="168" y="72"/>
                    <a:pt x="168" y="167"/>
                  </a:cubicBezTo>
                  <a:lnTo>
                    <a:pt x="1" y="2001"/>
                  </a:lnTo>
                  <a:lnTo>
                    <a:pt x="1" y="2025"/>
                  </a:lnTo>
                  <a:lnTo>
                    <a:pt x="215" y="4573"/>
                  </a:lnTo>
                  <a:cubicBezTo>
                    <a:pt x="215" y="4930"/>
                    <a:pt x="525" y="5192"/>
                    <a:pt x="858" y="5192"/>
                  </a:cubicBezTo>
                  <a:lnTo>
                    <a:pt x="2930" y="5192"/>
                  </a:lnTo>
                  <a:cubicBezTo>
                    <a:pt x="3287" y="5192"/>
                    <a:pt x="3573" y="4882"/>
                    <a:pt x="3573" y="4573"/>
                  </a:cubicBezTo>
                  <a:lnTo>
                    <a:pt x="3573" y="2430"/>
                  </a:lnTo>
                  <a:lnTo>
                    <a:pt x="4978" y="2430"/>
                  </a:lnTo>
                  <a:cubicBezTo>
                    <a:pt x="5145" y="2430"/>
                    <a:pt x="5240" y="2334"/>
                    <a:pt x="5240" y="2239"/>
                  </a:cubicBezTo>
                  <a:cubicBezTo>
                    <a:pt x="5240" y="2144"/>
                    <a:pt x="5145" y="2096"/>
                    <a:pt x="5050" y="2096"/>
                  </a:cubicBezTo>
                  <a:lnTo>
                    <a:pt x="3621" y="2096"/>
                  </a:lnTo>
                  <a:lnTo>
                    <a:pt x="3621" y="2048"/>
                  </a:lnTo>
                  <a:cubicBezTo>
                    <a:pt x="3621" y="2048"/>
                    <a:pt x="3526" y="1858"/>
                    <a:pt x="3454" y="1858"/>
                  </a:cubicBezTo>
                  <a:cubicBezTo>
                    <a:pt x="3359" y="1858"/>
                    <a:pt x="3264" y="1953"/>
                    <a:pt x="3264" y="2048"/>
                  </a:cubicBezTo>
                  <a:lnTo>
                    <a:pt x="3264" y="4573"/>
                  </a:lnTo>
                  <a:cubicBezTo>
                    <a:pt x="3264" y="4716"/>
                    <a:pt x="3144" y="4859"/>
                    <a:pt x="2978" y="4859"/>
                  </a:cubicBezTo>
                  <a:lnTo>
                    <a:pt x="882" y="4859"/>
                  </a:lnTo>
                  <a:cubicBezTo>
                    <a:pt x="739" y="4859"/>
                    <a:pt x="596" y="4716"/>
                    <a:pt x="596" y="4573"/>
                  </a:cubicBezTo>
                  <a:lnTo>
                    <a:pt x="596" y="4525"/>
                  </a:lnTo>
                  <a:lnTo>
                    <a:pt x="596" y="4478"/>
                  </a:lnTo>
                  <a:lnTo>
                    <a:pt x="2263" y="4478"/>
                  </a:lnTo>
                  <a:cubicBezTo>
                    <a:pt x="2335" y="4478"/>
                    <a:pt x="2430" y="4430"/>
                    <a:pt x="2430" y="4335"/>
                  </a:cubicBezTo>
                  <a:cubicBezTo>
                    <a:pt x="2430" y="4239"/>
                    <a:pt x="2382" y="4144"/>
                    <a:pt x="2263" y="4144"/>
                  </a:cubicBezTo>
                  <a:lnTo>
                    <a:pt x="525" y="4144"/>
                  </a:lnTo>
                  <a:lnTo>
                    <a:pt x="358" y="2191"/>
                  </a:lnTo>
                  <a:lnTo>
                    <a:pt x="2454" y="2191"/>
                  </a:lnTo>
                  <a:cubicBezTo>
                    <a:pt x="2549" y="2191"/>
                    <a:pt x="2644" y="2120"/>
                    <a:pt x="2644" y="2025"/>
                  </a:cubicBezTo>
                  <a:cubicBezTo>
                    <a:pt x="2644" y="1953"/>
                    <a:pt x="2573" y="1858"/>
                    <a:pt x="2454" y="1858"/>
                  </a:cubicBezTo>
                  <a:lnTo>
                    <a:pt x="358" y="1858"/>
                  </a:lnTo>
                  <a:lnTo>
                    <a:pt x="501" y="191"/>
                  </a:lnTo>
                  <a:cubicBezTo>
                    <a:pt x="501" y="96"/>
                    <a:pt x="430" y="0"/>
                    <a:pt x="3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3"/>
            <p:cNvSpPr/>
            <p:nvPr/>
          </p:nvSpPr>
          <p:spPr>
            <a:xfrm>
              <a:off x="7173625" y="2065629"/>
              <a:ext cx="230084" cy="168126"/>
            </a:xfrm>
            <a:custGeom>
              <a:rect b="b" l="l" r="r" t="t"/>
              <a:pathLst>
                <a:path extrusionOk="0" h="5134" w="7026">
                  <a:moveTo>
                    <a:pt x="6720" y="1"/>
                  </a:moveTo>
                  <a:cubicBezTo>
                    <a:pt x="6703" y="1"/>
                    <a:pt x="6686" y="5"/>
                    <a:pt x="6668" y="13"/>
                  </a:cubicBezTo>
                  <a:cubicBezTo>
                    <a:pt x="6573" y="13"/>
                    <a:pt x="6501" y="85"/>
                    <a:pt x="6525" y="180"/>
                  </a:cubicBezTo>
                  <a:lnTo>
                    <a:pt x="6668" y="1847"/>
                  </a:lnTo>
                  <a:lnTo>
                    <a:pt x="4549" y="1847"/>
                  </a:lnTo>
                  <a:cubicBezTo>
                    <a:pt x="4477" y="1847"/>
                    <a:pt x="4382" y="1918"/>
                    <a:pt x="4382" y="1990"/>
                  </a:cubicBezTo>
                  <a:cubicBezTo>
                    <a:pt x="4382" y="2085"/>
                    <a:pt x="4429" y="2180"/>
                    <a:pt x="4549" y="2180"/>
                  </a:cubicBezTo>
                  <a:lnTo>
                    <a:pt x="6668" y="2180"/>
                  </a:lnTo>
                  <a:lnTo>
                    <a:pt x="6454" y="4538"/>
                  </a:lnTo>
                  <a:cubicBezTo>
                    <a:pt x="6454" y="4681"/>
                    <a:pt x="6335" y="4824"/>
                    <a:pt x="6168" y="4824"/>
                  </a:cubicBezTo>
                  <a:lnTo>
                    <a:pt x="4072" y="4824"/>
                  </a:lnTo>
                  <a:cubicBezTo>
                    <a:pt x="3929" y="4824"/>
                    <a:pt x="3787" y="4705"/>
                    <a:pt x="3787" y="4538"/>
                  </a:cubicBezTo>
                  <a:lnTo>
                    <a:pt x="3787" y="4443"/>
                  </a:lnTo>
                  <a:lnTo>
                    <a:pt x="5430" y="4443"/>
                  </a:lnTo>
                  <a:cubicBezTo>
                    <a:pt x="5501" y="4443"/>
                    <a:pt x="5596" y="4371"/>
                    <a:pt x="5596" y="4300"/>
                  </a:cubicBezTo>
                  <a:cubicBezTo>
                    <a:pt x="5596" y="4205"/>
                    <a:pt x="5549" y="4109"/>
                    <a:pt x="5430" y="4109"/>
                  </a:cubicBezTo>
                  <a:lnTo>
                    <a:pt x="3763" y="4109"/>
                  </a:lnTo>
                  <a:lnTo>
                    <a:pt x="3763" y="1966"/>
                  </a:lnTo>
                  <a:cubicBezTo>
                    <a:pt x="3763" y="1871"/>
                    <a:pt x="3691" y="1799"/>
                    <a:pt x="3596" y="1799"/>
                  </a:cubicBezTo>
                  <a:cubicBezTo>
                    <a:pt x="3525" y="1799"/>
                    <a:pt x="3429" y="1847"/>
                    <a:pt x="3429" y="1966"/>
                  </a:cubicBezTo>
                  <a:lnTo>
                    <a:pt x="3429" y="2037"/>
                  </a:lnTo>
                  <a:lnTo>
                    <a:pt x="2000" y="2037"/>
                  </a:lnTo>
                  <a:cubicBezTo>
                    <a:pt x="1905" y="2037"/>
                    <a:pt x="1810" y="2085"/>
                    <a:pt x="1810" y="2180"/>
                  </a:cubicBezTo>
                  <a:cubicBezTo>
                    <a:pt x="1810" y="2276"/>
                    <a:pt x="1881" y="2347"/>
                    <a:pt x="2000" y="2347"/>
                  </a:cubicBezTo>
                  <a:lnTo>
                    <a:pt x="3429" y="2347"/>
                  </a:lnTo>
                  <a:lnTo>
                    <a:pt x="3429" y="2704"/>
                  </a:lnTo>
                  <a:lnTo>
                    <a:pt x="191" y="2704"/>
                  </a:lnTo>
                  <a:cubicBezTo>
                    <a:pt x="95" y="2704"/>
                    <a:pt x="0" y="2776"/>
                    <a:pt x="0" y="2871"/>
                  </a:cubicBezTo>
                  <a:cubicBezTo>
                    <a:pt x="0" y="2942"/>
                    <a:pt x="71" y="3038"/>
                    <a:pt x="191" y="3038"/>
                  </a:cubicBezTo>
                  <a:lnTo>
                    <a:pt x="3429" y="3038"/>
                  </a:lnTo>
                  <a:lnTo>
                    <a:pt x="3429" y="4490"/>
                  </a:lnTo>
                  <a:cubicBezTo>
                    <a:pt x="3429" y="4848"/>
                    <a:pt x="3715" y="5133"/>
                    <a:pt x="4048" y="5133"/>
                  </a:cubicBezTo>
                  <a:lnTo>
                    <a:pt x="6144" y="5133"/>
                  </a:lnTo>
                  <a:cubicBezTo>
                    <a:pt x="6501" y="5133"/>
                    <a:pt x="6763" y="4848"/>
                    <a:pt x="6763" y="4490"/>
                  </a:cubicBezTo>
                  <a:lnTo>
                    <a:pt x="7001" y="1966"/>
                  </a:lnTo>
                  <a:cubicBezTo>
                    <a:pt x="7012" y="1997"/>
                    <a:pt x="7018" y="2005"/>
                    <a:pt x="7021" y="2005"/>
                  </a:cubicBezTo>
                  <a:cubicBezTo>
                    <a:pt x="7025" y="2005"/>
                    <a:pt x="7025" y="1990"/>
                    <a:pt x="7025" y="1990"/>
                  </a:cubicBezTo>
                  <a:lnTo>
                    <a:pt x="6859" y="156"/>
                  </a:lnTo>
                  <a:cubicBezTo>
                    <a:pt x="6859" y="78"/>
                    <a:pt x="6795" y="1"/>
                    <a:pt x="67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 name="Google Shape;1818;p53"/>
          <p:cNvGrpSpPr/>
          <p:nvPr/>
        </p:nvGrpSpPr>
        <p:grpSpPr>
          <a:xfrm>
            <a:off x="7803753" y="1951405"/>
            <a:ext cx="358749" cy="361893"/>
            <a:chOff x="7803753" y="1951405"/>
            <a:chExt cx="358749" cy="361893"/>
          </a:xfrm>
        </p:grpSpPr>
        <p:sp>
          <p:nvSpPr>
            <p:cNvPr id="1819" name="Google Shape;1819;p53"/>
            <p:cNvSpPr/>
            <p:nvPr/>
          </p:nvSpPr>
          <p:spPr>
            <a:xfrm>
              <a:off x="7870819" y="2091794"/>
              <a:ext cx="223076" cy="10938"/>
            </a:xfrm>
            <a:custGeom>
              <a:rect b="b" l="l" r="r" t="t"/>
              <a:pathLst>
                <a:path extrusionOk="0" h="334" w="6812">
                  <a:moveTo>
                    <a:pt x="167" y="0"/>
                  </a:moveTo>
                  <a:cubicBezTo>
                    <a:pt x="95" y="0"/>
                    <a:pt x="0" y="72"/>
                    <a:pt x="0" y="143"/>
                  </a:cubicBezTo>
                  <a:cubicBezTo>
                    <a:pt x="0" y="238"/>
                    <a:pt x="48" y="334"/>
                    <a:pt x="167" y="334"/>
                  </a:cubicBezTo>
                  <a:lnTo>
                    <a:pt x="6644" y="334"/>
                  </a:lnTo>
                  <a:cubicBezTo>
                    <a:pt x="6716" y="334"/>
                    <a:pt x="6811" y="286"/>
                    <a:pt x="6811" y="191"/>
                  </a:cubicBezTo>
                  <a:cubicBezTo>
                    <a:pt x="6811" y="95"/>
                    <a:pt x="6763" y="0"/>
                    <a:pt x="66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3"/>
            <p:cNvSpPr/>
            <p:nvPr/>
          </p:nvSpPr>
          <p:spPr>
            <a:xfrm>
              <a:off x="7870819" y="2047323"/>
              <a:ext cx="223076" cy="10184"/>
            </a:xfrm>
            <a:custGeom>
              <a:rect b="b" l="l" r="r" t="t"/>
              <a:pathLst>
                <a:path extrusionOk="0" h="311" w="6812">
                  <a:moveTo>
                    <a:pt x="167" y="1"/>
                  </a:moveTo>
                  <a:cubicBezTo>
                    <a:pt x="95" y="1"/>
                    <a:pt x="0" y="48"/>
                    <a:pt x="0" y="144"/>
                  </a:cubicBezTo>
                  <a:cubicBezTo>
                    <a:pt x="0" y="239"/>
                    <a:pt x="48" y="310"/>
                    <a:pt x="167" y="310"/>
                  </a:cubicBezTo>
                  <a:lnTo>
                    <a:pt x="6644" y="310"/>
                  </a:lnTo>
                  <a:cubicBezTo>
                    <a:pt x="6716" y="310"/>
                    <a:pt x="6811" y="263"/>
                    <a:pt x="6811" y="167"/>
                  </a:cubicBezTo>
                  <a:cubicBezTo>
                    <a:pt x="6811" y="72"/>
                    <a:pt x="6763" y="1"/>
                    <a:pt x="6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3"/>
            <p:cNvSpPr/>
            <p:nvPr/>
          </p:nvSpPr>
          <p:spPr>
            <a:xfrm>
              <a:off x="7916830" y="2137018"/>
              <a:ext cx="130270" cy="10938"/>
            </a:xfrm>
            <a:custGeom>
              <a:rect b="b" l="l" r="r" t="t"/>
              <a:pathLst>
                <a:path extrusionOk="0" h="334" w="3978">
                  <a:moveTo>
                    <a:pt x="167" y="0"/>
                  </a:moveTo>
                  <a:cubicBezTo>
                    <a:pt x="72" y="0"/>
                    <a:pt x="0" y="96"/>
                    <a:pt x="0" y="167"/>
                  </a:cubicBezTo>
                  <a:cubicBezTo>
                    <a:pt x="0" y="262"/>
                    <a:pt x="72" y="334"/>
                    <a:pt x="167" y="334"/>
                  </a:cubicBezTo>
                  <a:lnTo>
                    <a:pt x="3811" y="334"/>
                  </a:lnTo>
                  <a:cubicBezTo>
                    <a:pt x="3882" y="334"/>
                    <a:pt x="3977" y="262"/>
                    <a:pt x="3977" y="167"/>
                  </a:cubicBezTo>
                  <a:cubicBezTo>
                    <a:pt x="3977" y="96"/>
                    <a:pt x="3930" y="0"/>
                    <a:pt x="3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3"/>
            <p:cNvSpPr/>
            <p:nvPr/>
          </p:nvSpPr>
          <p:spPr>
            <a:xfrm>
              <a:off x="7878613" y="1951405"/>
              <a:ext cx="283888" cy="329145"/>
            </a:xfrm>
            <a:custGeom>
              <a:rect b="b" l="l" r="r" t="t"/>
              <a:pathLst>
                <a:path extrusionOk="0" h="10051" w="8669">
                  <a:moveTo>
                    <a:pt x="167" y="1"/>
                  </a:moveTo>
                  <a:cubicBezTo>
                    <a:pt x="96" y="1"/>
                    <a:pt x="0" y="96"/>
                    <a:pt x="0" y="191"/>
                  </a:cubicBezTo>
                  <a:cubicBezTo>
                    <a:pt x="0" y="286"/>
                    <a:pt x="96" y="358"/>
                    <a:pt x="167" y="358"/>
                  </a:cubicBezTo>
                  <a:lnTo>
                    <a:pt x="7549" y="358"/>
                  </a:lnTo>
                  <a:cubicBezTo>
                    <a:pt x="7978" y="358"/>
                    <a:pt x="8312" y="1120"/>
                    <a:pt x="8312" y="1120"/>
                  </a:cubicBezTo>
                  <a:lnTo>
                    <a:pt x="8312" y="7812"/>
                  </a:lnTo>
                  <a:cubicBezTo>
                    <a:pt x="8312" y="8217"/>
                    <a:pt x="7978" y="8550"/>
                    <a:pt x="7549" y="8550"/>
                  </a:cubicBezTo>
                  <a:lnTo>
                    <a:pt x="5049" y="8550"/>
                  </a:lnTo>
                  <a:cubicBezTo>
                    <a:pt x="5001" y="8550"/>
                    <a:pt x="4930" y="8574"/>
                    <a:pt x="4906" y="8645"/>
                  </a:cubicBezTo>
                  <a:lnTo>
                    <a:pt x="4144" y="9764"/>
                  </a:lnTo>
                  <a:cubicBezTo>
                    <a:pt x="4073" y="9860"/>
                    <a:pt x="4096" y="9955"/>
                    <a:pt x="4192" y="10003"/>
                  </a:cubicBezTo>
                  <a:cubicBezTo>
                    <a:pt x="4215" y="10050"/>
                    <a:pt x="4263" y="10050"/>
                    <a:pt x="4287" y="10050"/>
                  </a:cubicBezTo>
                  <a:cubicBezTo>
                    <a:pt x="4335" y="10050"/>
                    <a:pt x="4406" y="10003"/>
                    <a:pt x="4430" y="9955"/>
                  </a:cubicBezTo>
                  <a:lnTo>
                    <a:pt x="5144" y="8883"/>
                  </a:lnTo>
                  <a:lnTo>
                    <a:pt x="7549" y="8883"/>
                  </a:lnTo>
                  <a:cubicBezTo>
                    <a:pt x="8145" y="8883"/>
                    <a:pt x="8669" y="8383"/>
                    <a:pt x="8669" y="7788"/>
                  </a:cubicBezTo>
                  <a:lnTo>
                    <a:pt x="8669" y="1072"/>
                  </a:lnTo>
                  <a:cubicBezTo>
                    <a:pt x="8668" y="1073"/>
                    <a:pt x="8667" y="1074"/>
                    <a:pt x="8665" y="1074"/>
                  </a:cubicBezTo>
                  <a:cubicBezTo>
                    <a:pt x="8601" y="1074"/>
                    <a:pt x="8132" y="1"/>
                    <a:pt x="7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3"/>
            <p:cNvSpPr/>
            <p:nvPr/>
          </p:nvSpPr>
          <p:spPr>
            <a:xfrm>
              <a:off x="7803753" y="1953763"/>
              <a:ext cx="208241" cy="359535"/>
            </a:xfrm>
            <a:custGeom>
              <a:rect b="b" l="l" r="r" t="t"/>
              <a:pathLst>
                <a:path extrusionOk="0" h="10979" w="6359">
                  <a:moveTo>
                    <a:pt x="167" y="0"/>
                  </a:moveTo>
                  <a:cubicBezTo>
                    <a:pt x="72" y="0"/>
                    <a:pt x="0" y="95"/>
                    <a:pt x="0" y="167"/>
                  </a:cubicBezTo>
                  <a:lnTo>
                    <a:pt x="0" y="7787"/>
                  </a:lnTo>
                  <a:cubicBezTo>
                    <a:pt x="0" y="7787"/>
                    <a:pt x="476" y="8907"/>
                    <a:pt x="1072" y="8907"/>
                  </a:cubicBezTo>
                  <a:lnTo>
                    <a:pt x="3501" y="8907"/>
                  </a:lnTo>
                  <a:lnTo>
                    <a:pt x="4572" y="10502"/>
                  </a:lnTo>
                  <a:cubicBezTo>
                    <a:pt x="4763" y="10812"/>
                    <a:pt x="5073" y="10978"/>
                    <a:pt x="5430" y="10978"/>
                  </a:cubicBezTo>
                  <a:cubicBezTo>
                    <a:pt x="5787" y="10978"/>
                    <a:pt x="6120" y="10812"/>
                    <a:pt x="6311" y="10502"/>
                  </a:cubicBezTo>
                  <a:cubicBezTo>
                    <a:pt x="6359" y="10383"/>
                    <a:pt x="6335" y="10264"/>
                    <a:pt x="6263" y="10216"/>
                  </a:cubicBezTo>
                  <a:cubicBezTo>
                    <a:pt x="6235" y="10188"/>
                    <a:pt x="6203" y="10175"/>
                    <a:pt x="6171" y="10175"/>
                  </a:cubicBezTo>
                  <a:cubicBezTo>
                    <a:pt x="6120" y="10175"/>
                    <a:pt x="6068" y="10206"/>
                    <a:pt x="6025" y="10264"/>
                  </a:cubicBezTo>
                  <a:cubicBezTo>
                    <a:pt x="5906" y="10455"/>
                    <a:pt x="5668" y="10574"/>
                    <a:pt x="5477" y="10574"/>
                  </a:cubicBezTo>
                  <a:cubicBezTo>
                    <a:pt x="5239" y="10574"/>
                    <a:pt x="5025" y="10455"/>
                    <a:pt x="4906" y="10264"/>
                  </a:cubicBezTo>
                  <a:lnTo>
                    <a:pt x="3763" y="8573"/>
                  </a:lnTo>
                  <a:cubicBezTo>
                    <a:pt x="3745" y="8520"/>
                    <a:pt x="3714" y="8493"/>
                    <a:pt x="3669" y="8493"/>
                  </a:cubicBezTo>
                  <a:cubicBezTo>
                    <a:pt x="3654" y="8493"/>
                    <a:pt x="3638" y="8496"/>
                    <a:pt x="3620" y="8502"/>
                  </a:cubicBezTo>
                  <a:lnTo>
                    <a:pt x="1096" y="8502"/>
                  </a:lnTo>
                  <a:cubicBezTo>
                    <a:pt x="667" y="8502"/>
                    <a:pt x="357" y="7763"/>
                    <a:pt x="357" y="7763"/>
                  </a:cubicBezTo>
                  <a:lnTo>
                    <a:pt x="357" y="452"/>
                  </a:lnTo>
                  <a:cubicBezTo>
                    <a:pt x="357" y="381"/>
                    <a:pt x="405" y="333"/>
                    <a:pt x="476" y="333"/>
                  </a:cubicBezTo>
                  <a:lnTo>
                    <a:pt x="1858" y="333"/>
                  </a:lnTo>
                  <a:cubicBezTo>
                    <a:pt x="2024" y="167"/>
                    <a:pt x="1929" y="0"/>
                    <a:pt x="1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 name="Google Shape;1824;p53"/>
          <p:cNvGrpSpPr/>
          <p:nvPr/>
        </p:nvGrpSpPr>
        <p:grpSpPr>
          <a:xfrm>
            <a:off x="1015032" y="2522260"/>
            <a:ext cx="294040" cy="359568"/>
            <a:chOff x="1015032" y="2522260"/>
            <a:chExt cx="294040" cy="359568"/>
          </a:xfrm>
        </p:grpSpPr>
        <p:sp>
          <p:nvSpPr>
            <p:cNvPr id="1825" name="Google Shape;1825;p53"/>
            <p:cNvSpPr/>
            <p:nvPr/>
          </p:nvSpPr>
          <p:spPr>
            <a:xfrm>
              <a:off x="1015032" y="2522260"/>
              <a:ext cx="116221" cy="200251"/>
            </a:xfrm>
            <a:custGeom>
              <a:rect b="b" l="l" r="r" t="t"/>
              <a:pathLst>
                <a:path extrusionOk="0" h="6115" w="3549">
                  <a:moveTo>
                    <a:pt x="167" y="1"/>
                  </a:moveTo>
                  <a:cubicBezTo>
                    <a:pt x="71" y="1"/>
                    <a:pt x="0" y="72"/>
                    <a:pt x="0" y="167"/>
                  </a:cubicBezTo>
                  <a:lnTo>
                    <a:pt x="0" y="6002"/>
                  </a:lnTo>
                  <a:cubicBezTo>
                    <a:pt x="71" y="6002"/>
                    <a:pt x="71" y="6026"/>
                    <a:pt x="71" y="6026"/>
                  </a:cubicBezTo>
                  <a:cubicBezTo>
                    <a:pt x="134" y="6088"/>
                    <a:pt x="197" y="6114"/>
                    <a:pt x="251" y="6114"/>
                  </a:cubicBezTo>
                  <a:cubicBezTo>
                    <a:pt x="340" y="6114"/>
                    <a:pt x="405" y="6043"/>
                    <a:pt x="405" y="5954"/>
                  </a:cubicBezTo>
                  <a:lnTo>
                    <a:pt x="405" y="1715"/>
                  </a:lnTo>
                  <a:lnTo>
                    <a:pt x="2762" y="1715"/>
                  </a:lnTo>
                  <a:cubicBezTo>
                    <a:pt x="2858" y="1715"/>
                    <a:pt x="2929" y="1668"/>
                    <a:pt x="2929" y="1572"/>
                  </a:cubicBezTo>
                  <a:cubicBezTo>
                    <a:pt x="2929" y="1477"/>
                    <a:pt x="2882" y="1382"/>
                    <a:pt x="2762" y="1382"/>
                  </a:cubicBezTo>
                  <a:lnTo>
                    <a:pt x="405" y="1382"/>
                  </a:lnTo>
                  <a:lnTo>
                    <a:pt x="405" y="620"/>
                  </a:lnTo>
                  <a:cubicBezTo>
                    <a:pt x="405" y="453"/>
                    <a:pt x="524" y="310"/>
                    <a:pt x="691" y="310"/>
                  </a:cubicBezTo>
                  <a:lnTo>
                    <a:pt x="762" y="310"/>
                  </a:lnTo>
                  <a:lnTo>
                    <a:pt x="762" y="620"/>
                  </a:lnTo>
                  <a:cubicBezTo>
                    <a:pt x="762" y="691"/>
                    <a:pt x="834" y="787"/>
                    <a:pt x="905" y="787"/>
                  </a:cubicBezTo>
                  <a:cubicBezTo>
                    <a:pt x="1000" y="787"/>
                    <a:pt x="1095" y="739"/>
                    <a:pt x="1095" y="620"/>
                  </a:cubicBezTo>
                  <a:lnTo>
                    <a:pt x="1095" y="310"/>
                  </a:lnTo>
                  <a:lnTo>
                    <a:pt x="1357" y="310"/>
                  </a:lnTo>
                  <a:lnTo>
                    <a:pt x="1357" y="620"/>
                  </a:lnTo>
                  <a:cubicBezTo>
                    <a:pt x="1357" y="691"/>
                    <a:pt x="1429" y="787"/>
                    <a:pt x="1500" y="787"/>
                  </a:cubicBezTo>
                  <a:cubicBezTo>
                    <a:pt x="1596" y="787"/>
                    <a:pt x="1691" y="739"/>
                    <a:pt x="1691" y="620"/>
                  </a:cubicBezTo>
                  <a:lnTo>
                    <a:pt x="1691" y="310"/>
                  </a:lnTo>
                  <a:lnTo>
                    <a:pt x="1953" y="310"/>
                  </a:lnTo>
                  <a:lnTo>
                    <a:pt x="1953" y="620"/>
                  </a:lnTo>
                  <a:cubicBezTo>
                    <a:pt x="1953" y="691"/>
                    <a:pt x="2024" y="787"/>
                    <a:pt x="2096" y="787"/>
                  </a:cubicBezTo>
                  <a:cubicBezTo>
                    <a:pt x="2191" y="787"/>
                    <a:pt x="2286" y="739"/>
                    <a:pt x="2286" y="620"/>
                  </a:cubicBezTo>
                  <a:lnTo>
                    <a:pt x="2286" y="310"/>
                  </a:lnTo>
                  <a:lnTo>
                    <a:pt x="2548" y="310"/>
                  </a:lnTo>
                  <a:lnTo>
                    <a:pt x="2548" y="620"/>
                  </a:lnTo>
                  <a:cubicBezTo>
                    <a:pt x="2548" y="691"/>
                    <a:pt x="2620" y="787"/>
                    <a:pt x="2691" y="787"/>
                  </a:cubicBezTo>
                  <a:cubicBezTo>
                    <a:pt x="2786" y="787"/>
                    <a:pt x="2882" y="739"/>
                    <a:pt x="2882" y="620"/>
                  </a:cubicBezTo>
                  <a:lnTo>
                    <a:pt x="2882" y="310"/>
                  </a:lnTo>
                  <a:lnTo>
                    <a:pt x="3144" y="310"/>
                  </a:lnTo>
                  <a:cubicBezTo>
                    <a:pt x="3215" y="310"/>
                    <a:pt x="3239" y="358"/>
                    <a:pt x="3239" y="406"/>
                  </a:cubicBezTo>
                  <a:lnTo>
                    <a:pt x="3239" y="2287"/>
                  </a:lnTo>
                  <a:lnTo>
                    <a:pt x="3239" y="2311"/>
                  </a:lnTo>
                  <a:cubicBezTo>
                    <a:pt x="3292" y="2364"/>
                    <a:pt x="3348" y="2387"/>
                    <a:pt x="3398" y="2387"/>
                  </a:cubicBezTo>
                  <a:cubicBezTo>
                    <a:pt x="3483" y="2387"/>
                    <a:pt x="3548" y="2320"/>
                    <a:pt x="3548" y="2215"/>
                  </a:cubicBezTo>
                  <a:lnTo>
                    <a:pt x="3548" y="167"/>
                  </a:lnTo>
                  <a:cubicBezTo>
                    <a:pt x="3548" y="72"/>
                    <a:pt x="3477" y="1"/>
                    <a:pt x="3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3"/>
            <p:cNvSpPr/>
            <p:nvPr/>
          </p:nvSpPr>
          <p:spPr>
            <a:xfrm>
              <a:off x="1017357" y="2614117"/>
              <a:ext cx="291715" cy="267711"/>
            </a:xfrm>
            <a:custGeom>
              <a:rect b="b" l="l" r="r" t="t"/>
              <a:pathLst>
                <a:path extrusionOk="0" h="8175" w="8908">
                  <a:moveTo>
                    <a:pt x="1548" y="5364"/>
                  </a:moveTo>
                  <a:cubicBezTo>
                    <a:pt x="2239" y="5364"/>
                    <a:pt x="2787" y="5912"/>
                    <a:pt x="2787" y="6602"/>
                  </a:cubicBezTo>
                  <a:lnTo>
                    <a:pt x="2787" y="7507"/>
                  </a:lnTo>
                  <a:cubicBezTo>
                    <a:pt x="2787" y="7603"/>
                    <a:pt x="2787" y="7698"/>
                    <a:pt x="2739" y="7793"/>
                  </a:cubicBezTo>
                  <a:cubicBezTo>
                    <a:pt x="1477" y="7698"/>
                    <a:pt x="453" y="6674"/>
                    <a:pt x="358" y="5412"/>
                  </a:cubicBezTo>
                  <a:cubicBezTo>
                    <a:pt x="453" y="5364"/>
                    <a:pt x="548" y="5364"/>
                    <a:pt x="643" y="5364"/>
                  </a:cubicBezTo>
                  <a:close/>
                  <a:moveTo>
                    <a:pt x="3413" y="1"/>
                  </a:moveTo>
                  <a:cubicBezTo>
                    <a:pt x="3329" y="1"/>
                    <a:pt x="3263" y="68"/>
                    <a:pt x="3263" y="172"/>
                  </a:cubicBezTo>
                  <a:lnTo>
                    <a:pt x="3263" y="4721"/>
                  </a:lnTo>
                  <a:cubicBezTo>
                    <a:pt x="3263" y="4816"/>
                    <a:pt x="3334" y="4888"/>
                    <a:pt x="3430" y="4888"/>
                  </a:cubicBezTo>
                  <a:lnTo>
                    <a:pt x="7097" y="4888"/>
                  </a:lnTo>
                  <a:cubicBezTo>
                    <a:pt x="7835" y="4888"/>
                    <a:pt x="8502" y="5459"/>
                    <a:pt x="8550" y="6245"/>
                  </a:cubicBezTo>
                  <a:cubicBezTo>
                    <a:pt x="8621" y="7102"/>
                    <a:pt x="7954" y="7817"/>
                    <a:pt x="7121" y="7817"/>
                  </a:cubicBezTo>
                  <a:lnTo>
                    <a:pt x="7073" y="7817"/>
                  </a:lnTo>
                  <a:lnTo>
                    <a:pt x="7073" y="5435"/>
                  </a:lnTo>
                  <a:cubicBezTo>
                    <a:pt x="7073" y="5340"/>
                    <a:pt x="7002" y="5245"/>
                    <a:pt x="6907" y="5245"/>
                  </a:cubicBezTo>
                  <a:cubicBezTo>
                    <a:pt x="6835" y="5245"/>
                    <a:pt x="6740" y="5316"/>
                    <a:pt x="6740" y="5435"/>
                  </a:cubicBezTo>
                  <a:lnTo>
                    <a:pt x="6740" y="7817"/>
                  </a:lnTo>
                  <a:lnTo>
                    <a:pt x="3096" y="7817"/>
                  </a:lnTo>
                  <a:cubicBezTo>
                    <a:pt x="3144" y="7722"/>
                    <a:pt x="3144" y="7626"/>
                    <a:pt x="3144" y="7507"/>
                  </a:cubicBezTo>
                  <a:lnTo>
                    <a:pt x="3144" y="6602"/>
                  </a:lnTo>
                  <a:cubicBezTo>
                    <a:pt x="3144" y="5721"/>
                    <a:pt x="2453" y="5054"/>
                    <a:pt x="1596" y="5054"/>
                  </a:cubicBezTo>
                  <a:lnTo>
                    <a:pt x="667" y="5054"/>
                  </a:lnTo>
                  <a:cubicBezTo>
                    <a:pt x="572" y="5054"/>
                    <a:pt x="477" y="5054"/>
                    <a:pt x="358" y="5078"/>
                  </a:cubicBezTo>
                  <a:lnTo>
                    <a:pt x="358" y="3816"/>
                  </a:lnTo>
                  <a:cubicBezTo>
                    <a:pt x="358" y="3816"/>
                    <a:pt x="310" y="3649"/>
                    <a:pt x="191" y="3649"/>
                  </a:cubicBezTo>
                  <a:cubicBezTo>
                    <a:pt x="96" y="3649"/>
                    <a:pt x="0" y="3745"/>
                    <a:pt x="0" y="3816"/>
                  </a:cubicBezTo>
                  <a:lnTo>
                    <a:pt x="0" y="5221"/>
                  </a:lnTo>
                  <a:cubicBezTo>
                    <a:pt x="0" y="6864"/>
                    <a:pt x="1310" y="8174"/>
                    <a:pt x="2953" y="8174"/>
                  </a:cubicBezTo>
                  <a:lnTo>
                    <a:pt x="7121" y="8174"/>
                  </a:lnTo>
                  <a:cubicBezTo>
                    <a:pt x="8097" y="8174"/>
                    <a:pt x="8907" y="7364"/>
                    <a:pt x="8907" y="6388"/>
                  </a:cubicBezTo>
                  <a:cubicBezTo>
                    <a:pt x="8907" y="5412"/>
                    <a:pt x="7121" y="4578"/>
                    <a:pt x="7121" y="4578"/>
                  </a:cubicBezTo>
                  <a:lnTo>
                    <a:pt x="3668" y="4578"/>
                  </a:lnTo>
                  <a:cubicBezTo>
                    <a:pt x="3620" y="4578"/>
                    <a:pt x="3573" y="4530"/>
                    <a:pt x="3573" y="4483"/>
                  </a:cubicBezTo>
                  <a:lnTo>
                    <a:pt x="3573" y="101"/>
                  </a:lnTo>
                  <a:lnTo>
                    <a:pt x="3573" y="77"/>
                  </a:lnTo>
                  <a:cubicBezTo>
                    <a:pt x="3520" y="24"/>
                    <a:pt x="3463" y="1"/>
                    <a:pt x="3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 name="Google Shape;1827;p53"/>
          <p:cNvGrpSpPr/>
          <p:nvPr/>
        </p:nvGrpSpPr>
        <p:grpSpPr>
          <a:xfrm>
            <a:off x="1749657" y="2520688"/>
            <a:ext cx="337692" cy="361139"/>
            <a:chOff x="1749657" y="2520688"/>
            <a:chExt cx="337692" cy="361139"/>
          </a:xfrm>
        </p:grpSpPr>
        <p:sp>
          <p:nvSpPr>
            <p:cNvPr id="1828" name="Google Shape;1828;p53"/>
            <p:cNvSpPr/>
            <p:nvPr/>
          </p:nvSpPr>
          <p:spPr>
            <a:xfrm>
              <a:off x="1797206" y="2652300"/>
              <a:ext cx="61664" cy="57177"/>
            </a:xfrm>
            <a:custGeom>
              <a:rect b="b" l="l" r="r" t="t"/>
              <a:pathLst>
                <a:path extrusionOk="0" h="1746" w="1883">
                  <a:moveTo>
                    <a:pt x="930" y="364"/>
                  </a:moveTo>
                  <a:cubicBezTo>
                    <a:pt x="1049" y="364"/>
                    <a:pt x="1144" y="388"/>
                    <a:pt x="1239" y="459"/>
                  </a:cubicBezTo>
                  <a:cubicBezTo>
                    <a:pt x="1358" y="554"/>
                    <a:pt x="1406" y="673"/>
                    <a:pt x="1430" y="793"/>
                  </a:cubicBezTo>
                  <a:cubicBezTo>
                    <a:pt x="1501" y="1078"/>
                    <a:pt x="1311" y="1340"/>
                    <a:pt x="1025" y="1388"/>
                  </a:cubicBezTo>
                  <a:cubicBezTo>
                    <a:pt x="991" y="1394"/>
                    <a:pt x="959" y="1396"/>
                    <a:pt x="927" y="1396"/>
                  </a:cubicBezTo>
                  <a:cubicBezTo>
                    <a:pt x="826" y="1396"/>
                    <a:pt x="735" y="1365"/>
                    <a:pt x="644" y="1293"/>
                  </a:cubicBezTo>
                  <a:cubicBezTo>
                    <a:pt x="525" y="1197"/>
                    <a:pt x="453" y="1078"/>
                    <a:pt x="430" y="959"/>
                  </a:cubicBezTo>
                  <a:cubicBezTo>
                    <a:pt x="358" y="697"/>
                    <a:pt x="572" y="388"/>
                    <a:pt x="834" y="364"/>
                  </a:cubicBezTo>
                  <a:close/>
                  <a:moveTo>
                    <a:pt x="906" y="1"/>
                  </a:moveTo>
                  <a:cubicBezTo>
                    <a:pt x="866" y="1"/>
                    <a:pt x="827" y="3"/>
                    <a:pt x="787" y="7"/>
                  </a:cubicBezTo>
                  <a:cubicBezTo>
                    <a:pt x="311" y="102"/>
                    <a:pt x="1" y="554"/>
                    <a:pt x="72" y="1031"/>
                  </a:cubicBezTo>
                  <a:cubicBezTo>
                    <a:pt x="96" y="1269"/>
                    <a:pt x="239" y="1436"/>
                    <a:pt x="430" y="1578"/>
                  </a:cubicBezTo>
                  <a:cubicBezTo>
                    <a:pt x="572" y="1674"/>
                    <a:pt x="763" y="1745"/>
                    <a:pt x="930" y="1745"/>
                  </a:cubicBezTo>
                  <a:lnTo>
                    <a:pt x="1073" y="1745"/>
                  </a:lnTo>
                  <a:cubicBezTo>
                    <a:pt x="1549" y="1650"/>
                    <a:pt x="1882" y="1197"/>
                    <a:pt x="1787" y="721"/>
                  </a:cubicBezTo>
                  <a:cubicBezTo>
                    <a:pt x="1763" y="483"/>
                    <a:pt x="1620" y="316"/>
                    <a:pt x="1430" y="150"/>
                  </a:cubicBezTo>
                  <a:cubicBezTo>
                    <a:pt x="1291" y="50"/>
                    <a:pt x="1102" y="1"/>
                    <a:pt x="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3"/>
            <p:cNvSpPr/>
            <p:nvPr/>
          </p:nvSpPr>
          <p:spPr>
            <a:xfrm>
              <a:off x="1979708" y="2574525"/>
              <a:ext cx="56948" cy="56162"/>
            </a:xfrm>
            <a:custGeom>
              <a:rect b="b" l="l" r="r" t="t"/>
              <a:pathLst>
                <a:path extrusionOk="0" h="1715" w="1739">
                  <a:moveTo>
                    <a:pt x="858" y="381"/>
                  </a:moveTo>
                  <a:cubicBezTo>
                    <a:pt x="1167" y="381"/>
                    <a:pt x="1358" y="619"/>
                    <a:pt x="1358" y="905"/>
                  </a:cubicBezTo>
                  <a:cubicBezTo>
                    <a:pt x="1382" y="1167"/>
                    <a:pt x="1144" y="1405"/>
                    <a:pt x="858" y="1405"/>
                  </a:cubicBezTo>
                  <a:cubicBezTo>
                    <a:pt x="572" y="1405"/>
                    <a:pt x="358" y="1167"/>
                    <a:pt x="358" y="905"/>
                  </a:cubicBezTo>
                  <a:cubicBezTo>
                    <a:pt x="358" y="596"/>
                    <a:pt x="596" y="381"/>
                    <a:pt x="858" y="381"/>
                  </a:cubicBezTo>
                  <a:close/>
                  <a:moveTo>
                    <a:pt x="858" y="0"/>
                  </a:moveTo>
                  <a:cubicBezTo>
                    <a:pt x="382" y="0"/>
                    <a:pt x="1" y="381"/>
                    <a:pt x="1" y="858"/>
                  </a:cubicBezTo>
                  <a:cubicBezTo>
                    <a:pt x="1" y="1334"/>
                    <a:pt x="382" y="1715"/>
                    <a:pt x="858" y="1715"/>
                  </a:cubicBezTo>
                  <a:cubicBezTo>
                    <a:pt x="1334" y="1715"/>
                    <a:pt x="1739" y="1334"/>
                    <a:pt x="1739" y="858"/>
                  </a:cubicBezTo>
                  <a:cubicBezTo>
                    <a:pt x="1739" y="381"/>
                    <a:pt x="1334" y="0"/>
                    <a:pt x="8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3"/>
            <p:cNvSpPr/>
            <p:nvPr/>
          </p:nvSpPr>
          <p:spPr>
            <a:xfrm>
              <a:off x="1931373" y="2520688"/>
              <a:ext cx="155976" cy="284216"/>
            </a:xfrm>
            <a:custGeom>
              <a:rect b="b" l="l" r="r" t="t"/>
              <a:pathLst>
                <a:path extrusionOk="0" h="8679" w="4763">
                  <a:moveTo>
                    <a:pt x="2313" y="449"/>
                  </a:moveTo>
                  <a:cubicBezTo>
                    <a:pt x="3282" y="449"/>
                    <a:pt x="4072" y="1258"/>
                    <a:pt x="4072" y="2263"/>
                  </a:cubicBezTo>
                  <a:lnTo>
                    <a:pt x="4072" y="2859"/>
                  </a:lnTo>
                  <a:lnTo>
                    <a:pt x="3620" y="2859"/>
                  </a:lnTo>
                  <a:cubicBezTo>
                    <a:pt x="3525" y="2859"/>
                    <a:pt x="3453" y="2930"/>
                    <a:pt x="3453" y="3002"/>
                  </a:cubicBezTo>
                  <a:cubicBezTo>
                    <a:pt x="3453" y="3097"/>
                    <a:pt x="3501" y="3192"/>
                    <a:pt x="3620" y="3192"/>
                  </a:cubicBezTo>
                  <a:lnTo>
                    <a:pt x="4072" y="3192"/>
                  </a:lnTo>
                  <a:cubicBezTo>
                    <a:pt x="4239" y="3192"/>
                    <a:pt x="4358" y="3383"/>
                    <a:pt x="4358" y="3597"/>
                  </a:cubicBezTo>
                  <a:lnTo>
                    <a:pt x="4358" y="4335"/>
                  </a:lnTo>
                  <a:cubicBezTo>
                    <a:pt x="4239" y="4240"/>
                    <a:pt x="4096" y="4216"/>
                    <a:pt x="3953" y="4216"/>
                  </a:cubicBezTo>
                  <a:lnTo>
                    <a:pt x="2453" y="4216"/>
                  </a:lnTo>
                  <a:cubicBezTo>
                    <a:pt x="2381" y="4216"/>
                    <a:pt x="2286" y="4264"/>
                    <a:pt x="2286" y="4359"/>
                  </a:cubicBezTo>
                  <a:cubicBezTo>
                    <a:pt x="2286" y="4454"/>
                    <a:pt x="2334" y="4526"/>
                    <a:pt x="2453" y="4526"/>
                  </a:cubicBezTo>
                  <a:lnTo>
                    <a:pt x="3953" y="4526"/>
                  </a:lnTo>
                  <a:cubicBezTo>
                    <a:pt x="4096" y="4526"/>
                    <a:pt x="4287" y="4621"/>
                    <a:pt x="4310" y="4764"/>
                  </a:cubicBezTo>
                  <a:cubicBezTo>
                    <a:pt x="4430" y="5074"/>
                    <a:pt x="4215" y="5335"/>
                    <a:pt x="3953" y="5335"/>
                  </a:cubicBezTo>
                  <a:lnTo>
                    <a:pt x="3763" y="5335"/>
                  </a:lnTo>
                  <a:lnTo>
                    <a:pt x="3763" y="4812"/>
                  </a:lnTo>
                  <a:cubicBezTo>
                    <a:pt x="3763" y="4740"/>
                    <a:pt x="3739" y="4692"/>
                    <a:pt x="3691" y="4645"/>
                  </a:cubicBezTo>
                  <a:cubicBezTo>
                    <a:pt x="3670" y="4636"/>
                    <a:pt x="3648" y="4632"/>
                    <a:pt x="3626" y="4632"/>
                  </a:cubicBezTo>
                  <a:cubicBezTo>
                    <a:pt x="3525" y="4632"/>
                    <a:pt x="3429" y="4714"/>
                    <a:pt x="3429" y="4812"/>
                  </a:cubicBezTo>
                  <a:lnTo>
                    <a:pt x="3429" y="7217"/>
                  </a:lnTo>
                  <a:cubicBezTo>
                    <a:pt x="3429" y="7812"/>
                    <a:pt x="2977" y="8288"/>
                    <a:pt x="2381" y="8312"/>
                  </a:cubicBezTo>
                  <a:cubicBezTo>
                    <a:pt x="1738" y="8312"/>
                    <a:pt x="1262" y="7812"/>
                    <a:pt x="1262" y="7217"/>
                  </a:cubicBezTo>
                  <a:lnTo>
                    <a:pt x="1262" y="4812"/>
                  </a:lnTo>
                  <a:cubicBezTo>
                    <a:pt x="1262" y="4764"/>
                    <a:pt x="1262" y="4740"/>
                    <a:pt x="1238" y="4716"/>
                  </a:cubicBezTo>
                  <a:cubicBezTo>
                    <a:pt x="1193" y="4679"/>
                    <a:pt x="1148" y="4662"/>
                    <a:pt x="1107" y="4662"/>
                  </a:cubicBezTo>
                  <a:cubicBezTo>
                    <a:pt x="1019" y="4662"/>
                    <a:pt x="953" y="4738"/>
                    <a:pt x="953" y="4835"/>
                  </a:cubicBezTo>
                  <a:lnTo>
                    <a:pt x="953" y="5359"/>
                  </a:lnTo>
                  <a:lnTo>
                    <a:pt x="643" y="5359"/>
                  </a:lnTo>
                  <a:cubicBezTo>
                    <a:pt x="548" y="5359"/>
                    <a:pt x="500" y="5335"/>
                    <a:pt x="429" y="5288"/>
                  </a:cubicBezTo>
                  <a:cubicBezTo>
                    <a:pt x="167" y="4954"/>
                    <a:pt x="405" y="4573"/>
                    <a:pt x="714" y="4573"/>
                  </a:cubicBezTo>
                  <a:lnTo>
                    <a:pt x="1715" y="4573"/>
                  </a:lnTo>
                  <a:cubicBezTo>
                    <a:pt x="1810" y="4573"/>
                    <a:pt x="1905" y="4502"/>
                    <a:pt x="1905" y="4407"/>
                  </a:cubicBezTo>
                  <a:cubicBezTo>
                    <a:pt x="1905" y="4335"/>
                    <a:pt x="1834" y="4240"/>
                    <a:pt x="1715" y="4240"/>
                  </a:cubicBezTo>
                  <a:lnTo>
                    <a:pt x="667" y="4240"/>
                  </a:lnTo>
                  <a:cubicBezTo>
                    <a:pt x="524" y="4240"/>
                    <a:pt x="381" y="4264"/>
                    <a:pt x="286" y="4359"/>
                  </a:cubicBezTo>
                  <a:lnTo>
                    <a:pt x="286" y="3573"/>
                  </a:lnTo>
                  <a:cubicBezTo>
                    <a:pt x="286" y="3359"/>
                    <a:pt x="429" y="3192"/>
                    <a:pt x="595" y="3192"/>
                  </a:cubicBezTo>
                  <a:lnTo>
                    <a:pt x="1024" y="3192"/>
                  </a:lnTo>
                  <a:cubicBezTo>
                    <a:pt x="1119" y="3192"/>
                    <a:pt x="1215" y="3121"/>
                    <a:pt x="1215" y="3049"/>
                  </a:cubicBezTo>
                  <a:cubicBezTo>
                    <a:pt x="1238" y="2930"/>
                    <a:pt x="1143" y="2835"/>
                    <a:pt x="1024" y="2835"/>
                  </a:cubicBezTo>
                  <a:lnTo>
                    <a:pt x="500" y="2835"/>
                  </a:lnTo>
                  <a:lnTo>
                    <a:pt x="500" y="2216"/>
                  </a:lnTo>
                  <a:cubicBezTo>
                    <a:pt x="500" y="1263"/>
                    <a:pt x="1238" y="477"/>
                    <a:pt x="2191" y="454"/>
                  </a:cubicBezTo>
                  <a:cubicBezTo>
                    <a:pt x="2232" y="451"/>
                    <a:pt x="2273" y="449"/>
                    <a:pt x="2313" y="449"/>
                  </a:cubicBezTo>
                  <a:close/>
                  <a:moveTo>
                    <a:pt x="2363" y="1"/>
                  </a:moveTo>
                  <a:cubicBezTo>
                    <a:pt x="1191" y="1"/>
                    <a:pt x="238" y="968"/>
                    <a:pt x="238" y="2192"/>
                  </a:cubicBezTo>
                  <a:lnTo>
                    <a:pt x="238" y="2978"/>
                  </a:lnTo>
                  <a:cubicBezTo>
                    <a:pt x="71" y="3145"/>
                    <a:pt x="0" y="3335"/>
                    <a:pt x="0" y="3549"/>
                  </a:cubicBezTo>
                  <a:lnTo>
                    <a:pt x="0" y="4954"/>
                  </a:lnTo>
                  <a:cubicBezTo>
                    <a:pt x="0" y="5359"/>
                    <a:pt x="310" y="5693"/>
                    <a:pt x="738" y="5693"/>
                  </a:cubicBezTo>
                  <a:lnTo>
                    <a:pt x="905" y="5693"/>
                  </a:lnTo>
                  <a:lnTo>
                    <a:pt x="905" y="7241"/>
                  </a:lnTo>
                  <a:cubicBezTo>
                    <a:pt x="905" y="8022"/>
                    <a:pt x="1533" y="8678"/>
                    <a:pt x="2338" y="8678"/>
                  </a:cubicBezTo>
                  <a:cubicBezTo>
                    <a:pt x="2392" y="8678"/>
                    <a:pt x="2446" y="8675"/>
                    <a:pt x="2501" y="8669"/>
                  </a:cubicBezTo>
                  <a:cubicBezTo>
                    <a:pt x="3239" y="8598"/>
                    <a:pt x="3834" y="7955"/>
                    <a:pt x="3834" y="7217"/>
                  </a:cubicBezTo>
                  <a:lnTo>
                    <a:pt x="3834" y="5693"/>
                  </a:lnTo>
                  <a:lnTo>
                    <a:pt x="4001" y="5693"/>
                  </a:lnTo>
                  <a:cubicBezTo>
                    <a:pt x="4430" y="5693"/>
                    <a:pt x="4763" y="5359"/>
                    <a:pt x="4763" y="4954"/>
                  </a:cubicBezTo>
                  <a:lnTo>
                    <a:pt x="4763" y="3549"/>
                  </a:lnTo>
                  <a:cubicBezTo>
                    <a:pt x="4691" y="3335"/>
                    <a:pt x="4596" y="3145"/>
                    <a:pt x="4477" y="2978"/>
                  </a:cubicBezTo>
                  <a:lnTo>
                    <a:pt x="4477" y="2144"/>
                  </a:lnTo>
                  <a:cubicBezTo>
                    <a:pt x="4477" y="1001"/>
                    <a:pt x="3572" y="25"/>
                    <a:pt x="2405" y="1"/>
                  </a:cubicBezTo>
                  <a:cubicBezTo>
                    <a:pt x="2391" y="1"/>
                    <a:pt x="2377" y="1"/>
                    <a:pt x="2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3"/>
            <p:cNvSpPr/>
            <p:nvPr/>
          </p:nvSpPr>
          <p:spPr>
            <a:xfrm>
              <a:off x="1749657" y="2600002"/>
              <a:ext cx="170811" cy="281825"/>
            </a:xfrm>
            <a:custGeom>
              <a:rect b="b" l="l" r="r" t="t"/>
              <a:pathLst>
                <a:path extrusionOk="0" h="8606" w="5216">
                  <a:moveTo>
                    <a:pt x="2251" y="297"/>
                  </a:moveTo>
                  <a:cubicBezTo>
                    <a:pt x="2633" y="297"/>
                    <a:pt x="3003" y="416"/>
                    <a:pt x="3310" y="627"/>
                  </a:cubicBezTo>
                  <a:cubicBezTo>
                    <a:pt x="3692" y="889"/>
                    <a:pt x="3953" y="1318"/>
                    <a:pt x="4049" y="1794"/>
                  </a:cubicBezTo>
                  <a:lnTo>
                    <a:pt x="4168" y="2413"/>
                  </a:lnTo>
                  <a:lnTo>
                    <a:pt x="4120" y="2413"/>
                  </a:lnTo>
                  <a:lnTo>
                    <a:pt x="3668" y="2509"/>
                  </a:lnTo>
                  <a:cubicBezTo>
                    <a:pt x="3572" y="2532"/>
                    <a:pt x="3525" y="2628"/>
                    <a:pt x="3525" y="2699"/>
                  </a:cubicBezTo>
                  <a:cubicBezTo>
                    <a:pt x="3549" y="2794"/>
                    <a:pt x="3644" y="2866"/>
                    <a:pt x="3715" y="2866"/>
                  </a:cubicBezTo>
                  <a:lnTo>
                    <a:pt x="4168" y="2771"/>
                  </a:lnTo>
                  <a:cubicBezTo>
                    <a:pt x="4239" y="2771"/>
                    <a:pt x="4311" y="2771"/>
                    <a:pt x="4382" y="2818"/>
                  </a:cubicBezTo>
                  <a:cubicBezTo>
                    <a:pt x="4477" y="2890"/>
                    <a:pt x="4501" y="3009"/>
                    <a:pt x="4525" y="3104"/>
                  </a:cubicBezTo>
                  <a:cubicBezTo>
                    <a:pt x="4525" y="3128"/>
                    <a:pt x="4596" y="3485"/>
                    <a:pt x="4644" y="3842"/>
                  </a:cubicBezTo>
                  <a:cubicBezTo>
                    <a:pt x="4525" y="3771"/>
                    <a:pt x="4382" y="3771"/>
                    <a:pt x="4239" y="3771"/>
                  </a:cubicBezTo>
                  <a:lnTo>
                    <a:pt x="2739" y="4057"/>
                  </a:lnTo>
                  <a:cubicBezTo>
                    <a:pt x="2644" y="4080"/>
                    <a:pt x="2596" y="4176"/>
                    <a:pt x="2596" y="4247"/>
                  </a:cubicBezTo>
                  <a:cubicBezTo>
                    <a:pt x="2620" y="4342"/>
                    <a:pt x="2715" y="4414"/>
                    <a:pt x="2810" y="4414"/>
                  </a:cubicBezTo>
                  <a:lnTo>
                    <a:pt x="4287" y="4128"/>
                  </a:lnTo>
                  <a:cubicBezTo>
                    <a:pt x="4317" y="4122"/>
                    <a:pt x="4345" y="4119"/>
                    <a:pt x="4372" y="4119"/>
                  </a:cubicBezTo>
                  <a:cubicBezTo>
                    <a:pt x="4454" y="4119"/>
                    <a:pt x="4525" y="4146"/>
                    <a:pt x="4596" y="4199"/>
                  </a:cubicBezTo>
                  <a:cubicBezTo>
                    <a:pt x="4668" y="4247"/>
                    <a:pt x="4739" y="4342"/>
                    <a:pt x="4763" y="4461"/>
                  </a:cubicBezTo>
                  <a:cubicBezTo>
                    <a:pt x="4858" y="4723"/>
                    <a:pt x="4716" y="4938"/>
                    <a:pt x="4477" y="4961"/>
                  </a:cubicBezTo>
                  <a:lnTo>
                    <a:pt x="4287" y="5009"/>
                  </a:lnTo>
                  <a:lnTo>
                    <a:pt x="4192" y="4485"/>
                  </a:lnTo>
                  <a:cubicBezTo>
                    <a:pt x="4168" y="4414"/>
                    <a:pt x="4073" y="4342"/>
                    <a:pt x="4001" y="4342"/>
                  </a:cubicBezTo>
                  <a:cubicBezTo>
                    <a:pt x="3906" y="4366"/>
                    <a:pt x="3834" y="4461"/>
                    <a:pt x="3834" y="4557"/>
                  </a:cubicBezTo>
                  <a:lnTo>
                    <a:pt x="4263" y="6938"/>
                  </a:lnTo>
                  <a:cubicBezTo>
                    <a:pt x="4382" y="7533"/>
                    <a:pt x="3953" y="8105"/>
                    <a:pt x="3358" y="8224"/>
                  </a:cubicBezTo>
                  <a:cubicBezTo>
                    <a:pt x="3291" y="8235"/>
                    <a:pt x="3225" y="8241"/>
                    <a:pt x="3159" y="8241"/>
                  </a:cubicBezTo>
                  <a:cubicBezTo>
                    <a:pt x="2947" y="8241"/>
                    <a:pt x="2743" y="8179"/>
                    <a:pt x="2525" y="8034"/>
                  </a:cubicBezTo>
                  <a:cubicBezTo>
                    <a:pt x="2263" y="7867"/>
                    <a:pt x="2144" y="7629"/>
                    <a:pt x="2096" y="7319"/>
                  </a:cubicBezTo>
                  <a:lnTo>
                    <a:pt x="1667" y="4938"/>
                  </a:lnTo>
                  <a:cubicBezTo>
                    <a:pt x="1643" y="4842"/>
                    <a:pt x="1548" y="4795"/>
                    <a:pt x="1453" y="4795"/>
                  </a:cubicBezTo>
                  <a:cubicBezTo>
                    <a:pt x="1381" y="4819"/>
                    <a:pt x="1310" y="4914"/>
                    <a:pt x="1310" y="5009"/>
                  </a:cubicBezTo>
                  <a:lnTo>
                    <a:pt x="1405" y="5509"/>
                  </a:lnTo>
                  <a:lnTo>
                    <a:pt x="1215" y="5533"/>
                  </a:lnTo>
                  <a:cubicBezTo>
                    <a:pt x="1183" y="5539"/>
                    <a:pt x="1154" y="5542"/>
                    <a:pt x="1128" y="5542"/>
                  </a:cubicBezTo>
                  <a:cubicBezTo>
                    <a:pt x="1056" y="5542"/>
                    <a:pt x="999" y="5520"/>
                    <a:pt x="929" y="5485"/>
                  </a:cubicBezTo>
                  <a:cubicBezTo>
                    <a:pt x="834" y="5414"/>
                    <a:pt x="786" y="5319"/>
                    <a:pt x="739" y="5200"/>
                  </a:cubicBezTo>
                  <a:cubicBezTo>
                    <a:pt x="715" y="5009"/>
                    <a:pt x="858" y="4795"/>
                    <a:pt x="1072" y="4723"/>
                  </a:cubicBezTo>
                  <a:lnTo>
                    <a:pt x="2096" y="4557"/>
                  </a:lnTo>
                  <a:cubicBezTo>
                    <a:pt x="2167" y="4533"/>
                    <a:pt x="2239" y="4438"/>
                    <a:pt x="2239" y="4342"/>
                  </a:cubicBezTo>
                  <a:cubicBezTo>
                    <a:pt x="2215" y="4247"/>
                    <a:pt x="2120" y="4199"/>
                    <a:pt x="2024" y="4199"/>
                  </a:cubicBezTo>
                  <a:lnTo>
                    <a:pt x="1024" y="4366"/>
                  </a:lnTo>
                  <a:cubicBezTo>
                    <a:pt x="858" y="4414"/>
                    <a:pt x="739" y="4461"/>
                    <a:pt x="619" y="4557"/>
                  </a:cubicBezTo>
                  <a:cubicBezTo>
                    <a:pt x="572" y="4199"/>
                    <a:pt x="500" y="3842"/>
                    <a:pt x="500" y="3818"/>
                  </a:cubicBezTo>
                  <a:cubicBezTo>
                    <a:pt x="477" y="3699"/>
                    <a:pt x="500" y="3604"/>
                    <a:pt x="572" y="3509"/>
                  </a:cubicBezTo>
                  <a:cubicBezTo>
                    <a:pt x="596" y="3414"/>
                    <a:pt x="691" y="3390"/>
                    <a:pt x="739" y="3366"/>
                  </a:cubicBezTo>
                  <a:lnTo>
                    <a:pt x="1191" y="3271"/>
                  </a:lnTo>
                  <a:cubicBezTo>
                    <a:pt x="1286" y="3247"/>
                    <a:pt x="1334" y="3152"/>
                    <a:pt x="1334" y="3056"/>
                  </a:cubicBezTo>
                  <a:cubicBezTo>
                    <a:pt x="1310" y="2985"/>
                    <a:pt x="1215" y="2913"/>
                    <a:pt x="1143" y="2913"/>
                  </a:cubicBezTo>
                  <a:lnTo>
                    <a:pt x="691" y="3009"/>
                  </a:lnTo>
                  <a:cubicBezTo>
                    <a:pt x="667" y="3009"/>
                    <a:pt x="619" y="3009"/>
                    <a:pt x="619" y="3033"/>
                  </a:cubicBezTo>
                  <a:lnTo>
                    <a:pt x="500" y="2413"/>
                  </a:lnTo>
                  <a:cubicBezTo>
                    <a:pt x="334" y="1437"/>
                    <a:pt x="977" y="508"/>
                    <a:pt x="1977" y="318"/>
                  </a:cubicBezTo>
                  <a:cubicBezTo>
                    <a:pt x="2068" y="304"/>
                    <a:pt x="2160" y="297"/>
                    <a:pt x="2251" y="297"/>
                  </a:cubicBezTo>
                  <a:close/>
                  <a:moveTo>
                    <a:pt x="2309" y="0"/>
                  </a:moveTo>
                  <a:cubicBezTo>
                    <a:pt x="2183" y="0"/>
                    <a:pt x="2056" y="11"/>
                    <a:pt x="1929" y="32"/>
                  </a:cubicBezTo>
                  <a:cubicBezTo>
                    <a:pt x="786" y="222"/>
                    <a:pt x="0" y="1342"/>
                    <a:pt x="215" y="2509"/>
                  </a:cubicBezTo>
                  <a:lnTo>
                    <a:pt x="357" y="3294"/>
                  </a:lnTo>
                  <a:cubicBezTo>
                    <a:pt x="357" y="3342"/>
                    <a:pt x="334" y="3342"/>
                    <a:pt x="334" y="3366"/>
                  </a:cubicBezTo>
                  <a:cubicBezTo>
                    <a:pt x="238" y="3509"/>
                    <a:pt x="215" y="3723"/>
                    <a:pt x="238" y="3890"/>
                  </a:cubicBezTo>
                  <a:cubicBezTo>
                    <a:pt x="238" y="3937"/>
                    <a:pt x="477" y="5271"/>
                    <a:pt x="477" y="5271"/>
                  </a:cubicBezTo>
                  <a:cubicBezTo>
                    <a:pt x="500" y="5485"/>
                    <a:pt x="619" y="5628"/>
                    <a:pt x="786" y="5747"/>
                  </a:cubicBezTo>
                  <a:cubicBezTo>
                    <a:pt x="905" y="5843"/>
                    <a:pt x="1048" y="5890"/>
                    <a:pt x="1191" y="5890"/>
                  </a:cubicBezTo>
                  <a:lnTo>
                    <a:pt x="1310" y="5890"/>
                  </a:lnTo>
                  <a:lnTo>
                    <a:pt x="1501" y="5866"/>
                  </a:lnTo>
                  <a:lnTo>
                    <a:pt x="1763" y="7414"/>
                  </a:lnTo>
                  <a:cubicBezTo>
                    <a:pt x="1810" y="7795"/>
                    <a:pt x="2024" y="8129"/>
                    <a:pt x="2358" y="8343"/>
                  </a:cubicBezTo>
                  <a:cubicBezTo>
                    <a:pt x="2596" y="8510"/>
                    <a:pt x="2882" y="8605"/>
                    <a:pt x="3191" y="8605"/>
                  </a:cubicBezTo>
                  <a:cubicBezTo>
                    <a:pt x="3287" y="8605"/>
                    <a:pt x="3358" y="8605"/>
                    <a:pt x="3453" y="8557"/>
                  </a:cubicBezTo>
                  <a:cubicBezTo>
                    <a:pt x="4239" y="8415"/>
                    <a:pt x="4763" y="7676"/>
                    <a:pt x="4620" y="6890"/>
                  </a:cubicBezTo>
                  <a:lnTo>
                    <a:pt x="4358" y="5343"/>
                  </a:lnTo>
                  <a:lnTo>
                    <a:pt x="4525" y="5319"/>
                  </a:lnTo>
                  <a:cubicBezTo>
                    <a:pt x="4954" y="5271"/>
                    <a:pt x="5216" y="4842"/>
                    <a:pt x="5120" y="4461"/>
                  </a:cubicBezTo>
                  <a:cubicBezTo>
                    <a:pt x="5144" y="4461"/>
                    <a:pt x="4906" y="3128"/>
                    <a:pt x="4906" y="3104"/>
                  </a:cubicBezTo>
                  <a:cubicBezTo>
                    <a:pt x="4882" y="2913"/>
                    <a:pt x="4787" y="2747"/>
                    <a:pt x="4644" y="2604"/>
                  </a:cubicBezTo>
                  <a:lnTo>
                    <a:pt x="4596" y="2556"/>
                  </a:lnTo>
                  <a:lnTo>
                    <a:pt x="4430" y="1747"/>
                  </a:lnTo>
                  <a:cubicBezTo>
                    <a:pt x="4358" y="1199"/>
                    <a:pt x="4025" y="723"/>
                    <a:pt x="3549" y="389"/>
                  </a:cubicBezTo>
                  <a:cubicBezTo>
                    <a:pt x="3178" y="130"/>
                    <a:pt x="2750" y="0"/>
                    <a:pt x="23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 name="Google Shape;1832;p53"/>
          <p:cNvGrpSpPr/>
          <p:nvPr/>
        </p:nvGrpSpPr>
        <p:grpSpPr>
          <a:xfrm>
            <a:off x="2493647" y="2520721"/>
            <a:ext cx="364218" cy="361860"/>
            <a:chOff x="2493647" y="2520721"/>
            <a:chExt cx="364218" cy="361860"/>
          </a:xfrm>
        </p:grpSpPr>
        <p:sp>
          <p:nvSpPr>
            <p:cNvPr id="1833" name="Google Shape;1833;p53"/>
            <p:cNvSpPr/>
            <p:nvPr/>
          </p:nvSpPr>
          <p:spPr>
            <a:xfrm>
              <a:off x="2665211" y="2604914"/>
              <a:ext cx="49940" cy="48401"/>
            </a:xfrm>
            <a:custGeom>
              <a:rect b="b" l="l" r="r" t="t"/>
              <a:pathLst>
                <a:path extrusionOk="0" h="1478" w="1525">
                  <a:moveTo>
                    <a:pt x="739" y="334"/>
                  </a:moveTo>
                  <a:cubicBezTo>
                    <a:pt x="953" y="334"/>
                    <a:pt x="1167" y="501"/>
                    <a:pt x="1167" y="739"/>
                  </a:cubicBezTo>
                  <a:cubicBezTo>
                    <a:pt x="1167" y="977"/>
                    <a:pt x="977" y="1168"/>
                    <a:pt x="739" y="1168"/>
                  </a:cubicBezTo>
                  <a:cubicBezTo>
                    <a:pt x="524" y="1168"/>
                    <a:pt x="334" y="977"/>
                    <a:pt x="334" y="739"/>
                  </a:cubicBezTo>
                  <a:cubicBezTo>
                    <a:pt x="334" y="525"/>
                    <a:pt x="501" y="334"/>
                    <a:pt x="739" y="334"/>
                  </a:cubicBezTo>
                  <a:close/>
                  <a:moveTo>
                    <a:pt x="739" y="1"/>
                  </a:moveTo>
                  <a:cubicBezTo>
                    <a:pt x="334" y="1"/>
                    <a:pt x="0" y="334"/>
                    <a:pt x="0" y="739"/>
                  </a:cubicBezTo>
                  <a:cubicBezTo>
                    <a:pt x="0" y="1168"/>
                    <a:pt x="334" y="1477"/>
                    <a:pt x="739" y="1477"/>
                  </a:cubicBezTo>
                  <a:cubicBezTo>
                    <a:pt x="1167" y="1477"/>
                    <a:pt x="1477" y="1168"/>
                    <a:pt x="1477" y="739"/>
                  </a:cubicBezTo>
                  <a:cubicBezTo>
                    <a:pt x="1525" y="358"/>
                    <a:pt x="1167" y="1"/>
                    <a:pt x="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3"/>
            <p:cNvSpPr/>
            <p:nvPr/>
          </p:nvSpPr>
          <p:spPr>
            <a:xfrm>
              <a:off x="2577088" y="2520721"/>
              <a:ext cx="136492" cy="79576"/>
            </a:xfrm>
            <a:custGeom>
              <a:rect b="b" l="l" r="r" t="t"/>
              <a:pathLst>
                <a:path extrusionOk="0" h="2430" w="4168">
                  <a:moveTo>
                    <a:pt x="1382" y="0"/>
                  </a:moveTo>
                  <a:cubicBezTo>
                    <a:pt x="905" y="0"/>
                    <a:pt x="453" y="191"/>
                    <a:pt x="96" y="500"/>
                  </a:cubicBezTo>
                  <a:cubicBezTo>
                    <a:pt x="0" y="595"/>
                    <a:pt x="0" y="714"/>
                    <a:pt x="96" y="786"/>
                  </a:cubicBezTo>
                  <a:cubicBezTo>
                    <a:pt x="120" y="810"/>
                    <a:pt x="167" y="822"/>
                    <a:pt x="215" y="822"/>
                  </a:cubicBezTo>
                  <a:cubicBezTo>
                    <a:pt x="262" y="822"/>
                    <a:pt x="310" y="810"/>
                    <a:pt x="334" y="786"/>
                  </a:cubicBezTo>
                  <a:cubicBezTo>
                    <a:pt x="643" y="524"/>
                    <a:pt x="977" y="357"/>
                    <a:pt x="1382" y="357"/>
                  </a:cubicBezTo>
                  <a:lnTo>
                    <a:pt x="2310" y="357"/>
                  </a:lnTo>
                  <a:cubicBezTo>
                    <a:pt x="3168" y="357"/>
                    <a:pt x="3858" y="1048"/>
                    <a:pt x="3858" y="1905"/>
                  </a:cubicBezTo>
                  <a:cubicBezTo>
                    <a:pt x="3858" y="2000"/>
                    <a:pt x="3858" y="2120"/>
                    <a:pt x="3811" y="2215"/>
                  </a:cubicBezTo>
                  <a:cubicBezTo>
                    <a:pt x="3787" y="2310"/>
                    <a:pt x="3858" y="2381"/>
                    <a:pt x="3930" y="2429"/>
                  </a:cubicBezTo>
                  <a:lnTo>
                    <a:pt x="3954" y="2429"/>
                  </a:lnTo>
                  <a:cubicBezTo>
                    <a:pt x="4049" y="2429"/>
                    <a:pt x="4120" y="2358"/>
                    <a:pt x="4144" y="2262"/>
                  </a:cubicBezTo>
                  <a:cubicBezTo>
                    <a:pt x="4168" y="2143"/>
                    <a:pt x="4168" y="2024"/>
                    <a:pt x="4168" y="1881"/>
                  </a:cubicBezTo>
                  <a:cubicBezTo>
                    <a:pt x="4168" y="834"/>
                    <a:pt x="3334" y="0"/>
                    <a:pt x="2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3"/>
            <p:cNvSpPr/>
            <p:nvPr/>
          </p:nvSpPr>
          <p:spPr>
            <a:xfrm>
              <a:off x="2588779" y="2544102"/>
              <a:ext cx="65560" cy="80362"/>
            </a:xfrm>
            <a:custGeom>
              <a:rect b="b" l="l" r="r" t="t"/>
              <a:pathLst>
                <a:path extrusionOk="0" h="2454" w="2002">
                  <a:moveTo>
                    <a:pt x="1239" y="358"/>
                  </a:moveTo>
                  <a:cubicBezTo>
                    <a:pt x="1310" y="358"/>
                    <a:pt x="1406" y="358"/>
                    <a:pt x="1501" y="405"/>
                  </a:cubicBezTo>
                  <a:cubicBezTo>
                    <a:pt x="1287" y="596"/>
                    <a:pt x="1168" y="905"/>
                    <a:pt x="1168" y="1239"/>
                  </a:cubicBezTo>
                  <a:cubicBezTo>
                    <a:pt x="1168" y="1525"/>
                    <a:pt x="1287" y="1810"/>
                    <a:pt x="1501" y="2072"/>
                  </a:cubicBezTo>
                  <a:cubicBezTo>
                    <a:pt x="1406" y="2096"/>
                    <a:pt x="1310" y="2096"/>
                    <a:pt x="1239" y="2096"/>
                  </a:cubicBezTo>
                  <a:cubicBezTo>
                    <a:pt x="763" y="2096"/>
                    <a:pt x="358" y="1715"/>
                    <a:pt x="358" y="1239"/>
                  </a:cubicBezTo>
                  <a:cubicBezTo>
                    <a:pt x="358" y="763"/>
                    <a:pt x="763" y="358"/>
                    <a:pt x="1239" y="358"/>
                  </a:cubicBezTo>
                  <a:close/>
                  <a:moveTo>
                    <a:pt x="1215" y="0"/>
                  </a:moveTo>
                  <a:cubicBezTo>
                    <a:pt x="572" y="0"/>
                    <a:pt x="1" y="548"/>
                    <a:pt x="1" y="1239"/>
                  </a:cubicBezTo>
                  <a:cubicBezTo>
                    <a:pt x="1" y="1906"/>
                    <a:pt x="548" y="2453"/>
                    <a:pt x="1215" y="2453"/>
                  </a:cubicBezTo>
                  <a:cubicBezTo>
                    <a:pt x="1477" y="2453"/>
                    <a:pt x="1715" y="2382"/>
                    <a:pt x="1906" y="2239"/>
                  </a:cubicBezTo>
                  <a:cubicBezTo>
                    <a:pt x="1977" y="2215"/>
                    <a:pt x="2001" y="2144"/>
                    <a:pt x="2001" y="2096"/>
                  </a:cubicBezTo>
                  <a:cubicBezTo>
                    <a:pt x="2001" y="2025"/>
                    <a:pt x="1977" y="1977"/>
                    <a:pt x="1906" y="1953"/>
                  </a:cubicBezTo>
                  <a:cubicBezTo>
                    <a:pt x="1668" y="1787"/>
                    <a:pt x="1525" y="1525"/>
                    <a:pt x="1525" y="1239"/>
                  </a:cubicBezTo>
                  <a:cubicBezTo>
                    <a:pt x="1525" y="929"/>
                    <a:pt x="1668" y="667"/>
                    <a:pt x="1906" y="524"/>
                  </a:cubicBezTo>
                  <a:cubicBezTo>
                    <a:pt x="1977" y="477"/>
                    <a:pt x="2001" y="429"/>
                    <a:pt x="2001" y="358"/>
                  </a:cubicBezTo>
                  <a:cubicBezTo>
                    <a:pt x="2001" y="310"/>
                    <a:pt x="1977" y="239"/>
                    <a:pt x="1906" y="215"/>
                  </a:cubicBezTo>
                  <a:cubicBezTo>
                    <a:pt x="1715" y="96"/>
                    <a:pt x="1477" y="0"/>
                    <a:pt x="1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3"/>
            <p:cNvSpPr/>
            <p:nvPr/>
          </p:nvSpPr>
          <p:spPr>
            <a:xfrm>
              <a:off x="2493647" y="2650957"/>
              <a:ext cx="364218" cy="231623"/>
            </a:xfrm>
            <a:custGeom>
              <a:rect b="b" l="l" r="r" t="t"/>
              <a:pathLst>
                <a:path extrusionOk="0" h="7073" w="11122">
                  <a:moveTo>
                    <a:pt x="7264" y="357"/>
                  </a:moveTo>
                  <a:cubicBezTo>
                    <a:pt x="7621" y="357"/>
                    <a:pt x="7907" y="595"/>
                    <a:pt x="7978" y="905"/>
                  </a:cubicBezTo>
                  <a:lnTo>
                    <a:pt x="7954" y="905"/>
                  </a:lnTo>
                  <a:cubicBezTo>
                    <a:pt x="7502" y="905"/>
                    <a:pt x="7097" y="1191"/>
                    <a:pt x="6930" y="1596"/>
                  </a:cubicBezTo>
                  <a:lnTo>
                    <a:pt x="6716" y="1596"/>
                  </a:lnTo>
                  <a:cubicBezTo>
                    <a:pt x="6597" y="1453"/>
                    <a:pt x="6525" y="1262"/>
                    <a:pt x="6525" y="1096"/>
                  </a:cubicBezTo>
                  <a:cubicBezTo>
                    <a:pt x="6525" y="667"/>
                    <a:pt x="6835" y="357"/>
                    <a:pt x="7264" y="357"/>
                  </a:cubicBezTo>
                  <a:close/>
                  <a:moveTo>
                    <a:pt x="7049" y="1953"/>
                  </a:moveTo>
                  <a:cubicBezTo>
                    <a:pt x="7192" y="1953"/>
                    <a:pt x="7311" y="2072"/>
                    <a:pt x="7311" y="2262"/>
                  </a:cubicBezTo>
                  <a:lnTo>
                    <a:pt x="7311" y="3858"/>
                  </a:lnTo>
                  <a:cubicBezTo>
                    <a:pt x="7311" y="4001"/>
                    <a:pt x="7192" y="4168"/>
                    <a:pt x="7026" y="4168"/>
                  </a:cubicBezTo>
                  <a:lnTo>
                    <a:pt x="5573" y="4168"/>
                  </a:lnTo>
                  <a:lnTo>
                    <a:pt x="5573" y="2501"/>
                  </a:lnTo>
                  <a:cubicBezTo>
                    <a:pt x="5573" y="2405"/>
                    <a:pt x="5501" y="2310"/>
                    <a:pt x="5406" y="2310"/>
                  </a:cubicBezTo>
                  <a:cubicBezTo>
                    <a:pt x="5335" y="2310"/>
                    <a:pt x="5239" y="2358"/>
                    <a:pt x="5239" y="2501"/>
                  </a:cubicBezTo>
                  <a:lnTo>
                    <a:pt x="5239" y="4168"/>
                  </a:lnTo>
                  <a:lnTo>
                    <a:pt x="810" y="4168"/>
                  </a:lnTo>
                  <a:cubicBezTo>
                    <a:pt x="643" y="4168"/>
                    <a:pt x="500" y="4048"/>
                    <a:pt x="500" y="3858"/>
                  </a:cubicBezTo>
                  <a:lnTo>
                    <a:pt x="500" y="2262"/>
                  </a:lnTo>
                  <a:cubicBezTo>
                    <a:pt x="500" y="2096"/>
                    <a:pt x="619" y="1953"/>
                    <a:pt x="810" y="1953"/>
                  </a:cubicBezTo>
                  <a:close/>
                  <a:moveTo>
                    <a:pt x="7264" y="0"/>
                  </a:moveTo>
                  <a:cubicBezTo>
                    <a:pt x="6668" y="0"/>
                    <a:pt x="6168" y="500"/>
                    <a:pt x="6168" y="1096"/>
                  </a:cubicBezTo>
                  <a:cubicBezTo>
                    <a:pt x="6168" y="1262"/>
                    <a:pt x="6263" y="1619"/>
                    <a:pt x="6263" y="1619"/>
                  </a:cubicBezTo>
                  <a:lnTo>
                    <a:pt x="762" y="1619"/>
                  </a:lnTo>
                  <a:cubicBezTo>
                    <a:pt x="405" y="1619"/>
                    <a:pt x="143" y="1929"/>
                    <a:pt x="143" y="2262"/>
                  </a:cubicBezTo>
                  <a:lnTo>
                    <a:pt x="143" y="3882"/>
                  </a:lnTo>
                  <a:cubicBezTo>
                    <a:pt x="143" y="4239"/>
                    <a:pt x="429" y="4525"/>
                    <a:pt x="762" y="4525"/>
                  </a:cubicBezTo>
                  <a:lnTo>
                    <a:pt x="6978" y="4525"/>
                  </a:lnTo>
                  <a:cubicBezTo>
                    <a:pt x="7335" y="4525"/>
                    <a:pt x="7621" y="4215"/>
                    <a:pt x="7621" y="3882"/>
                  </a:cubicBezTo>
                  <a:lnTo>
                    <a:pt x="7621" y="3358"/>
                  </a:lnTo>
                  <a:lnTo>
                    <a:pt x="9050" y="3358"/>
                  </a:lnTo>
                  <a:cubicBezTo>
                    <a:pt x="9145" y="3358"/>
                    <a:pt x="9216" y="3286"/>
                    <a:pt x="9216" y="3215"/>
                  </a:cubicBezTo>
                  <a:cubicBezTo>
                    <a:pt x="9216" y="3120"/>
                    <a:pt x="9169" y="3024"/>
                    <a:pt x="9050" y="3024"/>
                  </a:cubicBezTo>
                  <a:lnTo>
                    <a:pt x="7621" y="3024"/>
                  </a:lnTo>
                  <a:lnTo>
                    <a:pt x="7621" y="2286"/>
                  </a:lnTo>
                  <a:cubicBezTo>
                    <a:pt x="7621" y="2024"/>
                    <a:pt x="7454" y="1810"/>
                    <a:pt x="7216" y="1691"/>
                  </a:cubicBezTo>
                  <a:cubicBezTo>
                    <a:pt x="7335" y="1453"/>
                    <a:pt x="7621" y="1262"/>
                    <a:pt x="7883" y="1262"/>
                  </a:cubicBezTo>
                  <a:lnTo>
                    <a:pt x="9955" y="1262"/>
                  </a:lnTo>
                  <a:cubicBezTo>
                    <a:pt x="10383" y="1262"/>
                    <a:pt x="10717" y="1596"/>
                    <a:pt x="10717" y="2024"/>
                  </a:cubicBezTo>
                  <a:lnTo>
                    <a:pt x="10669" y="2810"/>
                  </a:lnTo>
                  <a:cubicBezTo>
                    <a:pt x="10669" y="2905"/>
                    <a:pt x="10598" y="3001"/>
                    <a:pt x="10502" y="3001"/>
                  </a:cubicBezTo>
                  <a:lnTo>
                    <a:pt x="9598" y="3001"/>
                  </a:lnTo>
                  <a:cubicBezTo>
                    <a:pt x="9455" y="3144"/>
                    <a:pt x="9550" y="3334"/>
                    <a:pt x="9693" y="3334"/>
                  </a:cubicBezTo>
                  <a:lnTo>
                    <a:pt x="10598" y="3334"/>
                  </a:lnTo>
                  <a:cubicBezTo>
                    <a:pt x="10622" y="3334"/>
                    <a:pt x="10645" y="3358"/>
                    <a:pt x="10645" y="3382"/>
                  </a:cubicBezTo>
                  <a:lnTo>
                    <a:pt x="10645" y="3929"/>
                  </a:lnTo>
                  <a:lnTo>
                    <a:pt x="8288" y="3929"/>
                  </a:lnTo>
                  <a:cubicBezTo>
                    <a:pt x="8216" y="3929"/>
                    <a:pt x="8121" y="3977"/>
                    <a:pt x="8121" y="4072"/>
                  </a:cubicBezTo>
                  <a:cubicBezTo>
                    <a:pt x="8121" y="4168"/>
                    <a:pt x="8216" y="4239"/>
                    <a:pt x="8288" y="4239"/>
                  </a:cubicBezTo>
                  <a:lnTo>
                    <a:pt x="10669" y="4239"/>
                  </a:lnTo>
                  <a:lnTo>
                    <a:pt x="10669" y="5120"/>
                  </a:lnTo>
                  <a:cubicBezTo>
                    <a:pt x="10669" y="5192"/>
                    <a:pt x="10598" y="5287"/>
                    <a:pt x="10502" y="5287"/>
                  </a:cubicBezTo>
                  <a:lnTo>
                    <a:pt x="8978" y="5287"/>
                  </a:lnTo>
                  <a:cubicBezTo>
                    <a:pt x="8955" y="5287"/>
                    <a:pt x="8931" y="5287"/>
                    <a:pt x="8883" y="5311"/>
                  </a:cubicBezTo>
                  <a:cubicBezTo>
                    <a:pt x="8764" y="5477"/>
                    <a:pt x="8859" y="5620"/>
                    <a:pt x="9002" y="5620"/>
                  </a:cubicBezTo>
                  <a:lnTo>
                    <a:pt x="9074" y="5620"/>
                  </a:lnTo>
                  <a:lnTo>
                    <a:pt x="9074" y="6382"/>
                  </a:lnTo>
                  <a:cubicBezTo>
                    <a:pt x="9074" y="6549"/>
                    <a:pt x="8955" y="6692"/>
                    <a:pt x="8764" y="6692"/>
                  </a:cubicBezTo>
                  <a:lnTo>
                    <a:pt x="8288" y="6692"/>
                  </a:lnTo>
                  <a:cubicBezTo>
                    <a:pt x="8145" y="6692"/>
                    <a:pt x="8002" y="6573"/>
                    <a:pt x="8002" y="6382"/>
                  </a:cubicBezTo>
                  <a:lnTo>
                    <a:pt x="8002" y="5620"/>
                  </a:lnTo>
                  <a:lnTo>
                    <a:pt x="8264" y="5620"/>
                  </a:lnTo>
                  <a:cubicBezTo>
                    <a:pt x="8359" y="5620"/>
                    <a:pt x="8454" y="5549"/>
                    <a:pt x="8454" y="5477"/>
                  </a:cubicBezTo>
                  <a:cubicBezTo>
                    <a:pt x="8454" y="5382"/>
                    <a:pt x="8383" y="5287"/>
                    <a:pt x="8264" y="5287"/>
                  </a:cubicBezTo>
                  <a:lnTo>
                    <a:pt x="3477" y="5287"/>
                  </a:lnTo>
                  <a:cubicBezTo>
                    <a:pt x="3382" y="5287"/>
                    <a:pt x="3287" y="5358"/>
                    <a:pt x="3287" y="5430"/>
                  </a:cubicBezTo>
                  <a:cubicBezTo>
                    <a:pt x="3287" y="5525"/>
                    <a:pt x="3358" y="5620"/>
                    <a:pt x="3477" y="5620"/>
                  </a:cubicBezTo>
                  <a:lnTo>
                    <a:pt x="3477" y="6382"/>
                  </a:lnTo>
                  <a:cubicBezTo>
                    <a:pt x="3477" y="6549"/>
                    <a:pt x="3358" y="6692"/>
                    <a:pt x="3168" y="6692"/>
                  </a:cubicBezTo>
                  <a:lnTo>
                    <a:pt x="2691" y="6692"/>
                  </a:lnTo>
                  <a:cubicBezTo>
                    <a:pt x="2548" y="6692"/>
                    <a:pt x="2406" y="6573"/>
                    <a:pt x="2406" y="6382"/>
                  </a:cubicBezTo>
                  <a:lnTo>
                    <a:pt x="2406" y="5620"/>
                  </a:lnTo>
                  <a:lnTo>
                    <a:pt x="2739" y="5620"/>
                  </a:lnTo>
                  <a:cubicBezTo>
                    <a:pt x="2763" y="5620"/>
                    <a:pt x="2787" y="5620"/>
                    <a:pt x="2810" y="5596"/>
                  </a:cubicBezTo>
                  <a:cubicBezTo>
                    <a:pt x="2929" y="5430"/>
                    <a:pt x="2858" y="5287"/>
                    <a:pt x="2691" y="5287"/>
                  </a:cubicBezTo>
                  <a:lnTo>
                    <a:pt x="977" y="5287"/>
                  </a:lnTo>
                  <a:cubicBezTo>
                    <a:pt x="858" y="5287"/>
                    <a:pt x="762" y="5168"/>
                    <a:pt x="786" y="5049"/>
                  </a:cubicBezTo>
                  <a:cubicBezTo>
                    <a:pt x="839" y="4943"/>
                    <a:pt x="749" y="4838"/>
                    <a:pt x="631" y="4838"/>
                  </a:cubicBezTo>
                  <a:cubicBezTo>
                    <a:pt x="589" y="4838"/>
                    <a:pt x="544" y="4851"/>
                    <a:pt x="500" y="4882"/>
                  </a:cubicBezTo>
                  <a:cubicBezTo>
                    <a:pt x="477" y="4906"/>
                    <a:pt x="477" y="4930"/>
                    <a:pt x="477" y="4953"/>
                  </a:cubicBezTo>
                  <a:cubicBezTo>
                    <a:pt x="429" y="5311"/>
                    <a:pt x="739" y="5644"/>
                    <a:pt x="1096" y="5644"/>
                  </a:cubicBezTo>
                  <a:lnTo>
                    <a:pt x="2072" y="5644"/>
                  </a:lnTo>
                  <a:lnTo>
                    <a:pt x="2072" y="6430"/>
                  </a:lnTo>
                  <a:cubicBezTo>
                    <a:pt x="2072" y="6501"/>
                    <a:pt x="2096" y="6620"/>
                    <a:pt x="2144" y="6716"/>
                  </a:cubicBezTo>
                  <a:lnTo>
                    <a:pt x="167" y="6716"/>
                  </a:lnTo>
                  <a:cubicBezTo>
                    <a:pt x="72" y="6716"/>
                    <a:pt x="0" y="6787"/>
                    <a:pt x="0" y="6859"/>
                  </a:cubicBezTo>
                  <a:cubicBezTo>
                    <a:pt x="0" y="6954"/>
                    <a:pt x="48" y="7049"/>
                    <a:pt x="167" y="7049"/>
                  </a:cubicBezTo>
                  <a:lnTo>
                    <a:pt x="6383" y="7049"/>
                  </a:lnTo>
                  <a:cubicBezTo>
                    <a:pt x="6478" y="7049"/>
                    <a:pt x="6573" y="6978"/>
                    <a:pt x="6573" y="6906"/>
                  </a:cubicBezTo>
                  <a:cubicBezTo>
                    <a:pt x="6573" y="6811"/>
                    <a:pt x="6502" y="6716"/>
                    <a:pt x="6383" y="6716"/>
                  </a:cubicBezTo>
                  <a:lnTo>
                    <a:pt x="3715" y="6716"/>
                  </a:lnTo>
                  <a:cubicBezTo>
                    <a:pt x="3739" y="6620"/>
                    <a:pt x="3763" y="6549"/>
                    <a:pt x="3763" y="6430"/>
                  </a:cubicBezTo>
                  <a:lnTo>
                    <a:pt x="3763" y="5668"/>
                  </a:lnTo>
                  <a:lnTo>
                    <a:pt x="7573" y="5668"/>
                  </a:lnTo>
                  <a:lnTo>
                    <a:pt x="7573" y="6454"/>
                  </a:lnTo>
                  <a:cubicBezTo>
                    <a:pt x="7573" y="6549"/>
                    <a:pt x="7621" y="6668"/>
                    <a:pt x="7645" y="6740"/>
                  </a:cubicBezTo>
                  <a:lnTo>
                    <a:pt x="7288" y="6740"/>
                  </a:lnTo>
                  <a:cubicBezTo>
                    <a:pt x="7192" y="6740"/>
                    <a:pt x="7097" y="6811"/>
                    <a:pt x="7097" y="6906"/>
                  </a:cubicBezTo>
                  <a:cubicBezTo>
                    <a:pt x="7097" y="6978"/>
                    <a:pt x="7168" y="7073"/>
                    <a:pt x="7288" y="7073"/>
                  </a:cubicBezTo>
                  <a:lnTo>
                    <a:pt x="10955" y="7073"/>
                  </a:lnTo>
                  <a:cubicBezTo>
                    <a:pt x="11050" y="7073"/>
                    <a:pt x="11122" y="7025"/>
                    <a:pt x="11122" y="6930"/>
                  </a:cubicBezTo>
                  <a:cubicBezTo>
                    <a:pt x="11122" y="6835"/>
                    <a:pt x="11074" y="6740"/>
                    <a:pt x="10955" y="6740"/>
                  </a:cubicBezTo>
                  <a:lnTo>
                    <a:pt x="9455" y="6740"/>
                  </a:lnTo>
                  <a:cubicBezTo>
                    <a:pt x="9502" y="6668"/>
                    <a:pt x="9526" y="6573"/>
                    <a:pt x="9526" y="6454"/>
                  </a:cubicBezTo>
                  <a:lnTo>
                    <a:pt x="9526" y="5715"/>
                  </a:lnTo>
                  <a:lnTo>
                    <a:pt x="10479" y="5715"/>
                  </a:lnTo>
                  <a:cubicBezTo>
                    <a:pt x="10836" y="5715"/>
                    <a:pt x="11098" y="5406"/>
                    <a:pt x="11098" y="5073"/>
                  </a:cubicBezTo>
                  <a:lnTo>
                    <a:pt x="11098" y="3715"/>
                  </a:lnTo>
                  <a:cubicBezTo>
                    <a:pt x="11098" y="3715"/>
                    <a:pt x="10979" y="3239"/>
                    <a:pt x="10764" y="3144"/>
                  </a:cubicBezTo>
                  <a:cubicBezTo>
                    <a:pt x="10979" y="2858"/>
                    <a:pt x="11122" y="2548"/>
                    <a:pt x="11122" y="2215"/>
                  </a:cubicBezTo>
                  <a:lnTo>
                    <a:pt x="11122" y="2024"/>
                  </a:lnTo>
                  <a:cubicBezTo>
                    <a:pt x="11122" y="1454"/>
                    <a:pt x="10663" y="950"/>
                    <a:pt x="10101" y="950"/>
                  </a:cubicBezTo>
                  <a:cubicBezTo>
                    <a:pt x="10077" y="950"/>
                    <a:pt x="10051" y="951"/>
                    <a:pt x="10026" y="953"/>
                  </a:cubicBezTo>
                  <a:lnTo>
                    <a:pt x="8335" y="953"/>
                  </a:lnTo>
                  <a:cubicBezTo>
                    <a:pt x="8240" y="405"/>
                    <a:pt x="7788" y="0"/>
                    <a:pt x="7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3"/>
            <p:cNvSpPr/>
            <p:nvPr/>
          </p:nvSpPr>
          <p:spPr>
            <a:xfrm>
              <a:off x="2559928" y="2553927"/>
              <a:ext cx="97522" cy="93134"/>
            </a:xfrm>
            <a:custGeom>
              <a:rect b="b" l="l" r="r" t="t"/>
              <a:pathLst>
                <a:path extrusionOk="0" h="2844" w="2978">
                  <a:moveTo>
                    <a:pt x="377" y="1"/>
                  </a:moveTo>
                  <a:cubicBezTo>
                    <a:pt x="310" y="1"/>
                    <a:pt x="250" y="23"/>
                    <a:pt x="215" y="58"/>
                  </a:cubicBezTo>
                  <a:cubicBezTo>
                    <a:pt x="48" y="320"/>
                    <a:pt x="1" y="629"/>
                    <a:pt x="1" y="963"/>
                  </a:cubicBezTo>
                  <a:cubicBezTo>
                    <a:pt x="1" y="2010"/>
                    <a:pt x="834" y="2844"/>
                    <a:pt x="1882" y="2844"/>
                  </a:cubicBezTo>
                  <a:lnTo>
                    <a:pt x="2787" y="2844"/>
                  </a:lnTo>
                  <a:cubicBezTo>
                    <a:pt x="2882" y="2844"/>
                    <a:pt x="2977" y="2773"/>
                    <a:pt x="2977" y="2677"/>
                  </a:cubicBezTo>
                  <a:cubicBezTo>
                    <a:pt x="2977" y="2606"/>
                    <a:pt x="2906" y="2511"/>
                    <a:pt x="2787" y="2511"/>
                  </a:cubicBezTo>
                  <a:lnTo>
                    <a:pt x="1882" y="2511"/>
                  </a:lnTo>
                  <a:cubicBezTo>
                    <a:pt x="1001" y="2511"/>
                    <a:pt x="334" y="1820"/>
                    <a:pt x="334" y="963"/>
                  </a:cubicBezTo>
                  <a:cubicBezTo>
                    <a:pt x="334" y="724"/>
                    <a:pt x="382" y="463"/>
                    <a:pt x="501" y="248"/>
                  </a:cubicBezTo>
                  <a:cubicBezTo>
                    <a:pt x="524" y="153"/>
                    <a:pt x="501" y="58"/>
                    <a:pt x="453" y="10"/>
                  </a:cubicBezTo>
                  <a:cubicBezTo>
                    <a:pt x="427" y="4"/>
                    <a:pt x="402" y="1"/>
                    <a:pt x="3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 name="Google Shape;1838;p53"/>
          <p:cNvGrpSpPr/>
          <p:nvPr/>
        </p:nvGrpSpPr>
        <p:grpSpPr>
          <a:xfrm>
            <a:off x="3273496" y="2520721"/>
            <a:ext cx="327573" cy="358749"/>
            <a:chOff x="3273496" y="2520721"/>
            <a:chExt cx="327573" cy="358749"/>
          </a:xfrm>
        </p:grpSpPr>
        <p:sp>
          <p:nvSpPr>
            <p:cNvPr id="1839" name="Google Shape;1839;p53"/>
            <p:cNvSpPr/>
            <p:nvPr/>
          </p:nvSpPr>
          <p:spPr>
            <a:xfrm>
              <a:off x="3377993" y="2664973"/>
              <a:ext cx="10184" cy="37463"/>
            </a:xfrm>
            <a:custGeom>
              <a:rect b="b" l="l" r="r" t="t"/>
              <a:pathLst>
                <a:path extrusionOk="0" h="1144" w="311">
                  <a:moveTo>
                    <a:pt x="144" y="1"/>
                  </a:moveTo>
                  <a:cubicBezTo>
                    <a:pt x="49" y="48"/>
                    <a:pt x="1" y="96"/>
                    <a:pt x="1" y="191"/>
                  </a:cubicBezTo>
                  <a:lnTo>
                    <a:pt x="1" y="953"/>
                  </a:lnTo>
                  <a:cubicBezTo>
                    <a:pt x="1" y="1049"/>
                    <a:pt x="49" y="1144"/>
                    <a:pt x="144" y="1144"/>
                  </a:cubicBezTo>
                  <a:cubicBezTo>
                    <a:pt x="239" y="1144"/>
                    <a:pt x="310" y="1072"/>
                    <a:pt x="310" y="953"/>
                  </a:cubicBezTo>
                  <a:lnTo>
                    <a:pt x="310" y="191"/>
                  </a:lnTo>
                  <a:cubicBezTo>
                    <a:pt x="310" y="96"/>
                    <a:pt x="239"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3"/>
            <p:cNvSpPr/>
            <p:nvPr/>
          </p:nvSpPr>
          <p:spPr>
            <a:xfrm>
              <a:off x="3309387" y="2520721"/>
              <a:ext cx="72536" cy="72536"/>
            </a:xfrm>
            <a:custGeom>
              <a:rect b="b" l="l" r="r" t="t"/>
              <a:pathLst>
                <a:path extrusionOk="0" h="2215" w="2215">
                  <a:moveTo>
                    <a:pt x="1096" y="357"/>
                  </a:moveTo>
                  <a:cubicBezTo>
                    <a:pt x="1524" y="357"/>
                    <a:pt x="1858" y="691"/>
                    <a:pt x="1858" y="1119"/>
                  </a:cubicBezTo>
                  <a:cubicBezTo>
                    <a:pt x="1858" y="1524"/>
                    <a:pt x="1524" y="1858"/>
                    <a:pt x="1096" y="1858"/>
                  </a:cubicBezTo>
                  <a:cubicBezTo>
                    <a:pt x="691" y="1858"/>
                    <a:pt x="357" y="1524"/>
                    <a:pt x="357" y="1119"/>
                  </a:cubicBezTo>
                  <a:cubicBezTo>
                    <a:pt x="357" y="714"/>
                    <a:pt x="691" y="357"/>
                    <a:pt x="1096" y="357"/>
                  </a:cubicBezTo>
                  <a:close/>
                  <a:moveTo>
                    <a:pt x="1096" y="0"/>
                  </a:moveTo>
                  <a:cubicBezTo>
                    <a:pt x="500" y="0"/>
                    <a:pt x="0" y="524"/>
                    <a:pt x="0" y="1119"/>
                  </a:cubicBezTo>
                  <a:cubicBezTo>
                    <a:pt x="0" y="1738"/>
                    <a:pt x="500" y="2215"/>
                    <a:pt x="1096" y="2215"/>
                  </a:cubicBezTo>
                  <a:cubicBezTo>
                    <a:pt x="1691" y="2215"/>
                    <a:pt x="2215" y="1715"/>
                    <a:pt x="2215" y="1119"/>
                  </a:cubicBezTo>
                  <a:cubicBezTo>
                    <a:pt x="2215" y="524"/>
                    <a:pt x="169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3"/>
            <p:cNvSpPr/>
            <p:nvPr/>
          </p:nvSpPr>
          <p:spPr>
            <a:xfrm>
              <a:off x="3523065" y="2771828"/>
              <a:ext cx="10938" cy="41360"/>
            </a:xfrm>
            <a:custGeom>
              <a:rect b="b" l="l" r="r" t="t"/>
              <a:pathLst>
                <a:path extrusionOk="0" h="1263" w="334">
                  <a:moveTo>
                    <a:pt x="167" y="0"/>
                  </a:moveTo>
                  <a:cubicBezTo>
                    <a:pt x="96" y="0"/>
                    <a:pt x="0" y="72"/>
                    <a:pt x="0" y="167"/>
                  </a:cubicBezTo>
                  <a:lnTo>
                    <a:pt x="0" y="1096"/>
                  </a:lnTo>
                  <a:cubicBezTo>
                    <a:pt x="0" y="1191"/>
                    <a:pt x="48" y="1262"/>
                    <a:pt x="143" y="1262"/>
                  </a:cubicBezTo>
                  <a:cubicBezTo>
                    <a:pt x="239" y="1262"/>
                    <a:pt x="334" y="1215"/>
                    <a:pt x="334" y="1096"/>
                  </a:cubicBezTo>
                  <a:lnTo>
                    <a:pt x="334" y="167"/>
                  </a:lnTo>
                  <a:cubicBezTo>
                    <a:pt x="334"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3"/>
            <p:cNvSpPr/>
            <p:nvPr/>
          </p:nvSpPr>
          <p:spPr>
            <a:xfrm>
              <a:off x="3448204" y="2771828"/>
              <a:ext cx="10152" cy="41360"/>
            </a:xfrm>
            <a:custGeom>
              <a:rect b="b" l="l" r="r" t="t"/>
              <a:pathLst>
                <a:path extrusionOk="0" h="1263" w="310">
                  <a:moveTo>
                    <a:pt x="167" y="0"/>
                  </a:moveTo>
                  <a:cubicBezTo>
                    <a:pt x="72" y="0"/>
                    <a:pt x="0" y="72"/>
                    <a:pt x="0" y="167"/>
                  </a:cubicBezTo>
                  <a:lnTo>
                    <a:pt x="0" y="1096"/>
                  </a:lnTo>
                  <a:cubicBezTo>
                    <a:pt x="0" y="1191"/>
                    <a:pt x="48" y="1262"/>
                    <a:pt x="143" y="1262"/>
                  </a:cubicBezTo>
                  <a:cubicBezTo>
                    <a:pt x="238" y="1262"/>
                    <a:pt x="310" y="1215"/>
                    <a:pt x="310" y="1096"/>
                  </a:cubicBezTo>
                  <a:lnTo>
                    <a:pt x="310" y="167"/>
                  </a:lnTo>
                  <a:cubicBezTo>
                    <a:pt x="310"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3"/>
            <p:cNvSpPr/>
            <p:nvPr/>
          </p:nvSpPr>
          <p:spPr>
            <a:xfrm>
              <a:off x="3551129" y="2680430"/>
              <a:ext cx="19550" cy="13426"/>
            </a:xfrm>
            <a:custGeom>
              <a:rect b="b" l="l" r="r" t="t"/>
              <a:pathLst>
                <a:path extrusionOk="0" h="410" w="597">
                  <a:moveTo>
                    <a:pt x="202" y="0"/>
                  </a:moveTo>
                  <a:cubicBezTo>
                    <a:pt x="125" y="0"/>
                    <a:pt x="66" y="62"/>
                    <a:pt x="25" y="124"/>
                  </a:cubicBezTo>
                  <a:cubicBezTo>
                    <a:pt x="1" y="219"/>
                    <a:pt x="72" y="315"/>
                    <a:pt x="144" y="338"/>
                  </a:cubicBezTo>
                  <a:lnTo>
                    <a:pt x="358" y="410"/>
                  </a:lnTo>
                  <a:lnTo>
                    <a:pt x="429" y="410"/>
                  </a:lnTo>
                  <a:cubicBezTo>
                    <a:pt x="477" y="410"/>
                    <a:pt x="572" y="338"/>
                    <a:pt x="596" y="291"/>
                  </a:cubicBezTo>
                  <a:cubicBezTo>
                    <a:pt x="596" y="196"/>
                    <a:pt x="548" y="100"/>
                    <a:pt x="453" y="76"/>
                  </a:cubicBezTo>
                  <a:lnTo>
                    <a:pt x="239" y="5"/>
                  </a:lnTo>
                  <a:cubicBezTo>
                    <a:pt x="226" y="2"/>
                    <a:pt x="214" y="0"/>
                    <a:pt x="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3"/>
            <p:cNvSpPr/>
            <p:nvPr/>
          </p:nvSpPr>
          <p:spPr>
            <a:xfrm>
              <a:off x="3485634" y="2771828"/>
              <a:ext cx="10938" cy="41360"/>
            </a:xfrm>
            <a:custGeom>
              <a:rect b="b" l="l" r="r" t="t"/>
              <a:pathLst>
                <a:path extrusionOk="0" h="1263" w="334">
                  <a:moveTo>
                    <a:pt x="191" y="0"/>
                  </a:moveTo>
                  <a:cubicBezTo>
                    <a:pt x="96" y="0"/>
                    <a:pt x="0" y="72"/>
                    <a:pt x="0" y="167"/>
                  </a:cubicBezTo>
                  <a:lnTo>
                    <a:pt x="0" y="1096"/>
                  </a:lnTo>
                  <a:cubicBezTo>
                    <a:pt x="0" y="1191"/>
                    <a:pt x="72" y="1262"/>
                    <a:pt x="167" y="1262"/>
                  </a:cubicBezTo>
                  <a:cubicBezTo>
                    <a:pt x="238" y="1262"/>
                    <a:pt x="334" y="1215"/>
                    <a:pt x="334" y="1096"/>
                  </a:cubicBezTo>
                  <a:lnTo>
                    <a:pt x="334" y="167"/>
                  </a:lnTo>
                  <a:cubicBezTo>
                    <a:pt x="334" y="72"/>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3"/>
            <p:cNvSpPr/>
            <p:nvPr/>
          </p:nvSpPr>
          <p:spPr>
            <a:xfrm>
              <a:off x="3558923" y="2659308"/>
              <a:ext cx="19550" cy="12739"/>
            </a:xfrm>
            <a:custGeom>
              <a:rect b="b" l="l" r="r" t="t"/>
              <a:pathLst>
                <a:path extrusionOk="0" h="389" w="597">
                  <a:moveTo>
                    <a:pt x="192" y="1"/>
                  </a:moveTo>
                  <a:cubicBezTo>
                    <a:pt x="120" y="1"/>
                    <a:pt x="64" y="47"/>
                    <a:pt x="25" y="126"/>
                  </a:cubicBezTo>
                  <a:cubicBezTo>
                    <a:pt x="1" y="221"/>
                    <a:pt x="72" y="293"/>
                    <a:pt x="144" y="340"/>
                  </a:cubicBezTo>
                  <a:lnTo>
                    <a:pt x="358" y="388"/>
                  </a:lnTo>
                  <a:lnTo>
                    <a:pt x="430" y="388"/>
                  </a:lnTo>
                  <a:cubicBezTo>
                    <a:pt x="477" y="388"/>
                    <a:pt x="572" y="340"/>
                    <a:pt x="596" y="269"/>
                  </a:cubicBezTo>
                  <a:cubicBezTo>
                    <a:pt x="572" y="174"/>
                    <a:pt x="549" y="102"/>
                    <a:pt x="453" y="55"/>
                  </a:cubicBezTo>
                  <a:lnTo>
                    <a:pt x="239" y="7"/>
                  </a:lnTo>
                  <a:cubicBezTo>
                    <a:pt x="223" y="3"/>
                    <a:pt x="207"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3"/>
            <p:cNvSpPr/>
            <p:nvPr/>
          </p:nvSpPr>
          <p:spPr>
            <a:xfrm>
              <a:off x="3273496" y="2604914"/>
              <a:ext cx="327573" cy="274555"/>
            </a:xfrm>
            <a:custGeom>
              <a:rect b="b" l="l" r="r" t="t"/>
              <a:pathLst>
                <a:path extrusionOk="0" h="8384" w="10003">
                  <a:moveTo>
                    <a:pt x="7502" y="1716"/>
                  </a:moveTo>
                  <a:cubicBezTo>
                    <a:pt x="7717" y="1716"/>
                    <a:pt x="7907" y="1787"/>
                    <a:pt x="8074" y="1906"/>
                  </a:cubicBezTo>
                  <a:lnTo>
                    <a:pt x="7621" y="3216"/>
                  </a:lnTo>
                  <a:lnTo>
                    <a:pt x="5383" y="3216"/>
                  </a:lnTo>
                  <a:lnTo>
                    <a:pt x="5383" y="3144"/>
                  </a:lnTo>
                  <a:cubicBezTo>
                    <a:pt x="5383" y="2716"/>
                    <a:pt x="5740" y="2359"/>
                    <a:pt x="6193" y="2359"/>
                  </a:cubicBezTo>
                  <a:cubicBezTo>
                    <a:pt x="6240" y="2359"/>
                    <a:pt x="6312" y="2359"/>
                    <a:pt x="6359" y="2382"/>
                  </a:cubicBezTo>
                  <a:cubicBezTo>
                    <a:pt x="6376" y="2387"/>
                    <a:pt x="6392" y="2389"/>
                    <a:pt x="6408" y="2389"/>
                  </a:cubicBezTo>
                  <a:cubicBezTo>
                    <a:pt x="6479" y="2389"/>
                    <a:pt x="6534" y="2346"/>
                    <a:pt x="6574" y="2287"/>
                  </a:cubicBezTo>
                  <a:cubicBezTo>
                    <a:pt x="6764" y="1930"/>
                    <a:pt x="7121" y="1716"/>
                    <a:pt x="7502" y="1716"/>
                  </a:cubicBezTo>
                  <a:close/>
                  <a:moveTo>
                    <a:pt x="9149" y="864"/>
                  </a:moveTo>
                  <a:cubicBezTo>
                    <a:pt x="9196" y="864"/>
                    <a:pt x="9243" y="870"/>
                    <a:pt x="9288" y="882"/>
                  </a:cubicBezTo>
                  <a:cubicBezTo>
                    <a:pt x="9407" y="930"/>
                    <a:pt x="9527" y="1049"/>
                    <a:pt x="9574" y="1168"/>
                  </a:cubicBezTo>
                  <a:cubicBezTo>
                    <a:pt x="9646" y="1263"/>
                    <a:pt x="9646" y="1430"/>
                    <a:pt x="9622" y="1549"/>
                  </a:cubicBezTo>
                  <a:lnTo>
                    <a:pt x="9074" y="3216"/>
                  </a:lnTo>
                  <a:lnTo>
                    <a:pt x="7979" y="3216"/>
                  </a:lnTo>
                  <a:lnTo>
                    <a:pt x="8431" y="1882"/>
                  </a:lnTo>
                  <a:lnTo>
                    <a:pt x="8622" y="1216"/>
                  </a:lnTo>
                  <a:cubicBezTo>
                    <a:pt x="8700" y="999"/>
                    <a:pt x="8926" y="864"/>
                    <a:pt x="9149" y="864"/>
                  </a:cubicBezTo>
                  <a:close/>
                  <a:moveTo>
                    <a:pt x="2954" y="287"/>
                  </a:moveTo>
                  <a:cubicBezTo>
                    <a:pt x="3621" y="287"/>
                    <a:pt x="4168" y="834"/>
                    <a:pt x="4168" y="1525"/>
                  </a:cubicBezTo>
                  <a:lnTo>
                    <a:pt x="4144" y="1525"/>
                  </a:lnTo>
                  <a:lnTo>
                    <a:pt x="4097" y="3216"/>
                  </a:lnTo>
                  <a:lnTo>
                    <a:pt x="1215" y="3216"/>
                  </a:lnTo>
                  <a:lnTo>
                    <a:pt x="1215" y="2001"/>
                  </a:lnTo>
                  <a:cubicBezTo>
                    <a:pt x="1215" y="1906"/>
                    <a:pt x="1168" y="1811"/>
                    <a:pt x="1072" y="1811"/>
                  </a:cubicBezTo>
                  <a:cubicBezTo>
                    <a:pt x="977" y="1811"/>
                    <a:pt x="882" y="1859"/>
                    <a:pt x="882" y="2001"/>
                  </a:cubicBezTo>
                  <a:lnTo>
                    <a:pt x="882" y="3383"/>
                  </a:lnTo>
                  <a:cubicBezTo>
                    <a:pt x="882" y="3478"/>
                    <a:pt x="977" y="3573"/>
                    <a:pt x="1072" y="3573"/>
                  </a:cubicBezTo>
                  <a:lnTo>
                    <a:pt x="2239" y="3573"/>
                  </a:lnTo>
                  <a:cubicBezTo>
                    <a:pt x="2382" y="3573"/>
                    <a:pt x="2501" y="3668"/>
                    <a:pt x="2525" y="3811"/>
                  </a:cubicBezTo>
                  <a:cubicBezTo>
                    <a:pt x="2549" y="3978"/>
                    <a:pt x="2406" y="4145"/>
                    <a:pt x="2239" y="4145"/>
                  </a:cubicBezTo>
                  <a:lnTo>
                    <a:pt x="620" y="4145"/>
                  </a:lnTo>
                  <a:cubicBezTo>
                    <a:pt x="477" y="4145"/>
                    <a:pt x="334" y="4026"/>
                    <a:pt x="334" y="3835"/>
                  </a:cubicBezTo>
                  <a:lnTo>
                    <a:pt x="334" y="1525"/>
                  </a:lnTo>
                  <a:cubicBezTo>
                    <a:pt x="334" y="834"/>
                    <a:pt x="858" y="287"/>
                    <a:pt x="1549" y="287"/>
                  </a:cubicBezTo>
                  <a:close/>
                  <a:moveTo>
                    <a:pt x="5764" y="7264"/>
                  </a:moveTo>
                  <a:cubicBezTo>
                    <a:pt x="5978" y="7264"/>
                    <a:pt x="6193" y="7431"/>
                    <a:pt x="6193" y="7669"/>
                  </a:cubicBezTo>
                  <a:cubicBezTo>
                    <a:pt x="6193" y="7907"/>
                    <a:pt x="6002" y="8098"/>
                    <a:pt x="5764" y="8098"/>
                  </a:cubicBezTo>
                  <a:cubicBezTo>
                    <a:pt x="5573" y="8098"/>
                    <a:pt x="5359" y="7907"/>
                    <a:pt x="5359" y="7669"/>
                  </a:cubicBezTo>
                  <a:cubicBezTo>
                    <a:pt x="5359" y="7479"/>
                    <a:pt x="5526" y="7264"/>
                    <a:pt x="5764" y="7264"/>
                  </a:cubicBezTo>
                  <a:close/>
                  <a:moveTo>
                    <a:pt x="7860" y="7264"/>
                  </a:moveTo>
                  <a:cubicBezTo>
                    <a:pt x="8074" y="7264"/>
                    <a:pt x="8264" y="7431"/>
                    <a:pt x="8264" y="7669"/>
                  </a:cubicBezTo>
                  <a:cubicBezTo>
                    <a:pt x="8264" y="7907"/>
                    <a:pt x="8098" y="8098"/>
                    <a:pt x="7860" y="8098"/>
                  </a:cubicBezTo>
                  <a:cubicBezTo>
                    <a:pt x="7645" y="8098"/>
                    <a:pt x="7431" y="7907"/>
                    <a:pt x="7431" y="7669"/>
                  </a:cubicBezTo>
                  <a:cubicBezTo>
                    <a:pt x="7431" y="7479"/>
                    <a:pt x="7621" y="7264"/>
                    <a:pt x="7860" y="7264"/>
                  </a:cubicBezTo>
                  <a:close/>
                  <a:moveTo>
                    <a:pt x="691" y="1"/>
                  </a:moveTo>
                  <a:cubicBezTo>
                    <a:pt x="287" y="1"/>
                    <a:pt x="1" y="287"/>
                    <a:pt x="1" y="668"/>
                  </a:cubicBezTo>
                  <a:lnTo>
                    <a:pt x="1" y="4192"/>
                  </a:lnTo>
                  <a:cubicBezTo>
                    <a:pt x="1" y="4335"/>
                    <a:pt x="120" y="4454"/>
                    <a:pt x="263" y="4454"/>
                  </a:cubicBezTo>
                  <a:lnTo>
                    <a:pt x="668" y="4454"/>
                  </a:lnTo>
                  <a:lnTo>
                    <a:pt x="668" y="7741"/>
                  </a:lnTo>
                  <a:cubicBezTo>
                    <a:pt x="668" y="8098"/>
                    <a:pt x="953" y="8360"/>
                    <a:pt x="1263" y="8384"/>
                  </a:cubicBezTo>
                  <a:cubicBezTo>
                    <a:pt x="1477" y="8384"/>
                    <a:pt x="1668" y="8288"/>
                    <a:pt x="1787" y="8146"/>
                  </a:cubicBezTo>
                  <a:cubicBezTo>
                    <a:pt x="1858" y="8026"/>
                    <a:pt x="1930" y="7884"/>
                    <a:pt x="1930" y="7741"/>
                  </a:cubicBezTo>
                  <a:lnTo>
                    <a:pt x="1930" y="5645"/>
                  </a:lnTo>
                  <a:cubicBezTo>
                    <a:pt x="1930" y="5526"/>
                    <a:pt x="1977" y="5407"/>
                    <a:pt x="2120" y="5383"/>
                  </a:cubicBezTo>
                  <a:cubicBezTo>
                    <a:pt x="2156" y="5365"/>
                    <a:pt x="2192" y="5358"/>
                    <a:pt x="2227" y="5358"/>
                  </a:cubicBezTo>
                  <a:cubicBezTo>
                    <a:pt x="2383" y="5358"/>
                    <a:pt x="2525" y="5509"/>
                    <a:pt x="2525" y="5645"/>
                  </a:cubicBezTo>
                  <a:lnTo>
                    <a:pt x="2525" y="7693"/>
                  </a:lnTo>
                  <a:cubicBezTo>
                    <a:pt x="2525" y="8050"/>
                    <a:pt x="2787" y="8336"/>
                    <a:pt x="3120" y="8360"/>
                  </a:cubicBezTo>
                  <a:lnTo>
                    <a:pt x="3144" y="8360"/>
                  </a:lnTo>
                  <a:cubicBezTo>
                    <a:pt x="3311" y="8360"/>
                    <a:pt x="3478" y="8288"/>
                    <a:pt x="3597" y="8169"/>
                  </a:cubicBezTo>
                  <a:cubicBezTo>
                    <a:pt x="3716" y="8050"/>
                    <a:pt x="3811" y="7884"/>
                    <a:pt x="3811" y="7693"/>
                  </a:cubicBezTo>
                  <a:lnTo>
                    <a:pt x="3811" y="6336"/>
                  </a:lnTo>
                  <a:cubicBezTo>
                    <a:pt x="3811" y="6240"/>
                    <a:pt x="3740" y="6145"/>
                    <a:pt x="3644" y="6145"/>
                  </a:cubicBezTo>
                  <a:cubicBezTo>
                    <a:pt x="3573" y="6145"/>
                    <a:pt x="3478" y="6217"/>
                    <a:pt x="3478" y="6336"/>
                  </a:cubicBezTo>
                  <a:lnTo>
                    <a:pt x="3478" y="7693"/>
                  </a:lnTo>
                  <a:cubicBezTo>
                    <a:pt x="3478" y="7764"/>
                    <a:pt x="3454" y="7812"/>
                    <a:pt x="3406" y="7884"/>
                  </a:cubicBezTo>
                  <a:cubicBezTo>
                    <a:pt x="3359" y="7979"/>
                    <a:pt x="3263" y="8003"/>
                    <a:pt x="3168" y="8003"/>
                  </a:cubicBezTo>
                  <a:cubicBezTo>
                    <a:pt x="3025" y="8003"/>
                    <a:pt x="2906" y="7860"/>
                    <a:pt x="2906" y="7693"/>
                  </a:cubicBezTo>
                  <a:lnTo>
                    <a:pt x="2906" y="5645"/>
                  </a:lnTo>
                  <a:cubicBezTo>
                    <a:pt x="2906" y="5288"/>
                    <a:pt x="2644" y="5026"/>
                    <a:pt x="2287" y="5002"/>
                  </a:cubicBezTo>
                  <a:cubicBezTo>
                    <a:pt x="1930" y="5002"/>
                    <a:pt x="1620" y="5264"/>
                    <a:pt x="1620" y="5621"/>
                  </a:cubicBezTo>
                  <a:lnTo>
                    <a:pt x="1620" y="7693"/>
                  </a:lnTo>
                  <a:cubicBezTo>
                    <a:pt x="1620" y="7764"/>
                    <a:pt x="1596" y="7812"/>
                    <a:pt x="1573" y="7884"/>
                  </a:cubicBezTo>
                  <a:cubicBezTo>
                    <a:pt x="1525" y="7979"/>
                    <a:pt x="1430" y="8003"/>
                    <a:pt x="1334" y="8003"/>
                  </a:cubicBezTo>
                  <a:cubicBezTo>
                    <a:pt x="1191" y="8003"/>
                    <a:pt x="1072" y="7860"/>
                    <a:pt x="1072" y="7693"/>
                  </a:cubicBezTo>
                  <a:lnTo>
                    <a:pt x="1072" y="4430"/>
                  </a:lnTo>
                  <a:lnTo>
                    <a:pt x="2263" y="4430"/>
                  </a:lnTo>
                  <a:cubicBezTo>
                    <a:pt x="2597" y="4430"/>
                    <a:pt x="2882" y="4169"/>
                    <a:pt x="2906" y="3835"/>
                  </a:cubicBezTo>
                  <a:cubicBezTo>
                    <a:pt x="2906" y="3716"/>
                    <a:pt x="2882" y="3597"/>
                    <a:pt x="2859" y="3502"/>
                  </a:cubicBezTo>
                  <a:lnTo>
                    <a:pt x="9407" y="3502"/>
                  </a:lnTo>
                  <a:cubicBezTo>
                    <a:pt x="9550" y="3502"/>
                    <a:pt x="9669" y="3597"/>
                    <a:pt x="9693" y="3740"/>
                  </a:cubicBezTo>
                  <a:cubicBezTo>
                    <a:pt x="9741" y="3930"/>
                    <a:pt x="9574" y="4073"/>
                    <a:pt x="9407" y="4073"/>
                  </a:cubicBezTo>
                  <a:lnTo>
                    <a:pt x="8717" y="4073"/>
                  </a:lnTo>
                  <a:cubicBezTo>
                    <a:pt x="8622" y="4073"/>
                    <a:pt x="8526" y="4121"/>
                    <a:pt x="8526" y="4216"/>
                  </a:cubicBezTo>
                  <a:cubicBezTo>
                    <a:pt x="8526" y="4311"/>
                    <a:pt x="8598" y="4407"/>
                    <a:pt x="8717" y="4407"/>
                  </a:cubicBezTo>
                  <a:lnTo>
                    <a:pt x="9122" y="4407"/>
                  </a:lnTo>
                  <a:lnTo>
                    <a:pt x="8836" y="6812"/>
                  </a:lnTo>
                  <a:cubicBezTo>
                    <a:pt x="8812" y="6955"/>
                    <a:pt x="8693" y="7074"/>
                    <a:pt x="8526" y="7074"/>
                  </a:cubicBezTo>
                  <a:lnTo>
                    <a:pt x="8455" y="7074"/>
                  </a:lnTo>
                  <a:cubicBezTo>
                    <a:pt x="8288" y="6931"/>
                    <a:pt x="8122" y="6836"/>
                    <a:pt x="7907" y="6836"/>
                  </a:cubicBezTo>
                  <a:cubicBezTo>
                    <a:pt x="7693" y="6836"/>
                    <a:pt x="7502" y="6931"/>
                    <a:pt x="7383" y="7074"/>
                  </a:cubicBezTo>
                  <a:lnTo>
                    <a:pt x="6383" y="7074"/>
                  </a:lnTo>
                  <a:cubicBezTo>
                    <a:pt x="6240" y="6931"/>
                    <a:pt x="6073" y="6836"/>
                    <a:pt x="5859" y="6836"/>
                  </a:cubicBezTo>
                  <a:cubicBezTo>
                    <a:pt x="5645" y="6836"/>
                    <a:pt x="5430" y="6931"/>
                    <a:pt x="5311" y="7074"/>
                  </a:cubicBezTo>
                  <a:lnTo>
                    <a:pt x="4907" y="7074"/>
                  </a:lnTo>
                  <a:cubicBezTo>
                    <a:pt x="4787" y="7074"/>
                    <a:pt x="4668" y="6979"/>
                    <a:pt x="4645" y="6907"/>
                  </a:cubicBezTo>
                  <a:lnTo>
                    <a:pt x="3716" y="4430"/>
                  </a:lnTo>
                  <a:lnTo>
                    <a:pt x="8026" y="4430"/>
                  </a:lnTo>
                  <a:cubicBezTo>
                    <a:pt x="8122" y="4430"/>
                    <a:pt x="8217" y="4359"/>
                    <a:pt x="8217" y="4288"/>
                  </a:cubicBezTo>
                  <a:cubicBezTo>
                    <a:pt x="8217" y="4192"/>
                    <a:pt x="8145" y="4097"/>
                    <a:pt x="8026" y="4097"/>
                  </a:cubicBezTo>
                  <a:lnTo>
                    <a:pt x="3192" y="4097"/>
                  </a:lnTo>
                  <a:cubicBezTo>
                    <a:pt x="3097" y="4097"/>
                    <a:pt x="3001" y="4169"/>
                    <a:pt x="3001" y="4240"/>
                  </a:cubicBezTo>
                  <a:cubicBezTo>
                    <a:pt x="3001" y="4335"/>
                    <a:pt x="3049" y="4430"/>
                    <a:pt x="3192" y="4430"/>
                  </a:cubicBezTo>
                  <a:lnTo>
                    <a:pt x="3311" y="4430"/>
                  </a:lnTo>
                  <a:lnTo>
                    <a:pt x="4287" y="7026"/>
                  </a:lnTo>
                  <a:cubicBezTo>
                    <a:pt x="4383" y="7264"/>
                    <a:pt x="4621" y="7431"/>
                    <a:pt x="4883" y="7431"/>
                  </a:cubicBezTo>
                  <a:lnTo>
                    <a:pt x="5097" y="7431"/>
                  </a:lnTo>
                  <a:cubicBezTo>
                    <a:pt x="5049" y="7503"/>
                    <a:pt x="5049" y="7574"/>
                    <a:pt x="5049" y="7669"/>
                  </a:cubicBezTo>
                  <a:cubicBezTo>
                    <a:pt x="5097" y="8026"/>
                    <a:pt x="5383" y="8336"/>
                    <a:pt x="5740" y="8360"/>
                  </a:cubicBezTo>
                  <a:cubicBezTo>
                    <a:pt x="5754" y="8361"/>
                    <a:pt x="5769" y="8361"/>
                    <a:pt x="5783" y="8361"/>
                  </a:cubicBezTo>
                  <a:cubicBezTo>
                    <a:pt x="6215" y="8361"/>
                    <a:pt x="6550" y="8014"/>
                    <a:pt x="6550" y="7622"/>
                  </a:cubicBezTo>
                  <a:cubicBezTo>
                    <a:pt x="6550" y="7550"/>
                    <a:pt x="6550" y="7503"/>
                    <a:pt x="6502" y="7431"/>
                  </a:cubicBezTo>
                  <a:lnTo>
                    <a:pt x="7145" y="7431"/>
                  </a:lnTo>
                  <a:cubicBezTo>
                    <a:pt x="7097" y="7503"/>
                    <a:pt x="7097" y="7574"/>
                    <a:pt x="7097" y="7669"/>
                  </a:cubicBezTo>
                  <a:cubicBezTo>
                    <a:pt x="7145" y="8026"/>
                    <a:pt x="7431" y="8336"/>
                    <a:pt x="7788" y="8360"/>
                  </a:cubicBezTo>
                  <a:cubicBezTo>
                    <a:pt x="7802" y="8361"/>
                    <a:pt x="7817" y="8361"/>
                    <a:pt x="7831" y="8361"/>
                  </a:cubicBezTo>
                  <a:cubicBezTo>
                    <a:pt x="8263" y="8361"/>
                    <a:pt x="8598" y="8014"/>
                    <a:pt x="8598" y="7622"/>
                  </a:cubicBezTo>
                  <a:cubicBezTo>
                    <a:pt x="8598" y="7550"/>
                    <a:pt x="8598" y="7503"/>
                    <a:pt x="8574" y="7431"/>
                  </a:cubicBezTo>
                  <a:cubicBezTo>
                    <a:pt x="8836" y="7407"/>
                    <a:pt x="9074" y="7169"/>
                    <a:pt x="9098" y="6907"/>
                  </a:cubicBezTo>
                  <a:lnTo>
                    <a:pt x="9407" y="4454"/>
                  </a:lnTo>
                  <a:cubicBezTo>
                    <a:pt x="9717" y="4430"/>
                    <a:pt x="9955" y="4169"/>
                    <a:pt x="9955" y="3835"/>
                  </a:cubicBezTo>
                  <a:cubicBezTo>
                    <a:pt x="10003" y="3573"/>
                    <a:pt x="9741" y="3311"/>
                    <a:pt x="9431" y="3240"/>
                  </a:cubicBezTo>
                  <a:lnTo>
                    <a:pt x="9931" y="1692"/>
                  </a:lnTo>
                  <a:cubicBezTo>
                    <a:pt x="10003" y="1477"/>
                    <a:pt x="10003" y="1239"/>
                    <a:pt x="9908" y="1049"/>
                  </a:cubicBezTo>
                  <a:cubicBezTo>
                    <a:pt x="9812" y="834"/>
                    <a:pt x="9598" y="644"/>
                    <a:pt x="9407" y="573"/>
                  </a:cubicBezTo>
                  <a:cubicBezTo>
                    <a:pt x="9309" y="536"/>
                    <a:pt x="9209" y="519"/>
                    <a:pt x="9110" y="519"/>
                  </a:cubicBezTo>
                  <a:cubicBezTo>
                    <a:pt x="8755" y="519"/>
                    <a:pt x="8424" y="742"/>
                    <a:pt x="8312" y="1096"/>
                  </a:cubicBezTo>
                  <a:lnTo>
                    <a:pt x="8145" y="1549"/>
                  </a:lnTo>
                  <a:cubicBezTo>
                    <a:pt x="7955" y="1430"/>
                    <a:pt x="7717" y="1358"/>
                    <a:pt x="7479" y="1358"/>
                  </a:cubicBezTo>
                  <a:cubicBezTo>
                    <a:pt x="6978" y="1358"/>
                    <a:pt x="6550" y="1620"/>
                    <a:pt x="6312" y="2025"/>
                  </a:cubicBezTo>
                  <a:lnTo>
                    <a:pt x="6193" y="2025"/>
                  </a:lnTo>
                  <a:cubicBezTo>
                    <a:pt x="5573" y="2025"/>
                    <a:pt x="5049" y="2525"/>
                    <a:pt x="5049" y="3144"/>
                  </a:cubicBezTo>
                  <a:lnTo>
                    <a:pt x="5049" y="3216"/>
                  </a:lnTo>
                  <a:lnTo>
                    <a:pt x="4502" y="3216"/>
                  </a:lnTo>
                  <a:lnTo>
                    <a:pt x="4502" y="668"/>
                  </a:lnTo>
                  <a:cubicBezTo>
                    <a:pt x="4502" y="287"/>
                    <a:pt x="4192" y="1"/>
                    <a:pt x="3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53"/>
          <p:cNvGrpSpPr/>
          <p:nvPr/>
        </p:nvGrpSpPr>
        <p:grpSpPr>
          <a:xfrm>
            <a:off x="4051020" y="2522260"/>
            <a:ext cx="284707" cy="358782"/>
            <a:chOff x="4051020" y="2522260"/>
            <a:chExt cx="284707" cy="358782"/>
          </a:xfrm>
        </p:grpSpPr>
        <p:sp>
          <p:nvSpPr>
            <p:cNvPr id="1848" name="Google Shape;1848;p53"/>
            <p:cNvSpPr/>
            <p:nvPr/>
          </p:nvSpPr>
          <p:spPr>
            <a:xfrm>
              <a:off x="4128239" y="2680561"/>
              <a:ext cx="132595" cy="117040"/>
            </a:xfrm>
            <a:custGeom>
              <a:rect b="b" l="l" r="r" t="t"/>
              <a:pathLst>
                <a:path extrusionOk="0" h="3574" w="4049">
                  <a:moveTo>
                    <a:pt x="3692" y="334"/>
                  </a:moveTo>
                  <a:lnTo>
                    <a:pt x="3692" y="644"/>
                  </a:lnTo>
                  <a:cubicBezTo>
                    <a:pt x="3668" y="1311"/>
                    <a:pt x="3120" y="1859"/>
                    <a:pt x="2477" y="1859"/>
                  </a:cubicBezTo>
                  <a:lnTo>
                    <a:pt x="2168" y="1859"/>
                  </a:lnTo>
                  <a:lnTo>
                    <a:pt x="2168" y="1549"/>
                  </a:lnTo>
                  <a:cubicBezTo>
                    <a:pt x="2168" y="882"/>
                    <a:pt x="2715" y="334"/>
                    <a:pt x="3406" y="334"/>
                  </a:cubicBezTo>
                  <a:close/>
                  <a:moveTo>
                    <a:pt x="167" y="1"/>
                  </a:moveTo>
                  <a:cubicBezTo>
                    <a:pt x="96" y="1"/>
                    <a:pt x="0" y="96"/>
                    <a:pt x="0" y="192"/>
                  </a:cubicBezTo>
                  <a:lnTo>
                    <a:pt x="0" y="644"/>
                  </a:lnTo>
                  <a:cubicBezTo>
                    <a:pt x="0" y="715"/>
                    <a:pt x="48" y="811"/>
                    <a:pt x="143" y="811"/>
                  </a:cubicBezTo>
                  <a:cubicBezTo>
                    <a:pt x="239" y="811"/>
                    <a:pt x="334" y="763"/>
                    <a:pt x="334" y="644"/>
                  </a:cubicBezTo>
                  <a:lnTo>
                    <a:pt x="334" y="334"/>
                  </a:lnTo>
                  <a:lnTo>
                    <a:pt x="620" y="334"/>
                  </a:lnTo>
                  <a:cubicBezTo>
                    <a:pt x="1310" y="334"/>
                    <a:pt x="1858" y="882"/>
                    <a:pt x="1858" y="1549"/>
                  </a:cubicBezTo>
                  <a:lnTo>
                    <a:pt x="1858" y="1859"/>
                  </a:lnTo>
                  <a:lnTo>
                    <a:pt x="1548" y="1859"/>
                  </a:lnTo>
                  <a:cubicBezTo>
                    <a:pt x="1144" y="1859"/>
                    <a:pt x="715" y="1620"/>
                    <a:pt x="501" y="1263"/>
                  </a:cubicBezTo>
                  <a:cubicBezTo>
                    <a:pt x="469" y="1200"/>
                    <a:pt x="405" y="1168"/>
                    <a:pt x="345" y="1168"/>
                  </a:cubicBezTo>
                  <a:cubicBezTo>
                    <a:pt x="315" y="1168"/>
                    <a:pt x="286" y="1176"/>
                    <a:pt x="262" y="1192"/>
                  </a:cubicBezTo>
                  <a:cubicBezTo>
                    <a:pt x="215" y="1263"/>
                    <a:pt x="167" y="1358"/>
                    <a:pt x="239" y="1430"/>
                  </a:cubicBezTo>
                  <a:cubicBezTo>
                    <a:pt x="501" y="1906"/>
                    <a:pt x="1024" y="2216"/>
                    <a:pt x="1572" y="2216"/>
                  </a:cubicBezTo>
                  <a:lnTo>
                    <a:pt x="1882" y="2216"/>
                  </a:lnTo>
                  <a:lnTo>
                    <a:pt x="1882" y="3406"/>
                  </a:lnTo>
                  <a:cubicBezTo>
                    <a:pt x="1882" y="3502"/>
                    <a:pt x="1929" y="3573"/>
                    <a:pt x="2025" y="3573"/>
                  </a:cubicBezTo>
                  <a:cubicBezTo>
                    <a:pt x="2120" y="3573"/>
                    <a:pt x="2215" y="3526"/>
                    <a:pt x="2215" y="3406"/>
                  </a:cubicBezTo>
                  <a:lnTo>
                    <a:pt x="2215" y="2216"/>
                  </a:lnTo>
                  <a:lnTo>
                    <a:pt x="2501" y="2216"/>
                  </a:lnTo>
                  <a:cubicBezTo>
                    <a:pt x="3358" y="2216"/>
                    <a:pt x="4049" y="1525"/>
                    <a:pt x="4049" y="668"/>
                  </a:cubicBezTo>
                  <a:lnTo>
                    <a:pt x="4049" y="215"/>
                  </a:lnTo>
                  <a:cubicBezTo>
                    <a:pt x="4025" y="96"/>
                    <a:pt x="3930" y="1"/>
                    <a:pt x="3835" y="1"/>
                  </a:cubicBezTo>
                  <a:lnTo>
                    <a:pt x="3358" y="1"/>
                  </a:lnTo>
                  <a:cubicBezTo>
                    <a:pt x="2763" y="1"/>
                    <a:pt x="2263" y="358"/>
                    <a:pt x="2001" y="834"/>
                  </a:cubicBezTo>
                  <a:cubicBezTo>
                    <a:pt x="1739" y="334"/>
                    <a:pt x="121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3"/>
            <p:cNvSpPr/>
            <p:nvPr/>
          </p:nvSpPr>
          <p:spPr>
            <a:xfrm>
              <a:off x="4051020" y="2522260"/>
              <a:ext cx="284707" cy="358782"/>
            </a:xfrm>
            <a:custGeom>
              <a:rect b="b" l="l" r="r" t="t"/>
              <a:pathLst>
                <a:path extrusionOk="0" h="10956" w="8694">
                  <a:moveTo>
                    <a:pt x="5335" y="358"/>
                  </a:moveTo>
                  <a:lnTo>
                    <a:pt x="5335" y="906"/>
                  </a:lnTo>
                  <a:lnTo>
                    <a:pt x="3906" y="906"/>
                  </a:lnTo>
                  <a:cubicBezTo>
                    <a:pt x="3811" y="906"/>
                    <a:pt x="3740" y="977"/>
                    <a:pt x="3740" y="1049"/>
                  </a:cubicBezTo>
                  <a:cubicBezTo>
                    <a:pt x="3740" y="1144"/>
                    <a:pt x="3787" y="1239"/>
                    <a:pt x="3906" y="1239"/>
                  </a:cubicBezTo>
                  <a:lnTo>
                    <a:pt x="5335" y="1239"/>
                  </a:lnTo>
                  <a:lnTo>
                    <a:pt x="5335" y="2477"/>
                  </a:lnTo>
                  <a:lnTo>
                    <a:pt x="3382" y="2477"/>
                  </a:lnTo>
                  <a:lnTo>
                    <a:pt x="3382" y="358"/>
                  </a:lnTo>
                  <a:close/>
                  <a:moveTo>
                    <a:pt x="5907" y="310"/>
                  </a:moveTo>
                  <a:lnTo>
                    <a:pt x="6264" y="667"/>
                  </a:lnTo>
                  <a:lnTo>
                    <a:pt x="6288" y="691"/>
                  </a:lnTo>
                  <a:lnTo>
                    <a:pt x="6288" y="2525"/>
                  </a:lnTo>
                  <a:lnTo>
                    <a:pt x="6169" y="2525"/>
                  </a:lnTo>
                  <a:cubicBezTo>
                    <a:pt x="6145" y="2525"/>
                    <a:pt x="6121" y="2525"/>
                    <a:pt x="6074" y="2549"/>
                  </a:cubicBezTo>
                  <a:cubicBezTo>
                    <a:pt x="5954" y="2692"/>
                    <a:pt x="6050" y="2858"/>
                    <a:pt x="6193" y="2858"/>
                  </a:cubicBezTo>
                  <a:lnTo>
                    <a:pt x="8169" y="2858"/>
                  </a:lnTo>
                  <a:cubicBezTo>
                    <a:pt x="8264" y="2858"/>
                    <a:pt x="8312" y="2906"/>
                    <a:pt x="8312" y="3001"/>
                  </a:cubicBezTo>
                  <a:lnTo>
                    <a:pt x="8336" y="9217"/>
                  </a:lnTo>
                  <a:cubicBezTo>
                    <a:pt x="8336" y="9312"/>
                    <a:pt x="8312" y="9360"/>
                    <a:pt x="8264" y="9431"/>
                  </a:cubicBezTo>
                  <a:lnTo>
                    <a:pt x="7121" y="10550"/>
                  </a:lnTo>
                  <a:cubicBezTo>
                    <a:pt x="7074" y="10622"/>
                    <a:pt x="7002" y="10646"/>
                    <a:pt x="6907" y="10646"/>
                  </a:cubicBezTo>
                  <a:lnTo>
                    <a:pt x="1763" y="10646"/>
                  </a:lnTo>
                  <a:cubicBezTo>
                    <a:pt x="1668" y="10646"/>
                    <a:pt x="1620" y="10622"/>
                    <a:pt x="1549" y="10550"/>
                  </a:cubicBezTo>
                  <a:lnTo>
                    <a:pt x="453" y="9455"/>
                  </a:lnTo>
                  <a:cubicBezTo>
                    <a:pt x="406" y="9407"/>
                    <a:pt x="358" y="9336"/>
                    <a:pt x="358" y="9241"/>
                  </a:cubicBezTo>
                  <a:lnTo>
                    <a:pt x="358" y="3216"/>
                  </a:lnTo>
                  <a:cubicBezTo>
                    <a:pt x="358" y="3049"/>
                    <a:pt x="477" y="2906"/>
                    <a:pt x="668" y="2906"/>
                  </a:cubicBezTo>
                  <a:lnTo>
                    <a:pt x="2263" y="2906"/>
                  </a:lnTo>
                  <a:cubicBezTo>
                    <a:pt x="2358" y="2906"/>
                    <a:pt x="2454" y="2811"/>
                    <a:pt x="2454" y="2739"/>
                  </a:cubicBezTo>
                  <a:lnTo>
                    <a:pt x="2454" y="739"/>
                  </a:lnTo>
                  <a:cubicBezTo>
                    <a:pt x="2454" y="691"/>
                    <a:pt x="2454" y="691"/>
                    <a:pt x="2478" y="691"/>
                  </a:cubicBezTo>
                  <a:lnTo>
                    <a:pt x="2835" y="358"/>
                  </a:lnTo>
                  <a:lnTo>
                    <a:pt x="3049" y="358"/>
                  </a:lnTo>
                  <a:lnTo>
                    <a:pt x="3049" y="2549"/>
                  </a:lnTo>
                  <a:lnTo>
                    <a:pt x="2978" y="2549"/>
                  </a:lnTo>
                  <a:cubicBezTo>
                    <a:pt x="2906" y="2549"/>
                    <a:pt x="2811" y="2596"/>
                    <a:pt x="2811" y="2692"/>
                  </a:cubicBezTo>
                  <a:cubicBezTo>
                    <a:pt x="2811" y="2787"/>
                    <a:pt x="2859" y="2882"/>
                    <a:pt x="2978" y="2882"/>
                  </a:cubicBezTo>
                  <a:lnTo>
                    <a:pt x="5526" y="2882"/>
                  </a:lnTo>
                  <a:cubicBezTo>
                    <a:pt x="5597" y="2882"/>
                    <a:pt x="5692" y="2787"/>
                    <a:pt x="5692" y="2692"/>
                  </a:cubicBezTo>
                  <a:lnTo>
                    <a:pt x="5692" y="310"/>
                  </a:lnTo>
                  <a:close/>
                  <a:moveTo>
                    <a:pt x="2716" y="1"/>
                  </a:moveTo>
                  <a:cubicBezTo>
                    <a:pt x="2668" y="1"/>
                    <a:pt x="2620" y="24"/>
                    <a:pt x="2597" y="48"/>
                  </a:cubicBezTo>
                  <a:lnTo>
                    <a:pt x="2216" y="429"/>
                  </a:lnTo>
                  <a:cubicBezTo>
                    <a:pt x="2120" y="525"/>
                    <a:pt x="2096" y="620"/>
                    <a:pt x="2096" y="739"/>
                  </a:cubicBezTo>
                  <a:lnTo>
                    <a:pt x="2096" y="2549"/>
                  </a:lnTo>
                  <a:lnTo>
                    <a:pt x="644" y="2549"/>
                  </a:lnTo>
                  <a:cubicBezTo>
                    <a:pt x="287" y="2549"/>
                    <a:pt x="1" y="2858"/>
                    <a:pt x="1" y="3168"/>
                  </a:cubicBezTo>
                  <a:lnTo>
                    <a:pt x="1" y="9217"/>
                  </a:lnTo>
                  <a:cubicBezTo>
                    <a:pt x="1" y="9407"/>
                    <a:pt x="72" y="9550"/>
                    <a:pt x="191" y="9669"/>
                  </a:cubicBezTo>
                  <a:lnTo>
                    <a:pt x="1287" y="10765"/>
                  </a:lnTo>
                  <a:cubicBezTo>
                    <a:pt x="1406" y="10884"/>
                    <a:pt x="1549" y="10955"/>
                    <a:pt x="1739" y="10955"/>
                  </a:cubicBezTo>
                  <a:lnTo>
                    <a:pt x="6883" y="10955"/>
                  </a:lnTo>
                  <a:cubicBezTo>
                    <a:pt x="7074" y="10955"/>
                    <a:pt x="7217" y="10884"/>
                    <a:pt x="7336" y="10765"/>
                  </a:cubicBezTo>
                  <a:lnTo>
                    <a:pt x="8431" y="9669"/>
                  </a:lnTo>
                  <a:cubicBezTo>
                    <a:pt x="8550" y="9550"/>
                    <a:pt x="8622" y="9407"/>
                    <a:pt x="8622" y="9217"/>
                  </a:cubicBezTo>
                  <a:lnTo>
                    <a:pt x="8622" y="3168"/>
                  </a:lnTo>
                  <a:cubicBezTo>
                    <a:pt x="8693" y="2811"/>
                    <a:pt x="8407" y="2549"/>
                    <a:pt x="8050" y="2549"/>
                  </a:cubicBezTo>
                  <a:lnTo>
                    <a:pt x="6597" y="2549"/>
                  </a:lnTo>
                  <a:lnTo>
                    <a:pt x="6597" y="739"/>
                  </a:lnTo>
                  <a:cubicBezTo>
                    <a:pt x="6597" y="620"/>
                    <a:pt x="6550" y="525"/>
                    <a:pt x="6478" y="429"/>
                  </a:cubicBezTo>
                  <a:lnTo>
                    <a:pt x="6074" y="48"/>
                  </a:lnTo>
                  <a:cubicBezTo>
                    <a:pt x="6050" y="24"/>
                    <a:pt x="6002" y="1"/>
                    <a:pt x="5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 name="Google Shape;1850;p53"/>
          <p:cNvGrpSpPr/>
          <p:nvPr/>
        </p:nvGrpSpPr>
        <p:grpSpPr>
          <a:xfrm>
            <a:off x="4772415" y="2521474"/>
            <a:ext cx="357996" cy="360353"/>
            <a:chOff x="4772415" y="2521474"/>
            <a:chExt cx="357996" cy="360353"/>
          </a:xfrm>
        </p:grpSpPr>
        <p:sp>
          <p:nvSpPr>
            <p:cNvPr id="1851" name="Google Shape;1851;p53"/>
            <p:cNvSpPr/>
            <p:nvPr/>
          </p:nvSpPr>
          <p:spPr>
            <a:xfrm>
              <a:off x="4862077" y="2787416"/>
              <a:ext cx="109213" cy="10184"/>
            </a:xfrm>
            <a:custGeom>
              <a:rect b="b" l="l" r="r" t="t"/>
              <a:pathLst>
                <a:path extrusionOk="0" h="311" w="3335">
                  <a:moveTo>
                    <a:pt x="191" y="1"/>
                  </a:moveTo>
                  <a:cubicBezTo>
                    <a:pt x="96" y="1"/>
                    <a:pt x="1" y="72"/>
                    <a:pt x="1" y="167"/>
                  </a:cubicBezTo>
                  <a:cubicBezTo>
                    <a:pt x="49" y="263"/>
                    <a:pt x="120" y="310"/>
                    <a:pt x="215" y="310"/>
                  </a:cubicBezTo>
                  <a:lnTo>
                    <a:pt x="3168" y="310"/>
                  </a:lnTo>
                  <a:cubicBezTo>
                    <a:pt x="3263" y="310"/>
                    <a:pt x="3335" y="263"/>
                    <a:pt x="3335" y="167"/>
                  </a:cubicBezTo>
                  <a:cubicBezTo>
                    <a:pt x="3335" y="72"/>
                    <a:pt x="3287" y="1"/>
                    <a:pt x="3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3"/>
            <p:cNvSpPr/>
            <p:nvPr/>
          </p:nvSpPr>
          <p:spPr>
            <a:xfrm>
              <a:off x="4772415" y="2521474"/>
              <a:ext cx="276094" cy="359568"/>
            </a:xfrm>
            <a:custGeom>
              <a:rect b="b" l="l" r="r" t="t"/>
              <a:pathLst>
                <a:path extrusionOk="0" h="10980" w="8431">
                  <a:moveTo>
                    <a:pt x="5335" y="358"/>
                  </a:moveTo>
                  <a:cubicBezTo>
                    <a:pt x="5478" y="358"/>
                    <a:pt x="5620" y="477"/>
                    <a:pt x="5620" y="668"/>
                  </a:cubicBezTo>
                  <a:lnTo>
                    <a:pt x="5620" y="1192"/>
                  </a:lnTo>
                  <a:lnTo>
                    <a:pt x="2906" y="1192"/>
                  </a:lnTo>
                  <a:cubicBezTo>
                    <a:pt x="2810" y="1192"/>
                    <a:pt x="2715" y="1263"/>
                    <a:pt x="2715" y="1358"/>
                  </a:cubicBezTo>
                  <a:cubicBezTo>
                    <a:pt x="2691" y="1477"/>
                    <a:pt x="2787" y="1549"/>
                    <a:pt x="2906" y="1549"/>
                  </a:cubicBezTo>
                  <a:lnTo>
                    <a:pt x="5930" y="1549"/>
                  </a:lnTo>
                  <a:cubicBezTo>
                    <a:pt x="6359" y="1549"/>
                    <a:pt x="6668" y="1882"/>
                    <a:pt x="6668" y="2311"/>
                  </a:cubicBezTo>
                  <a:lnTo>
                    <a:pt x="6668" y="3954"/>
                  </a:lnTo>
                  <a:lnTo>
                    <a:pt x="1381" y="3954"/>
                  </a:lnTo>
                  <a:cubicBezTo>
                    <a:pt x="1286" y="3954"/>
                    <a:pt x="1191" y="4002"/>
                    <a:pt x="1191" y="4097"/>
                  </a:cubicBezTo>
                  <a:cubicBezTo>
                    <a:pt x="1191" y="4192"/>
                    <a:pt x="1262" y="4264"/>
                    <a:pt x="1381" y="4264"/>
                  </a:cubicBezTo>
                  <a:lnTo>
                    <a:pt x="6716" y="4264"/>
                  </a:lnTo>
                  <a:lnTo>
                    <a:pt x="6716" y="6717"/>
                  </a:lnTo>
                  <a:lnTo>
                    <a:pt x="5954" y="6717"/>
                  </a:lnTo>
                  <a:cubicBezTo>
                    <a:pt x="5882" y="6717"/>
                    <a:pt x="5787" y="6764"/>
                    <a:pt x="5787" y="6859"/>
                  </a:cubicBezTo>
                  <a:cubicBezTo>
                    <a:pt x="5787" y="6955"/>
                    <a:pt x="5835" y="7050"/>
                    <a:pt x="5954" y="7050"/>
                  </a:cubicBezTo>
                  <a:lnTo>
                    <a:pt x="6716" y="7050"/>
                  </a:lnTo>
                  <a:lnTo>
                    <a:pt x="6716" y="9265"/>
                  </a:lnTo>
                  <a:cubicBezTo>
                    <a:pt x="6716" y="9360"/>
                    <a:pt x="6621" y="9455"/>
                    <a:pt x="6525" y="9455"/>
                  </a:cubicBezTo>
                  <a:lnTo>
                    <a:pt x="4954" y="9455"/>
                  </a:lnTo>
                  <a:cubicBezTo>
                    <a:pt x="4811" y="9598"/>
                    <a:pt x="4882" y="9789"/>
                    <a:pt x="5025" y="9789"/>
                  </a:cubicBezTo>
                  <a:lnTo>
                    <a:pt x="5668" y="9789"/>
                  </a:lnTo>
                  <a:lnTo>
                    <a:pt x="5668" y="10312"/>
                  </a:lnTo>
                  <a:cubicBezTo>
                    <a:pt x="5668" y="10455"/>
                    <a:pt x="5549" y="10622"/>
                    <a:pt x="5358" y="10622"/>
                  </a:cubicBezTo>
                  <a:lnTo>
                    <a:pt x="1905" y="10622"/>
                  </a:lnTo>
                  <a:cubicBezTo>
                    <a:pt x="1762" y="10622"/>
                    <a:pt x="1620" y="10503"/>
                    <a:pt x="1620" y="10312"/>
                  </a:cubicBezTo>
                  <a:lnTo>
                    <a:pt x="1620" y="9836"/>
                  </a:lnTo>
                  <a:lnTo>
                    <a:pt x="4358" y="9836"/>
                  </a:lnTo>
                  <a:cubicBezTo>
                    <a:pt x="4430" y="9836"/>
                    <a:pt x="4525" y="9789"/>
                    <a:pt x="4525" y="9693"/>
                  </a:cubicBezTo>
                  <a:cubicBezTo>
                    <a:pt x="4573" y="9574"/>
                    <a:pt x="4477" y="9479"/>
                    <a:pt x="4358" y="9479"/>
                  </a:cubicBezTo>
                  <a:lnTo>
                    <a:pt x="1310" y="9479"/>
                  </a:lnTo>
                  <a:cubicBezTo>
                    <a:pt x="905" y="9479"/>
                    <a:pt x="572" y="9146"/>
                    <a:pt x="572" y="8741"/>
                  </a:cubicBezTo>
                  <a:lnTo>
                    <a:pt x="572" y="8431"/>
                  </a:lnTo>
                  <a:lnTo>
                    <a:pt x="2215" y="8431"/>
                  </a:lnTo>
                  <a:cubicBezTo>
                    <a:pt x="2310" y="8431"/>
                    <a:pt x="2382" y="8384"/>
                    <a:pt x="2382" y="8288"/>
                  </a:cubicBezTo>
                  <a:cubicBezTo>
                    <a:pt x="2382" y="8193"/>
                    <a:pt x="2334" y="8122"/>
                    <a:pt x="2215" y="8122"/>
                  </a:cubicBezTo>
                  <a:lnTo>
                    <a:pt x="548" y="8122"/>
                  </a:lnTo>
                  <a:lnTo>
                    <a:pt x="548" y="5669"/>
                  </a:lnTo>
                  <a:lnTo>
                    <a:pt x="2191" y="5669"/>
                  </a:lnTo>
                  <a:cubicBezTo>
                    <a:pt x="2263" y="5669"/>
                    <a:pt x="2358" y="5621"/>
                    <a:pt x="2358" y="5526"/>
                  </a:cubicBezTo>
                  <a:cubicBezTo>
                    <a:pt x="2358" y="5431"/>
                    <a:pt x="2310" y="5335"/>
                    <a:pt x="2191" y="5335"/>
                  </a:cubicBezTo>
                  <a:lnTo>
                    <a:pt x="500" y="5335"/>
                  </a:lnTo>
                  <a:lnTo>
                    <a:pt x="500" y="1715"/>
                  </a:lnTo>
                  <a:cubicBezTo>
                    <a:pt x="500" y="1620"/>
                    <a:pt x="596" y="1525"/>
                    <a:pt x="691" y="1525"/>
                  </a:cubicBezTo>
                  <a:lnTo>
                    <a:pt x="2263" y="1525"/>
                  </a:lnTo>
                  <a:cubicBezTo>
                    <a:pt x="2429" y="1382"/>
                    <a:pt x="2334" y="1192"/>
                    <a:pt x="2191" y="1192"/>
                  </a:cubicBezTo>
                  <a:lnTo>
                    <a:pt x="1548" y="1192"/>
                  </a:lnTo>
                  <a:lnTo>
                    <a:pt x="1548" y="668"/>
                  </a:lnTo>
                  <a:cubicBezTo>
                    <a:pt x="1548" y="525"/>
                    <a:pt x="1667" y="358"/>
                    <a:pt x="1858" y="358"/>
                  </a:cubicBezTo>
                  <a:close/>
                  <a:moveTo>
                    <a:pt x="1929" y="1"/>
                  </a:moveTo>
                  <a:cubicBezTo>
                    <a:pt x="1596" y="1"/>
                    <a:pt x="1310" y="310"/>
                    <a:pt x="1310" y="644"/>
                  </a:cubicBezTo>
                  <a:lnTo>
                    <a:pt x="1310" y="1192"/>
                  </a:lnTo>
                  <a:cubicBezTo>
                    <a:pt x="715" y="1239"/>
                    <a:pt x="262" y="1715"/>
                    <a:pt x="262" y="2263"/>
                  </a:cubicBezTo>
                  <a:lnTo>
                    <a:pt x="262" y="5311"/>
                  </a:lnTo>
                  <a:lnTo>
                    <a:pt x="215" y="5311"/>
                  </a:lnTo>
                  <a:cubicBezTo>
                    <a:pt x="119" y="5311"/>
                    <a:pt x="24" y="5359"/>
                    <a:pt x="24" y="5454"/>
                  </a:cubicBezTo>
                  <a:cubicBezTo>
                    <a:pt x="0" y="5573"/>
                    <a:pt x="95" y="5669"/>
                    <a:pt x="215" y="5669"/>
                  </a:cubicBezTo>
                  <a:lnTo>
                    <a:pt x="262" y="5669"/>
                  </a:lnTo>
                  <a:lnTo>
                    <a:pt x="262" y="8074"/>
                  </a:lnTo>
                  <a:lnTo>
                    <a:pt x="215" y="8074"/>
                  </a:lnTo>
                  <a:cubicBezTo>
                    <a:pt x="119" y="8074"/>
                    <a:pt x="24" y="8145"/>
                    <a:pt x="24" y="8241"/>
                  </a:cubicBezTo>
                  <a:cubicBezTo>
                    <a:pt x="0" y="8336"/>
                    <a:pt x="95" y="8431"/>
                    <a:pt x="215" y="8431"/>
                  </a:cubicBezTo>
                  <a:lnTo>
                    <a:pt x="262" y="8431"/>
                  </a:lnTo>
                  <a:lnTo>
                    <a:pt x="262" y="8741"/>
                  </a:lnTo>
                  <a:cubicBezTo>
                    <a:pt x="262" y="9288"/>
                    <a:pt x="738" y="9765"/>
                    <a:pt x="1310" y="9812"/>
                  </a:cubicBezTo>
                  <a:lnTo>
                    <a:pt x="1310" y="10336"/>
                  </a:lnTo>
                  <a:cubicBezTo>
                    <a:pt x="1310" y="10694"/>
                    <a:pt x="1620" y="10979"/>
                    <a:pt x="1929" y="10979"/>
                  </a:cubicBezTo>
                  <a:lnTo>
                    <a:pt x="5406" y="10979"/>
                  </a:lnTo>
                  <a:cubicBezTo>
                    <a:pt x="5763" y="10979"/>
                    <a:pt x="6025" y="10670"/>
                    <a:pt x="6025" y="10336"/>
                  </a:cubicBezTo>
                  <a:lnTo>
                    <a:pt x="6025" y="9812"/>
                  </a:lnTo>
                  <a:cubicBezTo>
                    <a:pt x="6621" y="9765"/>
                    <a:pt x="7073" y="9312"/>
                    <a:pt x="7073" y="8741"/>
                  </a:cubicBezTo>
                  <a:lnTo>
                    <a:pt x="7073" y="7074"/>
                  </a:lnTo>
                  <a:lnTo>
                    <a:pt x="7121" y="7074"/>
                  </a:lnTo>
                  <a:cubicBezTo>
                    <a:pt x="7216" y="7074"/>
                    <a:pt x="7311" y="7002"/>
                    <a:pt x="7311" y="6907"/>
                  </a:cubicBezTo>
                  <a:cubicBezTo>
                    <a:pt x="7335" y="6788"/>
                    <a:pt x="7240" y="6717"/>
                    <a:pt x="7121" y="6717"/>
                  </a:cubicBezTo>
                  <a:lnTo>
                    <a:pt x="7073" y="6717"/>
                  </a:lnTo>
                  <a:lnTo>
                    <a:pt x="7073" y="4287"/>
                  </a:lnTo>
                  <a:lnTo>
                    <a:pt x="7811" y="4287"/>
                  </a:lnTo>
                  <a:cubicBezTo>
                    <a:pt x="7811" y="4287"/>
                    <a:pt x="8097" y="4407"/>
                    <a:pt x="8097" y="4573"/>
                  </a:cubicBezTo>
                  <a:lnTo>
                    <a:pt x="8097" y="9669"/>
                  </a:lnTo>
                  <a:lnTo>
                    <a:pt x="8073" y="9669"/>
                  </a:lnTo>
                  <a:cubicBezTo>
                    <a:pt x="8073" y="9741"/>
                    <a:pt x="8169" y="9836"/>
                    <a:pt x="8264" y="9836"/>
                  </a:cubicBezTo>
                  <a:cubicBezTo>
                    <a:pt x="8335" y="9836"/>
                    <a:pt x="8431" y="9741"/>
                    <a:pt x="8431" y="9669"/>
                  </a:cubicBezTo>
                  <a:lnTo>
                    <a:pt x="8431" y="4573"/>
                  </a:lnTo>
                  <a:cubicBezTo>
                    <a:pt x="8431" y="4216"/>
                    <a:pt x="7811" y="3906"/>
                    <a:pt x="7811" y="3906"/>
                  </a:cubicBezTo>
                  <a:lnTo>
                    <a:pt x="7073" y="3906"/>
                  </a:lnTo>
                  <a:lnTo>
                    <a:pt x="7073" y="2239"/>
                  </a:lnTo>
                  <a:cubicBezTo>
                    <a:pt x="7073" y="1644"/>
                    <a:pt x="6597" y="1168"/>
                    <a:pt x="6025" y="1144"/>
                  </a:cubicBezTo>
                  <a:lnTo>
                    <a:pt x="6025" y="644"/>
                  </a:lnTo>
                  <a:cubicBezTo>
                    <a:pt x="6025" y="287"/>
                    <a:pt x="5716" y="1"/>
                    <a:pt x="5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3"/>
            <p:cNvSpPr/>
            <p:nvPr/>
          </p:nvSpPr>
          <p:spPr>
            <a:xfrm>
              <a:off x="4810631" y="2741406"/>
              <a:ext cx="139603" cy="10938"/>
            </a:xfrm>
            <a:custGeom>
              <a:rect b="b" l="l" r="r" t="t"/>
              <a:pathLst>
                <a:path extrusionOk="0" h="334" w="4263">
                  <a:moveTo>
                    <a:pt x="167" y="1"/>
                  </a:moveTo>
                  <a:cubicBezTo>
                    <a:pt x="95" y="1"/>
                    <a:pt x="0" y="48"/>
                    <a:pt x="0" y="143"/>
                  </a:cubicBezTo>
                  <a:cubicBezTo>
                    <a:pt x="0" y="239"/>
                    <a:pt x="48" y="334"/>
                    <a:pt x="167" y="334"/>
                  </a:cubicBezTo>
                  <a:lnTo>
                    <a:pt x="4072" y="334"/>
                  </a:lnTo>
                  <a:cubicBezTo>
                    <a:pt x="4168" y="334"/>
                    <a:pt x="4263" y="239"/>
                    <a:pt x="4263" y="143"/>
                  </a:cubicBezTo>
                  <a:cubicBezTo>
                    <a:pt x="4239" y="96"/>
                    <a:pt x="4144" y="1"/>
                    <a:pt x="4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3"/>
            <p:cNvSpPr/>
            <p:nvPr/>
          </p:nvSpPr>
          <p:spPr>
            <a:xfrm>
              <a:off x="4863649" y="2696182"/>
              <a:ext cx="109213" cy="10938"/>
            </a:xfrm>
            <a:custGeom>
              <a:rect b="b" l="l" r="r" t="t"/>
              <a:pathLst>
                <a:path extrusionOk="0" h="334" w="3335">
                  <a:moveTo>
                    <a:pt x="167" y="0"/>
                  </a:moveTo>
                  <a:cubicBezTo>
                    <a:pt x="72" y="0"/>
                    <a:pt x="1" y="72"/>
                    <a:pt x="1" y="167"/>
                  </a:cubicBezTo>
                  <a:cubicBezTo>
                    <a:pt x="1" y="238"/>
                    <a:pt x="48" y="334"/>
                    <a:pt x="167" y="334"/>
                  </a:cubicBezTo>
                  <a:lnTo>
                    <a:pt x="3144" y="334"/>
                  </a:lnTo>
                  <a:cubicBezTo>
                    <a:pt x="3239" y="334"/>
                    <a:pt x="3335" y="286"/>
                    <a:pt x="3335" y="191"/>
                  </a:cubicBezTo>
                  <a:cubicBezTo>
                    <a:pt x="3335" y="96"/>
                    <a:pt x="3263" y="0"/>
                    <a:pt x="3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3"/>
            <p:cNvSpPr/>
            <p:nvPr/>
          </p:nvSpPr>
          <p:spPr>
            <a:xfrm>
              <a:off x="5035999" y="2522260"/>
              <a:ext cx="94411" cy="359568"/>
            </a:xfrm>
            <a:custGeom>
              <a:rect b="b" l="l" r="r" t="t"/>
              <a:pathLst>
                <a:path extrusionOk="0" h="10980" w="2883">
                  <a:moveTo>
                    <a:pt x="2501" y="1"/>
                  </a:moveTo>
                  <a:cubicBezTo>
                    <a:pt x="1906" y="1"/>
                    <a:pt x="1406" y="501"/>
                    <a:pt x="1406" y="1096"/>
                  </a:cubicBezTo>
                  <a:lnTo>
                    <a:pt x="1406" y="10122"/>
                  </a:lnTo>
                  <a:cubicBezTo>
                    <a:pt x="1406" y="10408"/>
                    <a:pt x="1167" y="10622"/>
                    <a:pt x="858" y="10622"/>
                  </a:cubicBezTo>
                  <a:cubicBezTo>
                    <a:pt x="572" y="10622"/>
                    <a:pt x="358" y="10384"/>
                    <a:pt x="358" y="10122"/>
                  </a:cubicBezTo>
                  <a:cubicBezTo>
                    <a:pt x="358" y="10027"/>
                    <a:pt x="262" y="9931"/>
                    <a:pt x="167" y="9931"/>
                  </a:cubicBezTo>
                  <a:cubicBezTo>
                    <a:pt x="96" y="9931"/>
                    <a:pt x="1" y="10027"/>
                    <a:pt x="1" y="10122"/>
                  </a:cubicBezTo>
                  <a:cubicBezTo>
                    <a:pt x="1" y="10598"/>
                    <a:pt x="382" y="10979"/>
                    <a:pt x="858" y="10979"/>
                  </a:cubicBezTo>
                  <a:cubicBezTo>
                    <a:pt x="1334" y="10979"/>
                    <a:pt x="1715" y="10598"/>
                    <a:pt x="1715" y="10122"/>
                  </a:cubicBezTo>
                  <a:lnTo>
                    <a:pt x="1715" y="1096"/>
                  </a:lnTo>
                  <a:cubicBezTo>
                    <a:pt x="1715" y="667"/>
                    <a:pt x="2049" y="358"/>
                    <a:pt x="2453" y="358"/>
                  </a:cubicBezTo>
                  <a:lnTo>
                    <a:pt x="2692" y="358"/>
                  </a:lnTo>
                  <a:cubicBezTo>
                    <a:pt x="2787" y="358"/>
                    <a:pt x="2882" y="286"/>
                    <a:pt x="2882" y="167"/>
                  </a:cubicBezTo>
                  <a:cubicBezTo>
                    <a:pt x="2882" y="48"/>
                    <a:pt x="2811" y="1"/>
                    <a:pt x="2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53"/>
          <p:cNvGrpSpPr/>
          <p:nvPr/>
        </p:nvGrpSpPr>
        <p:grpSpPr>
          <a:xfrm>
            <a:off x="5528096" y="2522260"/>
            <a:ext cx="363432" cy="359568"/>
            <a:chOff x="5528096" y="2522260"/>
            <a:chExt cx="363432" cy="359568"/>
          </a:xfrm>
        </p:grpSpPr>
        <p:sp>
          <p:nvSpPr>
            <p:cNvPr id="1857" name="Google Shape;1857;p53"/>
            <p:cNvSpPr/>
            <p:nvPr/>
          </p:nvSpPr>
          <p:spPr>
            <a:xfrm>
              <a:off x="5528096" y="2522260"/>
              <a:ext cx="363432" cy="359568"/>
            </a:xfrm>
            <a:custGeom>
              <a:rect b="b" l="l" r="r" t="t"/>
              <a:pathLst>
                <a:path extrusionOk="0" h="10980" w="11098">
                  <a:moveTo>
                    <a:pt x="10622" y="2882"/>
                  </a:moveTo>
                  <a:cubicBezTo>
                    <a:pt x="10669" y="2882"/>
                    <a:pt x="10693" y="2906"/>
                    <a:pt x="10693" y="2930"/>
                  </a:cubicBezTo>
                  <a:lnTo>
                    <a:pt x="10693" y="3859"/>
                  </a:lnTo>
                  <a:cubicBezTo>
                    <a:pt x="10693" y="3882"/>
                    <a:pt x="10622" y="3930"/>
                    <a:pt x="10622" y="3930"/>
                  </a:cubicBezTo>
                  <a:lnTo>
                    <a:pt x="8312" y="3930"/>
                  </a:lnTo>
                  <a:cubicBezTo>
                    <a:pt x="8288" y="3930"/>
                    <a:pt x="8240" y="3882"/>
                    <a:pt x="8240" y="3859"/>
                  </a:cubicBezTo>
                  <a:lnTo>
                    <a:pt x="8240" y="2930"/>
                  </a:lnTo>
                  <a:cubicBezTo>
                    <a:pt x="8240" y="2906"/>
                    <a:pt x="8288" y="2882"/>
                    <a:pt x="8312" y="2882"/>
                  </a:cubicBezTo>
                  <a:close/>
                  <a:moveTo>
                    <a:pt x="4239" y="1"/>
                  </a:moveTo>
                  <a:cubicBezTo>
                    <a:pt x="3930" y="1"/>
                    <a:pt x="3668" y="191"/>
                    <a:pt x="3596" y="501"/>
                  </a:cubicBezTo>
                  <a:lnTo>
                    <a:pt x="3382" y="1382"/>
                  </a:lnTo>
                  <a:lnTo>
                    <a:pt x="643" y="1382"/>
                  </a:lnTo>
                  <a:cubicBezTo>
                    <a:pt x="286" y="1382"/>
                    <a:pt x="0" y="1691"/>
                    <a:pt x="0" y="2025"/>
                  </a:cubicBezTo>
                  <a:lnTo>
                    <a:pt x="0" y="8955"/>
                  </a:lnTo>
                  <a:cubicBezTo>
                    <a:pt x="0" y="9241"/>
                    <a:pt x="215" y="9479"/>
                    <a:pt x="477" y="9574"/>
                  </a:cubicBezTo>
                  <a:lnTo>
                    <a:pt x="477" y="10360"/>
                  </a:lnTo>
                  <a:cubicBezTo>
                    <a:pt x="477" y="10717"/>
                    <a:pt x="763" y="10979"/>
                    <a:pt x="1096" y="10979"/>
                  </a:cubicBezTo>
                  <a:lnTo>
                    <a:pt x="9407" y="10979"/>
                  </a:lnTo>
                  <a:cubicBezTo>
                    <a:pt x="9764" y="10979"/>
                    <a:pt x="10026" y="10670"/>
                    <a:pt x="10026" y="10360"/>
                  </a:cubicBezTo>
                  <a:lnTo>
                    <a:pt x="10026" y="9574"/>
                  </a:lnTo>
                  <a:cubicBezTo>
                    <a:pt x="10288" y="9479"/>
                    <a:pt x="10503" y="9241"/>
                    <a:pt x="10503" y="8955"/>
                  </a:cubicBezTo>
                  <a:lnTo>
                    <a:pt x="10503" y="4811"/>
                  </a:lnTo>
                  <a:cubicBezTo>
                    <a:pt x="10503" y="4787"/>
                    <a:pt x="10503" y="4764"/>
                    <a:pt x="10479" y="4716"/>
                  </a:cubicBezTo>
                  <a:cubicBezTo>
                    <a:pt x="10434" y="4678"/>
                    <a:pt x="10386" y="4662"/>
                    <a:pt x="10342" y="4662"/>
                  </a:cubicBezTo>
                  <a:cubicBezTo>
                    <a:pt x="10247" y="4662"/>
                    <a:pt x="10169" y="4737"/>
                    <a:pt x="10169" y="4835"/>
                  </a:cubicBezTo>
                  <a:lnTo>
                    <a:pt x="10169" y="9074"/>
                  </a:lnTo>
                  <a:cubicBezTo>
                    <a:pt x="10169" y="9169"/>
                    <a:pt x="10098" y="9241"/>
                    <a:pt x="10003" y="9241"/>
                  </a:cubicBezTo>
                  <a:lnTo>
                    <a:pt x="9169" y="9241"/>
                  </a:lnTo>
                  <a:cubicBezTo>
                    <a:pt x="9145" y="9241"/>
                    <a:pt x="9098" y="9241"/>
                    <a:pt x="9074" y="9288"/>
                  </a:cubicBezTo>
                  <a:cubicBezTo>
                    <a:pt x="8955" y="9431"/>
                    <a:pt x="9050" y="9574"/>
                    <a:pt x="9193" y="9574"/>
                  </a:cubicBezTo>
                  <a:lnTo>
                    <a:pt x="9717" y="9574"/>
                  </a:lnTo>
                  <a:lnTo>
                    <a:pt x="9717" y="10360"/>
                  </a:lnTo>
                  <a:cubicBezTo>
                    <a:pt x="9717" y="10503"/>
                    <a:pt x="9598" y="10646"/>
                    <a:pt x="9407" y="10646"/>
                  </a:cubicBezTo>
                  <a:lnTo>
                    <a:pt x="1096" y="10646"/>
                  </a:lnTo>
                  <a:cubicBezTo>
                    <a:pt x="953" y="10646"/>
                    <a:pt x="810" y="10527"/>
                    <a:pt x="810" y="10360"/>
                  </a:cubicBezTo>
                  <a:lnTo>
                    <a:pt x="810" y="9574"/>
                  </a:lnTo>
                  <a:lnTo>
                    <a:pt x="8478" y="9574"/>
                  </a:lnTo>
                  <a:cubicBezTo>
                    <a:pt x="8574" y="9574"/>
                    <a:pt x="8669" y="9479"/>
                    <a:pt x="8669" y="9407"/>
                  </a:cubicBezTo>
                  <a:cubicBezTo>
                    <a:pt x="8669" y="9312"/>
                    <a:pt x="8574" y="9217"/>
                    <a:pt x="8478" y="9217"/>
                  </a:cubicBezTo>
                  <a:lnTo>
                    <a:pt x="620" y="9217"/>
                  </a:lnTo>
                  <a:cubicBezTo>
                    <a:pt x="477" y="9217"/>
                    <a:pt x="334" y="8931"/>
                    <a:pt x="334" y="8931"/>
                  </a:cubicBezTo>
                  <a:lnTo>
                    <a:pt x="334" y="1977"/>
                  </a:lnTo>
                  <a:cubicBezTo>
                    <a:pt x="334" y="1834"/>
                    <a:pt x="453" y="1691"/>
                    <a:pt x="620" y="1691"/>
                  </a:cubicBezTo>
                  <a:lnTo>
                    <a:pt x="3311" y="1691"/>
                  </a:lnTo>
                  <a:cubicBezTo>
                    <a:pt x="3263" y="1858"/>
                    <a:pt x="3334" y="2025"/>
                    <a:pt x="3454" y="2168"/>
                  </a:cubicBezTo>
                  <a:cubicBezTo>
                    <a:pt x="3573" y="2311"/>
                    <a:pt x="3763" y="2406"/>
                    <a:pt x="3954" y="2406"/>
                  </a:cubicBezTo>
                  <a:lnTo>
                    <a:pt x="5502" y="2406"/>
                  </a:lnTo>
                  <a:cubicBezTo>
                    <a:pt x="5597" y="2406"/>
                    <a:pt x="5692" y="2334"/>
                    <a:pt x="5692" y="2263"/>
                  </a:cubicBezTo>
                  <a:cubicBezTo>
                    <a:pt x="5692" y="2168"/>
                    <a:pt x="5621" y="2073"/>
                    <a:pt x="5549" y="2073"/>
                  </a:cubicBezTo>
                  <a:lnTo>
                    <a:pt x="4025" y="2073"/>
                  </a:lnTo>
                  <a:cubicBezTo>
                    <a:pt x="3954" y="2073"/>
                    <a:pt x="3882" y="2049"/>
                    <a:pt x="3835" y="2025"/>
                  </a:cubicBezTo>
                  <a:cubicBezTo>
                    <a:pt x="3763" y="1953"/>
                    <a:pt x="3716" y="1834"/>
                    <a:pt x="3763" y="1715"/>
                  </a:cubicBezTo>
                  <a:lnTo>
                    <a:pt x="3811" y="1477"/>
                  </a:lnTo>
                  <a:lnTo>
                    <a:pt x="6264" y="1477"/>
                  </a:lnTo>
                  <a:cubicBezTo>
                    <a:pt x="6311" y="1477"/>
                    <a:pt x="6407" y="1453"/>
                    <a:pt x="6430" y="1358"/>
                  </a:cubicBezTo>
                  <a:cubicBezTo>
                    <a:pt x="6502" y="1239"/>
                    <a:pt x="6407" y="1096"/>
                    <a:pt x="6264" y="1096"/>
                  </a:cubicBezTo>
                  <a:lnTo>
                    <a:pt x="3906" y="1096"/>
                  </a:lnTo>
                  <a:lnTo>
                    <a:pt x="4025" y="501"/>
                  </a:lnTo>
                  <a:cubicBezTo>
                    <a:pt x="4049" y="358"/>
                    <a:pt x="4168" y="263"/>
                    <a:pt x="4311" y="263"/>
                  </a:cubicBezTo>
                  <a:lnTo>
                    <a:pt x="6335" y="263"/>
                  </a:lnTo>
                  <a:cubicBezTo>
                    <a:pt x="6502" y="263"/>
                    <a:pt x="6621" y="358"/>
                    <a:pt x="6645" y="501"/>
                  </a:cubicBezTo>
                  <a:lnTo>
                    <a:pt x="6907" y="1668"/>
                  </a:lnTo>
                  <a:cubicBezTo>
                    <a:pt x="6930" y="1787"/>
                    <a:pt x="6883" y="1906"/>
                    <a:pt x="6788" y="1953"/>
                  </a:cubicBezTo>
                  <a:cubicBezTo>
                    <a:pt x="6740" y="1977"/>
                    <a:pt x="6668" y="2025"/>
                    <a:pt x="6621" y="2025"/>
                  </a:cubicBezTo>
                  <a:lnTo>
                    <a:pt x="6287" y="2025"/>
                  </a:lnTo>
                  <a:cubicBezTo>
                    <a:pt x="6192" y="2025"/>
                    <a:pt x="6097" y="2073"/>
                    <a:pt x="6097" y="2168"/>
                  </a:cubicBezTo>
                  <a:cubicBezTo>
                    <a:pt x="6097" y="2263"/>
                    <a:pt x="6168" y="2334"/>
                    <a:pt x="6287" y="2334"/>
                  </a:cubicBezTo>
                  <a:lnTo>
                    <a:pt x="6645" y="2334"/>
                  </a:lnTo>
                  <a:cubicBezTo>
                    <a:pt x="6859" y="2334"/>
                    <a:pt x="7026" y="2263"/>
                    <a:pt x="7145" y="2096"/>
                  </a:cubicBezTo>
                  <a:cubicBezTo>
                    <a:pt x="7240" y="1977"/>
                    <a:pt x="7288" y="1811"/>
                    <a:pt x="7288" y="1620"/>
                  </a:cubicBezTo>
                  <a:lnTo>
                    <a:pt x="10003" y="1620"/>
                  </a:lnTo>
                  <a:cubicBezTo>
                    <a:pt x="10145" y="1620"/>
                    <a:pt x="10312" y="1739"/>
                    <a:pt x="10312" y="1930"/>
                  </a:cubicBezTo>
                  <a:lnTo>
                    <a:pt x="10312" y="2454"/>
                  </a:lnTo>
                  <a:lnTo>
                    <a:pt x="8407" y="2454"/>
                  </a:lnTo>
                  <a:cubicBezTo>
                    <a:pt x="8169" y="2454"/>
                    <a:pt x="7978" y="2644"/>
                    <a:pt x="7978" y="2882"/>
                  </a:cubicBezTo>
                  <a:lnTo>
                    <a:pt x="7978" y="3811"/>
                  </a:lnTo>
                  <a:cubicBezTo>
                    <a:pt x="7978" y="4049"/>
                    <a:pt x="8169" y="4216"/>
                    <a:pt x="8407" y="4216"/>
                  </a:cubicBezTo>
                  <a:lnTo>
                    <a:pt x="10693" y="4216"/>
                  </a:lnTo>
                  <a:cubicBezTo>
                    <a:pt x="10931" y="4216"/>
                    <a:pt x="11098" y="4049"/>
                    <a:pt x="11098" y="3811"/>
                  </a:cubicBezTo>
                  <a:lnTo>
                    <a:pt x="11098" y="2882"/>
                  </a:lnTo>
                  <a:cubicBezTo>
                    <a:pt x="11003" y="2739"/>
                    <a:pt x="10836" y="2549"/>
                    <a:pt x="10598" y="2549"/>
                  </a:cubicBezTo>
                  <a:lnTo>
                    <a:pt x="10526" y="2549"/>
                  </a:lnTo>
                  <a:lnTo>
                    <a:pt x="10526" y="2025"/>
                  </a:lnTo>
                  <a:cubicBezTo>
                    <a:pt x="10526" y="1668"/>
                    <a:pt x="10241" y="1382"/>
                    <a:pt x="9907" y="1382"/>
                  </a:cubicBezTo>
                  <a:lnTo>
                    <a:pt x="7121" y="1382"/>
                  </a:lnTo>
                  <a:lnTo>
                    <a:pt x="6907" y="501"/>
                  </a:lnTo>
                  <a:cubicBezTo>
                    <a:pt x="6835" y="191"/>
                    <a:pt x="6573" y="1"/>
                    <a:pt x="6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3"/>
            <p:cNvSpPr/>
            <p:nvPr/>
          </p:nvSpPr>
          <p:spPr>
            <a:xfrm>
              <a:off x="5553836" y="2613494"/>
              <a:ext cx="297151" cy="184106"/>
            </a:xfrm>
            <a:custGeom>
              <a:rect b="b" l="l" r="r" t="t"/>
              <a:pathLst>
                <a:path extrusionOk="0" h="5622" w="9074">
                  <a:moveTo>
                    <a:pt x="2691" y="1"/>
                  </a:moveTo>
                  <a:cubicBezTo>
                    <a:pt x="2620" y="1"/>
                    <a:pt x="2525" y="72"/>
                    <a:pt x="2525" y="191"/>
                  </a:cubicBezTo>
                  <a:lnTo>
                    <a:pt x="2525" y="2573"/>
                  </a:lnTo>
                  <a:lnTo>
                    <a:pt x="167" y="2573"/>
                  </a:lnTo>
                  <a:cubicBezTo>
                    <a:pt x="72" y="2573"/>
                    <a:pt x="0" y="2621"/>
                    <a:pt x="0" y="2716"/>
                  </a:cubicBezTo>
                  <a:cubicBezTo>
                    <a:pt x="0" y="2811"/>
                    <a:pt x="48" y="2882"/>
                    <a:pt x="167" y="2882"/>
                  </a:cubicBezTo>
                  <a:lnTo>
                    <a:pt x="2525" y="2882"/>
                  </a:lnTo>
                  <a:lnTo>
                    <a:pt x="2525" y="5454"/>
                  </a:lnTo>
                  <a:cubicBezTo>
                    <a:pt x="2525" y="5550"/>
                    <a:pt x="2572" y="5621"/>
                    <a:pt x="2668" y="5621"/>
                  </a:cubicBezTo>
                  <a:cubicBezTo>
                    <a:pt x="2763" y="5621"/>
                    <a:pt x="2858" y="5574"/>
                    <a:pt x="2858" y="5454"/>
                  </a:cubicBezTo>
                  <a:lnTo>
                    <a:pt x="2858" y="2859"/>
                  </a:lnTo>
                  <a:lnTo>
                    <a:pt x="6216" y="2859"/>
                  </a:lnTo>
                  <a:lnTo>
                    <a:pt x="6216" y="5454"/>
                  </a:lnTo>
                  <a:cubicBezTo>
                    <a:pt x="6216" y="5550"/>
                    <a:pt x="6264" y="5621"/>
                    <a:pt x="6359" y="5621"/>
                  </a:cubicBezTo>
                  <a:cubicBezTo>
                    <a:pt x="6454" y="5621"/>
                    <a:pt x="6549" y="5574"/>
                    <a:pt x="6549" y="5454"/>
                  </a:cubicBezTo>
                  <a:lnTo>
                    <a:pt x="6549" y="2859"/>
                  </a:lnTo>
                  <a:lnTo>
                    <a:pt x="8883" y="2859"/>
                  </a:lnTo>
                  <a:cubicBezTo>
                    <a:pt x="8978" y="2859"/>
                    <a:pt x="9074" y="2811"/>
                    <a:pt x="9074" y="2716"/>
                  </a:cubicBezTo>
                  <a:cubicBezTo>
                    <a:pt x="9074" y="2621"/>
                    <a:pt x="9002" y="2525"/>
                    <a:pt x="8883" y="2525"/>
                  </a:cubicBezTo>
                  <a:lnTo>
                    <a:pt x="6549" y="2525"/>
                  </a:lnTo>
                  <a:lnTo>
                    <a:pt x="6549" y="191"/>
                  </a:lnTo>
                  <a:cubicBezTo>
                    <a:pt x="6549" y="96"/>
                    <a:pt x="6478" y="1"/>
                    <a:pt x="6383" y="1"/>
                  </a:cubicBezTo>
                  <a:cubicBezTo>
                    <a:pt x="6311" y="1"/>
                    <a:pt x="6216" y="72"/>
                    <a:pt x="6216" y="191"/>
                  </a:cubicBezTo>
                  <a:lnTo>
                    <a:pt x="6216" y="2525"/>
                  </a:lnTo>
                  <a:lnTo>
                    <a:pt x="2858" y="2525"/>
                  </a:lnTo>
                  <a:lnTo>
                    <a:pt x="2858" y="191"/>
                  </a:lnTo>
                  <a:cubicBezTo>
                    <a:pt x="2858" y="96"/>
                    <a:pt x="2787" y="1"/>
                    <a:pt x="2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3"/>
            <p:cNvSpPr/>
            <p:nvPr/>
          </p:nvSpPr>
          <p:spPr>
            <a:xfrm>
              <a:off x="5666913" y="2726604"/>
              <a:ext cx="70997" cy="10938"/>
            </a:xfrm>
            <a:custGeom>
              <a:rect b="b" l="l" r="r" t="t"/>
              <a:pathLst>
                <a:path extrusionOk="0" h="334" w="2168">
                  <a:moveTo>
                    <a:pt x="167" y="0"/>
                  </a:moveTo>
                  <a:cubicBezTo>
                    <a:pt x="72" y="0"/>
                    <a:pt x="0" y="71"/>
                    <a:pt x="0" y="143"/>
                  </a:cubicBezTo>
                  <a:cubicBezTo>
                    <a:pt x="0" y="238"/>
                    <a:pt x="48" y="333"/>
                    <a:pt x="167" y="333"/>
                  </a:cubicBezTo>
                  <a:lnTo>
                    <a:pt x="1977" y="333"/>
                  </a:lnTo>
                  <a:cubicBezTo>
                    <a:pt x="2072" y="333"/>
                    <a:pt x="2168" y="238"/>
                    <a:pt x="2168" y="143"/>
                  </a:cubicBezTo>
                  <a:cubicBezTo>
                    <a:pt x="2144" y="71"/>
                    <a:pt x="2072" y="0"/>
                    <a:pt x="1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3"/>
            <p:cNvSpPr/>
            <p:nvPr/>
          </p:nvSpPr>
          <p:spPr>
            <a:xfrm>
              <a:off x="5809626" y="2628329"/>
              <a:ext cx="49154" cy="10938"/>
            </a:xfrm>
            <a:custGeom>
              <a:rect b="b" l="l" r="r" t="t"/>
              <a:pathLst>
                <a:path extrusionOk="0" h="334" w="1501">
                  <a:moveTo>
                    <a:pt x="191" y="0"/>
                  </a:moveTo>
                  <a:cubicBezTo>
                    <a:pt x="96" y="0"/>
                    <a:pt x="0" y="48"/>
                    <a:pt x="0" y="143"/>
                  </a:cubicBezTo>
                  <a:cubicBezTo>
                    <a:pt x="0" y="239"/>
                    <a:pt x="72" y="334"/>
                    <a:pt x="191" y="334"/>
                  </a:cubicBezTo>
                  <a:lnTo>
                    <a:pt x="1310" y="334"/>
                  </a:lnTo>
                  <a:cubicBezTo>
                    <a:pt x="1406" y="334"/>
                    <a:pt x="1501" y="262"/>
                    <a:pt x="1501" y="167"/>
                  </a:cubicBezTo>
                  <a:cubicBezTo>
                    <a:pt x="1501" y="48"/>
                    <a:pt x="1406" y="0"/>
                    <a:pt x="1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3"/>
            <p:cNvSpPr/>
            <p:nvPr/>
          </p:nvSpPr>
          <p:spPr>
            <a:xfrm>
              <a:off x="5552264" y="2749200"/>
              <a:ext cx="41360" cy="10970"/>
            </a:xfrm>
            <a:custGeom>
              <a:rect b="b" l="l" r="r" t="t"/>
              <a:pathLst>
                <a:path extrusionOk="0" h="335" w="1263">
                  <a:moveTo>
                    <a:pt x="191" y="1"/>
                  </a:moveTo>
                  <a:cubicBezTo>
                    <a:pt x="96" y="1"/>
                    <a:pt x="1" y="96"/>
                    <a:pt x="1" y="167"/>
                  </a:cubicBezTo>
                  <a:cubicBezTo>
                    <a:pt x="1" y="263"/>
                    <a:pt x="96" y="334"/>
                    <a:pt x="191" y="334"/>
                  </a:cubicBezTo>
                  <a:lnTo>
                    <a:pt x="1072" y="334"/>
                  </a:lnTo>
                  <a:cubicBezTo>
                    <a:pt x="1168" y="334"/>
                    <a:pt x="1263" y="263"/>
                    <a:pt x="1263" y="167"/>
                  </a:cubicBezTo>
                  <a:cubicBezTo>
                    <a:pt x="1263" y="96"/>
                    <a:pt x="1191"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3"/>
            <p:cNvSpPr/>
            <p:nvPr/>
          </p:nvSpPr>
          <p:spPr>
            <a:xfrm>
              <a:off x="5552264" y="2628329"/>
              <a:ext cx="42146" cy="10938"/>
            </a:xfrm>
            <a:custGeom>
              <a:rect b="b" l="l" r="r" t="t"/>
              <a:pathLst>
                <a:path extrusionOk="0" h="334" w="1287">
                  <a:moveTo>
                    <a:pt x="191" y="0"/>
                  </a:moveTo>
                  <a:cubicBezTo>
                    <a:pt x="96" y="0"/>
                    <a:pt x="1" y="48"/>
                    <a:pt x="1" y="143"/>
                  </a:cubicBezTo>
                  <a:cubicBezTo>
                    <a:pt x="1" y="239"/>
                    <a:pt x="72" y="334"/>
                    <a:pt x="191" y="334"/>
                  </a:cubicBezTo>
                  <a:lnTo>
                    <a:pt x="1120" y="334"/>
                  </a:lnTo>
                  <a:cubicBezTo>
                    <a:pt x="1191" y="334"/>
                    <a:pt x="1287" y="262"/>
                    <a:pt x="1287" y="167"/>
                  </a:cubicBezTo>
                  <a:cubicBezTo>
                    <a:pt x="1287" y="96"/>
                    <a:pt x="1239"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3"/>
            <p:cNvSpPr/>
            <p:nvPr/>
          </p:nvSpPr>
          <p:spPr>
            <a:xfrm>
              <a:off x="5552264" y="2605700"/>
              <a:ext cx="71783" cy="10970"/>
            </a:xfrm>
            <a:custGeom>
              <a:rect b="b" l="l" r="r" t="t"/>
              <a:pathLst>
                <a:path extrusionOk="0" h="335" w="2192">
                  <a:moveTo>
                    <a:pt x="191" y="1"/>
                  </a:moveTo>
                  <a:cubicBezTo>
                    <a:pt x="96" y="1"/>
                    <a:pt x="1" y="48"/>
                    <a:pt x="1" y="144"/>
                  </a:cubicBezTo>
                  <a:cubicBezTo>
                    <a:pt x="1" y="239"/>
                    <a:pt x="96" y="334"/>
                    <a:pt x="191" y="334"/>
                  </a:cubicBezTo>
                  <a:lnTo>
                    <a:pt x="2001" y="334"/>
                  </a:lnTo>
                  <a:cubicBezTo>
                    <a:pt x="2096" y="334"/>
                    <a:pt x="2192" y="263"/>
                    <a:pt x="2192" y="191"/>
                  </a:cubicBezTo>
                  <a:cubicBezTo>
                    <a:pt x="2192" y="96"/>
                    <a:pt x="2120" y="1"/>
                    <a:pt x="2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3"/>
            <p:cNvSpPr/>
            <p:nvPr/>
          </p:nvSpPr>
          <p:spPr>
            <a:xfrm>
              <a:off x="5552264" y="2726604"/>
              <a:ext cx="71783" cy="10938"/>
            </a:xfrm>
            <a:custGeom>
              <a:rect b="b" l="l" r="r" t="t"/>
              <a:pathLst>
                <a:path extrusionOk="0" h="334" w="2192">
                  <a:moveTo>
                    <a:pt x="191" y="0"/>
                  </a:moveTo>
                  <a:cubicBezTo>
                    <a:pt x="96" y="0"/>
                    <a:pt x="1" y="71"/>
                    <a:pt x="1" y="143"/>
                  </a:cubicBezTo>
                  <a:cubicBezTo>
                    <a:pt x="1" y="238"/>
                    <a:pt x="72" y="333"/>
                    <a:pt x="191" y="333"/>
                  </a:cubicBezTo>
                  <a:lnTo>
                    <a:pt x="2001" y="333"/>
                  </a:lnTo>
                  <a:cubicBezTo>
                    <a:pt x="2096" y="333"/>
                    <a:pt x="2192" y="238"/>
                    <a:pt x="2192" y="143"/>
                  </a:cubicBezTo>
                  <a:cubicBezTo>
                    <a:pt x="2192" y="71"/>
                    <a:pt x="2096"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3"/>
            <p:cNvSpPr/>
            <p:nvPr/>
          </p:nvSpPr>
          <p:spPr>
            <a:xfrm>
              <a:off x="5665341" y="2749200"/>
              <a:ext cx="41360" cy="10970"/>
            </a:xfrm>
            <a:custGeom>
              <a:rect b="b" l="l" r="r" t="t"/>
              <a:pathLst>
                <a:path extrusionOk="0" h="335" w="1263">
                  <a:moveTo>
                    <a:pt x="191" y="1"/>
                  </a:moveTo>
                  <a:cubicBezTo>
                    <a:pt x="96" y="1"/>
                    <a:pt x="1" y="96"/>
                    <a:pt x="1" y="167"/>
                  </a:cubicBezTo>
                  <a:cubicBezTo>
                    <a:pt x="1" y="263"/>
                    <a:pt x="96" y="334"/>
                    <a:pt x="191" y="334"/>
                  </a:cubicBezTo>
                  <a:lnTo>
                    <a:pt x="1072" y="334"/>
                  </a:lnTo>
                  <a:cubicBezTo>
                    <a:pt x="1168" y="334"/>
                    <a:pt x="1263" y="263"/>
                    <a:pt x="1263" y="167"/>
                  </a:cubicBezTo>
                  <a:cubicBezTo>
                    <a:pt x="1263" y="96"/>
                    <a:pt x="1192"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 name="Google Shape;1866;p53"/>
          <p:cNvGrpSpPr/>
          <p:nvPr/>
        </p:nvGrpSpPr>
        <p:grpSpPr>
          <a:xfrm>
            <a:off x="6285349" y="2521998"/>
            <a:ext cx="361893" cy="359044"/>
            <a:chOff x="6285349" y="2521998"/>
            <a:chExt cx="361893" cy="359044"/>
          </a:xfrm>
        </p:grpSpPr>
        <p:sp>
          <p:nvSpPr>
            <p:cNvPr id="1867" name="Google Shape;1867;p53"/>
            <p:cNvSpPr/>
            <p:nvPr/>
          </p:nvSpPr>
          <p:spPr>
            <a:xfrm>
              <a:off x="6525552" y="2585037"/>
              <a:ext cx="85013" cy="83866"/>
            </a:xfrm>
            <a:custGeom>
              <a:rect b="b" l="l" r="r" t="t"/>
              <a:pathLst>
                <a:path extrusionOk="0" h="2561" w="2596">
                  <a:moveTo>
                    <a:pt x="176" y="1"/>
                  </a:moveTo>
                  <a:cubicBezTo>
                    <a:pt x="131" y="1"/>
                    <a:pt x="84" y="13"/>
                    <a:pt x="48" y="36"/>
                  </a:cubicBezTo>
                  <a:cubicBezTo>
                    <a:pt x="0" y="108"/>
                    <a:pt x="0" y="227"/>
                    <a:pt x="48" y="275"/>
                  </a:cubicBezTo>
                  <a:lnTo>
                    <a:pt x="2286" y="2513"/>
                  </a:lnTo>
                  <a:cubicBezTo>
                    <a:pt x="2310" y="2561"/>
                    <a:pt x="2358" y="2561"/>
                    <a:pt x="2405" y="2561"/>
                  </a:cubicBezTo>
                  <a:cubicBezTo>
                    <a:pt x="2429" y="2561"/>
                    <a:pt x="2501" y="2537"/>
                    <a:pt x="2525" y="2513"/>
                  </a:cubicBezTo>
                  <a:cubicBezTo>
                    <a:pt x="2596" y="2442"/>
                    <a:pt x="2596" y="2323"/>
                    <a:pt x="2525" y="2275"/>
                  </a:cubicBezTo>
                  <a:lnTo>
                    <a:pt x="286" y="36"/>
                  </a:lnTo>
                  <a:cubicBezTo>
                    <a:pt x="262" y="13"/>
                    <a:pt x="220"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3"/>
            <p:cNvSpPr/>
            <p:nvPr/>
          </p:nvSpPr>
          <p:spPr>
            <a:xfrm>
              <a:off x="6506821" y="2764035"/>
              <a:ext cx="140421" cy="115435"/>
            </a:xfrm>
            <a:custGeom>
              <a:rect b="b" l="l" r="r" t="t"/>
              <a:pathLst>
                <a:path extrusionOk="0" h="3525" w="4288">
                  <a:moveTo>
                    <a:pt x="3454" y="381"/>
                  </a:moveTo>
                  <a:cubicBezTo>
                    <a:pt x="3668" y="381"/>
                    <a:pt x="3835" y="548"/>
                    <a:pt x="3882" y="762"/>
                  </a:cubicBezTo>
                  <a:cubicBezTo>
                    <a:pt x="3906" y="977"/>
                    <a:pt x="3716" y="1143"/>
                    <a:pt x="3525" y="1143"/>
                  </a:cubicBezTo>
                  <a:lnTo>
                    <a:pt x="3406" y="1143"/>
                  </a:lnTo>
                  <a:cubicBezTo>
                    <a:pt x="3311" y="1143"/>
                    <a:pt x="3239" y="1215"/>
                    <a:pt x="3216" y="1310"/>
                  </a:cubicBezTo>
                  <a:lnTo>
                    <a:pt x="2930" y="3144"/>
                  </a:lnTo>
                  <a:cubicBezTo>
                    <a:pt x="2930" y="3215"/>
                    <a:pt x="2858" y="3239"/>
                    <a:pt x="2835" y="3239"/>
                  </a:cubicBezTo>
                  <a:cubicBezTo>
                    <a:pt x="2811" y="3239"/>
                    <a:pt x="2739" y="3215"/>
                    <a:pt x="2739" y="3144"/>
                  </a:cubicBezTo>
                  <a:lnTo>
                    <a:pt x="2477" y="1500"/>
                  </a:lnTo>
                  <a:lnTo>
                    <a:pt x="2835" y="1500"/>
                  </a:lnTo>
                  <a:cubicBezTo>
                    <a:pt x="2930" y="1500"/>
                    <a:pt x="3001" y="1453"/>
                    <a:pt x="3001" y="1358"/>
                  </a:cubicBezTo>
                  <a:cubicBezTo>
                    <a:pt x="3001" y="1262"/>
                    <a:pt x="2954" y="1167"/>
                    <a:pt x="2835" y="1167"/>
                  </a:cubicBezTo>
                  <a:lnTo>
                    <a:pt x="2144" y="1167"/>
                  </a:lnTo>
                  <a:cubicBezTo>
                    <a:pt x="1930" y="1167"/>
                    <a:pt x="1763" y="1000"/>
                    <a:pt x="1739" y="786"/>
                  </a:cubicBezTo>
                  <a:cubicBezTo>
                    <a:pt x="1739" y="548"/>
                    <a:pt x="1906" y="381"/>
                    <a:pt x="2120" y="381"/>
                  </a:cubicBezTo>
                  <a:close/>
                  <a:moveTo>
                    <a:pt x="2144" y="0"/>
                  </a:moveTo>
                  <a:cubicBezTo>
                    <a:pt x="1763" y="0"/>
                    <a:pt x="1406" y="286"/>
                    <a:pt x="1382" y="667"/>
                  </a:cubicBezTo>
                  <a:cubicBezTo>
                    <a:pt x="1334" y="1096"/>
                    <a:pt x="1668" y="1477"/>
                    <a:pt x="2096" y="1477"/>
                  </a:cubicBezTo>
                  <a:lnTo>
                    <a:pt x="2382" y="3167"/>
                  </a:lnTo>
                  <a:lnTo>
                    <a:pt x="2382" y="3215"/>
                  </a:lnTo>
                  <a:lnTo>
                    <a:pt x="191" y="3215"/>
                  </a:lnTo>
                  <a:cubicBezTo>
                    <a:pt x="96" y="3215"/>
                    <a:pt x="1" y="3263"/>
                    <a:pt x="1" y="3358"/>
                  </a:cubicBezTo>
                  <a:cubicBezTo>
                    <a:pt x="1" y="3453"/>
                    <a:pt x="72" y="3525"/>
                    <a:pt x="191" y="3525"/>
                  </a:cubicBezTo>
                  <a:lnTo>
                    <a:pt x="2835" y="3525"/>
                  </a:lnTo>
                  <a:cubicBezTo>
                    <a:pt x="3049" y="3525"/>
                    <a:pt x="3239" y="3382"/>
                    <a:pt x="3287" y="3144"/>
                  </a:cubicBezTo>
                  <a:lnTo>
                    <a:pt x="3573" y="1453"/>
                  </a:lnTo>
                  <a:cubicBezTo>
                    <a:pt x="3954" y="1429"/>
                    <a:pt x="4287" y="1096"/>
                    <a:pt x="4287" y="715"/>
                  </a:cubicBezTo>
                  <a:cubicBezTo>
                    <a:pt x="4263" y="310"/>
                    <a:pt x="3930" y="0"/>
                    <a:pt x="3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3"/>
            <p:cNvSpPr/>
            <p:nvPr/>
          </p:nvSpPr>
          <p:spPr>
            <a:xfrm>
              <a:off x="6376584" y="2613134"/>
              <a:ext cx="58520" cy="58127"/>
            </a:xfrm>
            <a:custGeom>
              <a:rect b="b" l="l" r="r" t="t"/>
              <a:pathLst>
                <a:path extrusionOk="0" h="1775" w="1787">
                  <a:moveTo>
                    <a:pt x="167" y="0"/>
                  </a:moveTo>
                  <a:cubicBezTo>
                    <a:pt x="126" y="0"/>
                    <a:pt x="84" y="12"/>
                    <a:pt x="48" y="36"/>
                  </a:cubicBezTo>
                  <a:cubicBezTo>
                    <a:pt x="1" y="107"/>
                    <a:pt x="1" y="226"/>
                    <a:pt x="48" y="274"/>
                  </a:cubicBezTo>
                  <a:lnTo>
                    <a:pt x="1477" y="1703"/>
                  </a:lnTo>
                  <a:cubicBezTo>
                    <a:pt x="1501" y="1750"/>
                    <a:pt x="1572" y="1774"/>
                    <a:pt x="1596" y="1774"/>
                  </a:cubicBezTo>
                  <a:cubicBezTo>
                    <a:pt x="1620" y="1774"/>
                    <a:pt x="1691" y="1750"/>
                    <a:pt x="1715" y="1703"/>
                  </a:cubicBezTo>
                  <a:cubicBezTo>
                    <a:pt x="1787" y="1655"/>
                    <a:pt x="1787" y="1536"/>
                    <a:pt x="1715" y="1465"/>
                  </a:cubicBezTo>
                  <a:lnTo>
                    <a:pt x="286" y="36"/>
                  </a:lnTo>
                  <a:cubicBezTo>
                    <a:pt x="251" y="12"/>
                    <a:pt x="209"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3"/>
            <p:cNvSpPr/>
            <p:nvPr/>
          </p:nvSpPr>
          <p:spPr>
            <a:xfrm>
              <a:off x="6337581" y="2521998"/>
              <a:ext cx="309660" cy="275603"/>
            </a:xfrm>
            <a:custGeom>
              <a:rect b="b" l="l" r="r" t="t"/>
              <a:pathLst>
                <a:path extrusionOk="0" h="8416" w="9456">
                  <a:moveTo>
                    <a:pt x="4802" y="1"/>
                  </a:moveTo>
                  <a:cubicBezTo>
                    <a:pt x="4577" y="1"/>
                    <a:pt x="4357" y="92"/>
                    <a:pt x="4192" y="271"/>
                  </a:cubicBezTo>
                  <a:cubicBezTo>
                    <a:pt x="3883" y="556"/>
                    <a:pt x="3859" y="1033"/>
                    <a:pt x="4073" y="1366"/>
                  </a:cubicBezTo>
                  <a:lnTo>
                    <a:pt x="5026" y="2795"/>
                  </a:lnTo>
                  <a:lnTo>
                    <a:pt x="5121" y="2890"/>
                  </a:lnTo>
                  <a:lnTo>
                    <a:pt x="5192" y="2985"/>
                  </a:lnTo>
                  <a:lnTo>
                    <a:pt x="49" y="8129"/>
                  </a:lnTo>
                  <a:cubicBezTo>
                    <a:pt x="1" y="8177"/>
                    <a:pt x="1" y="8296"/>
                    <a:pt x="49" y="8368"/>
                  </a:cubicBezTo>
                  <a:cubicBezTo>
                    <a:pt x="72" y="8391"/>
                    <a:pt x="144" y="8415"/>
                    <a:pt x="168" y="8415"/>
                  </a:cubicBezTo>
                  <a:cubicBezTo>
                    <a:pt x="191" y="8415"/>
                    <a:pt x="263" y="8391"/>
                    <a:pt x="287" y="8368"/>
                  </a:cubicBezTo>
                  <a:lnTo>
                    <a:pt x="5431" y="3224"/>
                  </a:lnTo>
                  <a:lnTo>
                    <a:pt x="5502" y="3271"/>
                  </a:lnTo>
                  <a:cubicBezTo>
                    <a:pt x="5526" y="3307"/>
                    <a:pt x="5568" y="3325"/>
                    <a:pt x="5612" y="3325"/>
                  </a:cubicBezTo>
                  <a:cubicBezTo>
                    <a:pt x="5657" y="3325"/>
                    <a:pt x="5704" y="3307"/>
                    <a:pt x="5740" y="3271"/>
                  </a:cubicBezTo>
                  <a:cubicBezTo>
                    <a:pt x="5788" y="3224"/>
                    <a:pt x="5788" y="3105"/>
                    <a:pt x="5740" y="3033"/>
                  </a:cubicBezTo>
                  <a:lnTo>
                    <a:pt x="5359" y="2652"/>
                  </a:lnTo>
                  <a:lnTo>
                    <a:pt x="5312" y="2604"/>
                  </a:lnTo>
                  <a:lnTo>
                    <a:pt x="4359" y="1176"/>
                  </a:lnTo>
                  <a:cubicBezTo>
                    <a:pt x="4216" y="985"/>
                    <a:pt x="4240" y="675"/>
                    <a:pt x="4430" y="509"/>
                  </a:cubicBezTo>
                  <a:cubicBezTo>
                    <a:pt x="4526" y="400"/>
                    <a:pt x="4660" y="345"/>
                    <a:pt x="4797" y="345"/>
                  </a:cubicBezTo>
                  <a:cubicBezTo>
                    <a:pt x="4900" y="345"/>
                    <a:pt x="5005" y="376"/>
                    <a:pt x="5097" y="437"/>
                  </a:cubicBezTo>
                  <a:lnTo>
                    <a:pt x="6526" y="1390"/>
                  </a:lnTo>
                  <a:cubicBezTo>
                    <a:pt x="6574" y="1390"/>
                    <a:pt x="6574" y="1414"/>
                    <a:pt x="6574" y="1414"/>
                  </a:cubicBezTo>
                  <a:lnTo>
                    <a:pt x="8979" y="3843"/>
                  </a:lnTo>
                  <a:cubicBezTo>
                    <a:pt x="9098" y="3962"/>
                    <a:pt x="9098" y="4129"/>
                    <a:pt x="8979" y="4248"/>
                  </a:cubicBezTo>
                  <a:lnTo>
                    <a:pt x="8169" y="5057"/>
                  </a:lnTo>
                  <a:cubicBezTo>
                    <a:pt x="8110" y="5117"/>
                    <a:pt x="8038" y="5147"/>
                    <a:pt x="7967" y="5147"/>
                  </a:cubicBezTo>
                  <a:cubicBezTo>
                    <a:pt x="7895" y="5147"/>
                    <a:pt x="7824" y="5117"/>
                    <a:pt x="7764" y="5057"/>
                  </a:cubicBezTo>
                  <a:lnTo>
                    <a:pt x="6216" y="3509"/>
                  </a:lnTo>
                  <a:cubicBezTo>
                    <a:pt x="6181" y="3486"/>
                    <a:pt x="6133" y="3474"/>
                    <a:pt x="6088" y="3474"/>
                  </a:cubicBezTo>
                  <a:cubicBezTo>
                    <a:pt x="6044" y="3474"/>
                    <a:pt x="6002" y="3486"/>
                    <a:pt x="5978" y="3509"/>
                  </a:cubicBezTo>
                  <a:cubicBezTo>
                    <a:pt x="5907" y="3557"/>
                    <a:pt x="5907" y="3700"/>
                    <a:pt x="5978" y="3748"/>
                  </a:cubicBezTo>
                  <a:lnTo>
                    <a:pt x="7526" y="5295"/>
                  </a:lnTo>
                  <a:cubicBezTo>
                    <a:pt x="7645" y="5415"/>
                    <a:pt x="7806" y="5474"/>
                    <a:pt x="7967" y="5474"/>
                  </a:cubicBezTo>
                  <a:cubicBezTo>
                    <a:pt x="8128" y="5474"/>
                    <a:pt x="8288" y="5415"/>
                    <a:pt x="8407" y="5295"/>
                  </a:cubicBezTo>
                  <a:lnTo>
                    <a:pt x="9217" y="4486"/>
                  </a:lnTo>
                  <a:cubicBezTo>
                    <a:pt x="9455" y="4248"/>
                    <a:pt x="9455" y="3843"/>
                    <a:pt x="9217" y="3605"/>
                  </a:cubicBezTo>
                  <a:lnTo>
                    <a:pt x="6812" y="1176"/>
                  </a:lnTo>
                  <a:lnTo>
                    <a:pt x="6717" y="1104"/>
                  </a:lnTo>
                  <a:lnTo>
                    <a:pt x="5288" y="152"/>
                  </a:lnTo>
                  <a:cubicBezTo>
                    <a:pt x="5136" y="51"/>
                    <a:pt x="4968" y="1"/>
                    <a:pt x="48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3"/>
            <p:cNvSpPr/>
            <p:nvPr/>
          </p:nvSpPr>
          <p:spPr>
            <a:xfrm>
              <a:off x="6338367" y="2574132"/>
              <a:ext cx="35924" cy="35498"/>
            </a:xfrm>
            <a:custGeom>
              <a:rect b="b" l="l" r="r" t="t"/>
              <a:pathLst>
                <a:path extrusionOk="0" h="1084" w="1097">
                  <a:moveTo>
                    <a:pt x="176" y="0"/>
                  </a:moveTo>
                  <a:cubicBezTo>
                    <a:pt x="132" y="0"/>
                    <a:pt x="84" y="12"/>
                    <a:pt x="48" y="36"/>
                  </a:cubicBezTo>
                  <a:cubicBezTo>
                    <a:pt x="1" y="107"/>
                    <a:pt x="1" y="227"/>
                    <a:pt x="48" y="274"/>
                  </a:cubicBezTo>
                  <a:lnTo>
                    <a:pt x="810" y="1036"/>
                  </a:lnTo>
                  <a:cubicBezTo>
                    <a:pt x="834" y="1060"/>
                    <a:pt x="882" y="1084"/>
                    <a:pt x="929" y="1084"/>
                  </a:cubicBezTo>
                  <a:cubicBezTo>
                    <a:pt x="953" y="1084"/>
                    <a:pt x="1001" y="1060"/>
                    <a:pt x="1049" y="1036"/>
                  </a:cubicBezTo>
                  <a:cubicBezTo>
                    <a:pt x="1096" y="965"/>
                    <a:pt x="1096" y="846"/>
                    <a:pt x="1049" y="798"/>
                  </a:cubicBezTo>
                  <a:lnTo>
                    <a:pt x="286" y="36"/>
                  </a:lnTo>
                  <a:cubicBezTo>
                    <a:pt x="263" y="12"/>
                    <a:pt x="221"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3"/>
            <p:cNvSpPr/>
            <p:nvPr/>
          </p:nvSpPr>
          <p:spPr>
            <a:xfrm>
              <a:off x="6337581" y="2617031"/>
              <a:ext cx="75679" cy="75287"/>
            </a:xfrm>
            <a:custGeom>
              <a:rect b="b" l="l" r="r" t="t"/>
              <a:pathLst>
                <a:path extrusionOk="0" h="2299" w="2311">
                  <a:moveTo>
                    <a:pt x="168" y="0"/>
                  </a:moveTo>
                  <a:cubicBezTo>
                    <a:pt x="126" y="0"/>
                    <a:pt x="84" y="12"/>
                    <a:pt x="49" y="36"/>
                  </a:cubicBezTo>
                  <a:cubicBezTo>
                    <a:pt x="1" y="107"/>
                    <a:pt x="1" y="226"/>
                    <a:pt x="49" y="274"/>
                  </a:cubicBezTo>
                  <a:lnTo>
                    <a:pt x="2025" y="2251"/>
                  </a:lnTo>
                  <a:cubicBezTo>
                    <a:pt x="2049" y="2274"/>
                    <a:pt x="2097" y="2298"/>
                    <a:pt x="2144" y="2298"/>
                  </a:cubicBezTo>
                  <a:cubicBezTo>
                    <a:pt x="2168" y="2298"/>
                    <a:pt x="2216" y="2274"/>
                    <a:pt x="2263" y="2251"/>
                  </a:cubicBezTo>
                  <a:cubicBezTo>
                    <a:pt x="2311" y="2179"/>
                    <a:pt x="2311" y="2060"/>
                    <a:pt x="2263" y="2012"/>
                  </a:cubicBezTo>
                  <a:lnTo>
                    <a:pt x="287" y="36"/>
                  </a:lnTo>
                  <a:cubicBezTo>
                    <a:pt x="251" y="12"/>
                    <a:pt x="209"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3"/>
            <p:cNvSpPr/>
            <p:nvPr/>
          </p:nvSpPr>
          <p:spPr>
            <a:xfrm>
              <a:off x="6460810" y="2870071"/>
              <a:ext cx="34352" cy="10970"/>
            </a:xfrm>
            <a:custGeom>
              <a:rect b="b" l="l" r="r" t="t"/>
              <a:pathLst>
                <a:path extrusionOk="0" h="335" w="1049">
                  <a:moveTo>
                    <a:pt x="191" y="1"/>
                  </a:moveTo>
                  <a:cubicBezTo>
                    <a:pt x="96" y="1"/>
                    <a:pt x="1" y="49"/>
                    <a:pt x="1" y="144"/>
                  </a:cubicBezTo>
                  <a:cubicBezTo>
                    <a:pt x="1" y="239"/>
                    <a:pt x="72" y="334"/>
                    <a:pt x="191" y="334"/>
                  </a:cubicBezTo>
                  <a:lnTo>
                    <a:pt x="882" y="334"/>
                  </a:lnTo>
                  <a:cubicBezTo>
                    <a:pt x="953" y="334"/>
                    <a:pt x="1048" y="263"/>
                    <a:pt x="1048" y="168"/>
                  </a:cubicBezTo>
                  <a:cubicBezTo>
                    <a:pt x="1048" y="49"/>
                    <a:pt x="953"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3"/>
            <p:cNvSpPr/>
            <p:nvPr/>
          </p:nvSpPr>
          <p:spPr>
            <a:xfrm>
              <a:off x="6285349" y="2663041"/>
              <a:ext cx="252712" cy="218000"/>
            </a:xfrm>
            <a:custGeom>
              <a:rect b="b" l="l" r="r" t="t"/>
              <a:pathLst>
                <a:path extrusionOk="0" h="6657" w="7717">
                  <a:moveTo>
                    <a:pt x="7541" y="0"/>
                  </a:moveTo>
                  <a:cubicBezTo>
                    <a:pt x="7496" y="0"/>
                    <a:pt x="7454" y="12"/>
                    <a:pt x="7430" y="36"/>
                  </a:cubicBezTo>
                  <a:lnTo>
                    <a:pt x="1239" y="6228"/>
                  </a:lnTo>
                  <a:cubicBezTo>
                    <a:pt x="1179" y="6287"/>
                    <a:pt x="1102" y="6317"/>
                    <a:pt x="1024" y="6317"/>
                  </a:cubicBezTo>
                  <a:cubicBezTo>
                    <a:pt x="947" y="6317"/>
                    <a:pt x="870" y="6287"/>
                    <a:pt x="810" y="6228"/>
                  </a:cubicBezTo>
                  <a:lnTo>
                    <a:pt x="477" y="5894"/>
                  </a:lnTo>
                  <a:cubicBezTo>
                    <a:pt x="358" y="5775"/>
                    <a:pt x="358" y="5608"/>
                    <a:pt x="477" y="5489"/>
                  </a:cubicBezTo>
                  <a:lnTo>
                    <a:pt x="1429" y="4537"/>
                  </a:lnTo>
                  <a:cubicBezTo>
                    <a:pt x="1501" y="4465"/>
                    <a:pt x="1501" y="4346"/>
                    <a:pt x="1429" y="4299"/>
                  </a:cubicBezTo>
                  <a:cubicBezTo>
                    <a:pt x="1405" y="4263"/>
                    <a:pt x="1364" y="4245"/>
                    <a:pt x="1319" y="4245"/>
                  </a:cubicBezTo>
                  <a:cubicBezTo>
                    <a:pt x="1274" y="4245"/>
                    <a:pt x="1227" y="4263"/>
                    <a:pt x="1191" y="4299"/>
                  </a:cubicBezTo>
                  <a:lnTo>
                    <a:pt x="238" y="5251"/>
                  </a:lnTo>
                  <a:cubicBezTo>
                    <a:pt x="0" y="5489"/>
                    <a:pt x="0" y="5894"/>
                    <a:pt x="238" y="6132"/>
                  </a:cubicBezTo>
                  <a:lnTo>
                    <a:pt x="572" y="6466"/>
                  </a:lnTo>
                  <a:cubicBezTo>
                    <a:pt x="691" y="6585"/>
                    <a:pt x="881" y="6656"/>
                    <a:pt x="1024" y="6656"/>
                  </a:cubicBezTo>
                  <a:cubicBezTo>
                    <a:pt x="1167" y="6656"/>
                    <a:pt x="1358" y="6585"/>
                    <a:pt x="1477" y="6466"/>
                  </a:cubicBezTo>
                  <a:lnTo>
                    <a:pt x="7669" y="274"/>
                  </a:lnTo>
                  <a:cubicBezTo>
                    <a:pt x="7716" y="226"/>
                    <a:pt x="7716" y="107"/>
                    <a:pt x="7669" y="36"/>
                  </a:cubicBezTo>
                  <a:cubicBezTo>
                    <a:pt x="7633" y="12"/>
                    <a:pt x="7585" y="0"/>
                    <a:pt x="7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53"/>
          <p:cNvGrpSpPr/>
          <p:nvPr/>
        </p:nvGrpSpPr>
        <p:grpSpPr>
          <a:xfrm>
            <a:off x="7044927" y="2523832"/>
            <a:ext cx="359568" cy="358749"/>
            <a:chOff x="7044927" y="2523832"/>
            <a:chExt cx="359568" cy="358749"/>
          </a:xfrm>
        </p:grpSpPr>
        <p:sp>
          <p:nvSpPr>
            <p:cNvPr id="1876" name="Google Shape;1876;p53"/>
            <p:cNvSpPr/>
            <p:nvPr/>
          </p:nvSpPr>
          <p:spPr>
            <a:xfrm>
              <a:off x="7255494" y="2669951"/>
              <a:ext cx="35891" cy="40279"/>
            </a:xfrm>
            <a:custGeom>
              <a:rect b="b" l="l" r="r" t="t"/>
              <a:pathLst>
                <a:path extrusionOk="0" h="1230" w="1096">
                  <a:moveTo>
                    <a:pt x="894" y="0"/>
                  </a:moveTo>
                  <a:cubicBezTo>
                    <a:pt x="828" y="0"/>
                    <a:pt x="776" y="60"/>
                    <a:pt x="739" y="134"/>
                  </a:cubicBezTo>
                  <a:lnTo>
                    <a:pt x="548" y="897"/>
                  </a:lnTo>
                  <a:lnTo>
                    <a:pt x="358" y="539"/>
                  </a:lnTo>
                  <a:cubicBezTo>
                    <a:pt x="340" y="467"/>
                    <a:pt x="266" y="435"/>
                    <a:pt x="189" y="435"/>
                  </a:cubicBezTo>
                  <a:cubicBezTo>
                    <a:pt x="166" y="435"/>
                    <a:pt x="142" y="438"/>
                    <a:pt x="120" y="444"/>
                  </a:cubicBezTo>
                  <a:cubicBezTo>
                    <a:pt x="24" y="492"/>
                    <a:pt x="1" y="611"/>
                    <a:pt x="24" y="682"/>
                  </a:cubicBezTo>
                  <a:lnTo>
                    <a:pt x="215" y="1039"/>
                  </a:lnTo>
                  <a:cubicBezTo>
                    <a:pt x="262" y="1158"/>
                    <a:pt x="382" y="1230"/>
                    <a:pt x="501" y="1230"/>
                  </a:cubicBezTo>
                  <a:cubicBezTo>
                    <a:pt x="667" y="1230"/>
                    <a:pt x="810" y="1111"/>
                    <a:pt x="834" y="968"/>
                  </a:cubicBezTo>
                  <a:lnTo>
                    <a:pt x="1048" y="158"/>
                  </a:lnTo>
                  <a:cubicBezTo>
                    <a:pt x="1096" y="134"/>
                    <a:pt x="1048" y="15"/>
                    <a:pt x="953" y="15"/>
                  </a:cubicBezTo>
                  <a:cubicBezTo>
                    <a:pt x="932" y="5"/>
                    <a:pt x="912" y="0"/>
                    <a:pt x="8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3"/>
            <p:cNvSpPr/>
            <p:nvPr/>
          </p:nvSpPr>
          <p:spPr>
            <a:xfrm>
              <a:off x="7083144" y="2738295"/>
              <a:ext cx="70997" cy="10938"/>
            </a:xfrm>
            <a:custGeom>
              <a:rect b="b" l="l" r="r" t="t"/>
              <a:pathLst>
                <a:path extrusionOk="0" h="334" w="2168">
                  <a:moveTo>
                    <a:pt x="167" y="0"/>
                  </a:moveTo>
                  <a:cubicBezTo>
                    <a:pt x="96" y="0"/>
                    <a:pt x="1" y="72"/>
                    <a:pt x="1" y="143"/>
                  </a:cubicBezTo>
                  <a:cubicBezTo>
                    <a:pt x="1" y="238"/>
                    <a:pt x="48" y="334"/>
                    <a:pt x="167" y="334"/>
                  </a:cubicBezTo>
                  <a:lnTo>
                    <a:pt x="2001" y="334"/>
                  </a:lnTo>
                  <a:cubicBezTo>
                    <a:pt x="2072" y="334"/>
                    <a:pt x="2168" y="238"/>
                    <a:pt x="2168" y="143"/>
                  </a:cubicBezTo>
                  <a:cubicBezTo>
                    <a:pt x="2168" y="72"/>
                    <a:pt x="2072"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3"/>
            <p:cNvSpPr/>
            <p:nvPr/>
          </p:nvSpPr>
          <p:spPr>
            <a:xfrm>
              <a:off x="7255494" y="2563456"/>
              <a:ext cx="35891" cy="40738"/>
            </a:xfrm>
            <a:custGeom>
              <a:rect b="b" l="l" r="r" t="t"/>
              <a:pathLst>
                <a:path extrusionOk="0" h="1244" w="1096">
                  <a:moveTo>
                    <a:pt x="916" y="0"/>
                  </a:moveTo>
                  <a:cubicBezTo>
                    <a:pt x="839" y="0"/>
                    <a:pt x="780" y="62"/>
                    <a:pt x="739" y="124"/>
                  </a:cubicBezTo>
                  <a:lnTo>
                    <a:pt x="548" y="910"/>
                  </a:lnTo>
                  <a:lnTo>
                    <a:pt x="358" y="553"/>
                  </a:lnTo>
                  <a:cubicBezTo>
                    <a:pt x="340" y="480"/>
                    <a:pt x="266" y="449"/>
                    <a:pt x="189" y="449"/>
                  </a:cubicBezTo>
                  <a:cubicBezTo>
                    <a:pt x="166" y="449"/>
                    <a:pt x="142" y="452"/>
                    <a:pt x="120" y="457"/>
                  </a:cubicBezTo>
                  <a:cubicBezTo>
                    <a:pt x="24" y="481"/>
                    <a:pt x="1" y="600"/>
                    <a:pt x="24" y="695"/>
                  </a:cubicBezTo>
                  <a:lnTo>
                    <a:pt x="215" y="1053"/>
                  </a:lnTo>
                  <a:cubicBezTo>
                    <a:pt x="262" y="1172"/>
                    <a:pt x="382" y="1243"/>
                    <a:pt x="501" y="1243"/>
                  </a:cubicBezTo>
                  <a:cubicBezTo>
                    <a:pt x="667" y="1243"/>
                    <a:pt x="810" y="1124"/>
                    <a:pt x="834" y="957"/>
                  </a:cubicBezTo>
                  <a:lnTo>
                    <a:pt x="1048" y="172"/>
                  </a:lnTo>
                  <a:cubicBezTo>
                    <a:pt x="1096" y="124"/>
                    <a:pt x="1048" y="29"/>
                    <a:pt x="953" y="5"/>
                  </a:cubicBezTo>
                  <a:cubicBezTo>
                    <a:pt x="940" y="2"/>
                    <a:pt x="928" y="0"/>
                    <a:pt x="9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3"/>
            <p:cNvSpPr/>
            <p:nvPr/>
          </p:nvSpPr>
          <p:spPr>
            <a:xfrm>
              <a:off x="7044927" y="2523832"/>
              <a:ext cx="283823" cy="358749"/>
            </a:xfrm>
            <a:custGeom>
              <a:rect b="b" l="l" r="r" t="t"/>
              <a:pathLst>
                <a:path extrusionOk="0" h="10955" w="8667">
                  <a:moveTo>
                    <a:pt x="620" y="0"/>
                  </a:moveTo>
                  <a:cubicBezTo>
                    <a:pt x="263" y="0"/>
                    <a:pt x="1" y="310"/>
                    <a:pt x="1" y="619"/>
                  </a:cubicBezTo>
                  <a:lnTo>
                    <a:pt x="1" y="10336"/>
                  </a:lnTo>
                  <a:cubicBezTo>
                    <a:pt x="1" y="10693"/>
                    <a:pt x="310" y="10955"/>
                    <a:pt x="620" y="10955"/>
                  </a:cubicBezTo>
                  <a:lnTo>
                    <a:pt x="8002" y="10955"/>
                  </a:lnTo>
                  <a:cubicBezTo>
                    <a:pt x="8359" y="10955"/>
                    <a:pt x="8645" y="10669"/>
                    <a:pt x="8645" y="10336"/>
                  </a:cubicBezTo>
                  <a:lnTo>
                    <a:pt x="8645" y="10098"/>
                  </a:lnTo>
                  <a:cubicBezTo>
                    <a:pt x="8667" y="9969"/>
                    <a:pt x="8592" y="9880"/>
                    <a:pt x="8508" y="9880"/>
                  </a:cubicBezTo>
                  <a:cubicBezTo>
                    <a:pt x="8498" y="9880"/>
                    <a:pt x="8488" y="9881"/>
                    <a:pt x="8479" y="9883"/>
                  </a:cubicBezTo>
                  <a:cubicBezTo>
                    <a:pt x="8407" y="9883"/>
                    <a:pt x="8336" y="9979"/>
                    <a:pt x="8336" y="10074"/>
                  </a:cubicBezTo>
                  <a:lnTo>
                    <a:pt x="8336" y="10312"/>
                  </a:lnTo>
                  <a:cubicBezTo>
                    <a:pt x="8336" y="10455"/>
                    <a:pt x="8217" y="10598"/>
                    <a:pt x="8050" y="10598"/>
                  </a:cubicBezTo>
                  <a:lnTo>
                    <a:pt x="620" y="10598"/>
                  </a:lnTo>
                  <a:cubicBezTo>
                    <a:pt x="477" y="10598"/>
                    <a:pt x="334" y="10479"/>
                    <a:pt x="334" y="10312"/>
                  </a:cubicBezTo>
                  <a:lnTo>
                    <a:pt x="334" y="596"/>
                  </a:lnTo>
                  <a:cubicBezTo>
                    <a:pt x="334" y="453"/>
                    <a:pt x="453" y="310"/>
                    <a:pt x="620" y="310"/>
                  </a:cubicBezTo>
                  <a:lnTo>
                    <a:pt x="8121" y="310"/>
                  </a:lnTo>
                  <a:cubicBezTo>
                    <a:pt x="8217" y="310"/>
                    <a:pt x="8312" y="381"/>
                    <a:pt x="8312" y="477"/>
                  </a:cubicBezTo>
                  <a:lnTo>
                    <a:pt x="8312" y="6883"/>
                  </a:lnTo>
                  <a:cubicBezTo>
                    <a:pt x="8312" y="6906"/>
                    <a:pt x="8312" y="6930"/>
                    <a:pt x="8336" y="6978"/>
                  </a:cubicBezTo>
                  <a:cubicBezTo>
                    <a:pt x="8381" y="7016"/>
                    <a:pt x="8429" y="7032"/>
                    <a:pt x="8473" y="7032"/>
                  </a:cubicBezTo>
                  <a:cubicBezTo>
                    <a:pt x="8567" y="7032"/>
                    <a:pt x="8645" y="6956"/>
                    <a:pt x="8645" y="6859"/>
                  </a:cubicBezTo>
                  <a:lnTo>
                    <a:pt x="8645" y="619"/>
                  </a:lnTo>
                  <a:cubicBezTo>
                    <a:pt x="8645" y="262"/>
                    <a:pt x="8336" y="0"/>
                    <a:pt x="8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3"/>
            <p:cNvSpPr/>
            <p:nvPr/>
          </p:nvSpPr>
          <p:spPr>
            <a:xfrm>
              <a:off x="7111208" y="2795210"/>
              <a:ext cx="12510" cy="10184"/>
            </a:xfrm>
            <a:custGeom>
              <a:rect b="b" l="l" r="r" t="t"/>
              <a:pathLst>
                <a:path extrusionOk="0" h="311" w="382">
                  <a:moveTo>
                    <a:pt x="191" y="1"/>
                  </a:moveTo>
                  <a:cubicBezTo>
                    <a:pt x="96" y="1"/>
                    <a:pt x="1" y="72"/>
                    <a:pt x="1" y="167"/>
                  </a:cubicBezTo>
                  <a:cubicBezTo>
                    <a:pt x="1" y="263"/>
                    <a:pt x="96" y="310"/>
                    <a:pt x="191" y="310"/>
                  </a:cubicBezTo>
                  <a:lnTo>
                    <a:pt x="215" y="310"/>
                  </a:lnTo>
                  <a:cubicBezTo>
                    <a:pt x="310" y="310"/>
                    <a:pt x="382" y="263"/>
                    <a:pt x="382" y="167"/>
                  </a:cubicBezTo>
                  <a:cubicBezTo>
                    <a:pt x="382" y="72"/>
                    <a:pt x="334"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3"/>
            <p:cNvSpPr/>
            <p:nvPr/>
          </p:nvSpPr>
          <p:spPr>
            <a:xfrm>
              <a:off x="7080819" y="2795210"/>
              <a:ext cx="13263" cy="10184"/>
            </a:xfrm>
            <a:custGeom>
              <a:rect b="b" l="l" r="r" t="t"/>
              <a:pathLst>
                <a:path extrusionOk="0" h="311" w="405">
                  <a:moveTo>
                    <a:pt x="191" y="1"/>
                  </a:moveTo>
                  <a:cubicBezTo>
                    <a:pt x="95" y="1"/>
                    <a:pt x="0" y="72"/>
                    <a:pt x="0" y="167"/>
                  </a:cubicBezTo>
                  <a:cubicBezTo>
                    <a:pt x="0" y="263"/>
                    <a:pt x="95" y="310"/>
                    <a:pt x="191" y="310"/>
                  </a:cubicBezTo>
                  <a:lnTo>
                    <a:pt x="214" y="310"/>
                  </a:lnTo>
                  <a:cubicBezTo>
                    <a:pt x="310" y="310"/>
                    <a:pt x="405" y="263"/>
                    <a:pt x="405" y="167"/>
                  </a:cubicBezTo>
                  <a:cubicBezTo>
                    <a:pt x="405" y="72"/>
                    <a:pt x="333" y="1"/>
                    <a:pt x="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3"/>
            <p:cNvSpPr/>
            <p:nvPr/>
          </p:nvSpPr>
          <p:spPr>
            <a:xfrm>
              <a:off x="7143203" y="2760891"/>
              <a:ext cx="261292" cy="79576"/>
            </a:xfrm>
            <a:custGeom>
              <a:rect b="b" l="l" r="r" t="t"/>
              <a:pathLst>
                <a:path extrusionOk="0" h="2430" w="7979">
                  <a:moveTo>
                    <a:pt x="6001" y="334"/>
                  </a:moveTo>
                  <a:lnTo>
                    <a:pt x="6001" y="1001"/>
                  </a:lnTo>
                  <a:lnTo>
                    <a:pt x="1739" y="1001"/>
                  </a:lnTo>
                  <a:lnTo>
                    <a:pt x="1739" y="382"/>
                  </a:lnTo>
                  <a:cubicBezTo>
                    <a:pt x="1739" y="358"/>
                    <a:pt x="1763" y="334"/>
                    <a:pt x="1786" y="334"/>
                  </a:cubicBezTo>
                  <a:close/>
                  <a:moveTo>
                    <a:pt x="1381" y="644"/>
                  </a:moveTo>
                  <a:lnTo>
                    <a:pt x="1381" y="1787"/>
                  </a:lnTo>
                  <a:lnTo>
                    <a:pt x="548" y="1525"/>
                  </a:lnTo>
                  <a:cubicBezTo>
                    <a:pt x="429" y="1477"/>
                    <a:pt x="334" y="1358"/>
                    <a:pt x="334" y="1215"/>
                  </a:cubicBezTo>
                  <a:cubicBezTo>
                    <a:pt x="334" y="1096"/>
                    <a:pt x="429" y="977"/>
                    <a:pt x="548" y="930"/>
                  </a:cubicBezTo>
                  <a:lnTo>
                    <a:pt x="1381" y="644"/>
                  </a:lnTo>
                  <a:close/>
                  <a:moveTo>
                    <a:pt x="5978" y="1406"/>
                  </a:moveTo>
                  <a:lnTo>
                    <a:pt x="5978" y="2073"/>
                  </a:lnTo>
                  <a:lnTo>
                    <a:pt x="1786" y="2073"/>
                  </a:lnTo>
                  <a:cubicBezTo>
                    <a:pt x="1763" y="2073"/>
                    <a:pt x="1739" y="2049"/>
                    <a:pt x="1739" y="2025"/>
                  </a:cubicBezTo>
                  <a:lnTo>
                    <a:pt x="1739" y="1406"/>
                  </a:lnTo>
                  <a:close/>
                  <a:moveTo>
                    <a:pt x="6787" y="358"/>
                  </a:moveTo>
                  <a:cubicBezTo>
                    <a:pt x="7311" y="358"/>
                    <a:pt x="7716" y="811"/>
                    <a:pt x="7669" y="1334"/>
                  </a:cubicBezTo>
                  <a:cubicBezTo>
                    <a:pt x="7573" y="1763"/>
                    <a:pt x="7192" y="2073"/>
                    <a:pt x="6764" y="2073"/>
                  </a:cubicBezTo>
                  <a:lnTo>
                    <a:pt x="6383" y="2073"/>
                  </a:lnTo>
                  <a:lnTo>
                    <a:pt x="6383" y="358"/>
                  </a:lnTo>
                  <a:close/>
                  <a:moveTo>
                    <a:pt x="1786" y="1"/>
                  </a:moveTo>
                  <a:cubicBezTo>
                    <a:pt x="1620" y="1"/>
                    <a:pt x="1477" y="120"/>
                    <a:pt x="1405" y="263"/>
                  </a:cubicBezTo>
                  <a:lnTo>
                    <a:pt x="453" y="596"/>
                  </a:lnTo>
                  <a:cubicBezTo>
                    <a:pt x="191" y="691"/>
                    <a:pt x="0" y="930"/>
                    <a:pt x="0" y="1215"/>
                  </a:cubicBezTo>
                  <a:cubicBezTo>
                    <a:pt x="0" y="1477"/>
                    <a:pt x="191" y="1763"/>
                    <a:pt x="453" y="1835"/>
                  </a:cubicBezTo>
                  <a:lnTo>
                    <a:pt x="1405" y="2168"/>
                  </a:lnTo>
                  <a:cubicBezTo>
                    <a:pt x="1477" y="2311"/>
                    <a:pt x="1620" y="2430"/>
                    <a:pt x="1786" y="2430"/>
                  </a:cubicBezTo>
                  <a:lnTo>
                    <a:pt x="6764" y="2430"/>
                  </a:lnTo>
                  <a:cubicBezTo>
                    <a:pt x="7383" y="2406"/>
                    <a:pt x="7930" y="1906"/>
                    <a:pt x="7954" y="1287"/>
                  </a:cubicBezTo>
                  <a:cubicBezTo>
                    <a:pt x="7978" y="596"/>
                    <a:pt x="7430" y="1"/>
                    <a:pt x="67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3"/>
            <p:cNvSpPr/>
            <p:nvPr/>
          </p:nvSpPr>
          <p:spPr>
            <a:xfrm>
              <a:off x="7083144" y="2578422"/>
              <a:ext cx="145857" cy="10938"/>
            </a:xfrm>
            <a:custGeom>
              <a:rect b="b" l="l" r="r" t="t"/>
              <a:pathLst>
                <a:path extrusionOk="0" h="334" w="4454">
                  <a:moveTo>
                    <a:pt x="167" y="0"/>
                  </a:moveTo>
                  <a:cubicBezTo>
                    <a:pt x="96" y="0"/>
                    <a:pt x="1" y="72"/>
                    <a:pt x="1" y="143"/>
                  </a:cubicBezTo>
                  <a:cubicBezTo>
                    <a:pt x="1" y="238"/>
                    <a:pt x="48" y="334"/>
                    <a:pt x="167" y="334"/>
                  </a:cubicBezTo>
                  <a:lnTo>
                    <a:pt x="4287" y="334"/>
                  </a:lnTo>
                  <a:cubicBezTo>
                    <a:pt x="4382" y="334"/>
                    <a:pt x="4454" y="262"/>
                    <a:pt x="4454" y="191"/>
                  </a:cubicBezTo>
                  <a:cubicBezTo>
                    <a:pt x="4454" y="96"/>
                    <a:pt x="4406" y="0"/>
                    <a:pt x="4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3"/>
            <p:cNvSpPr/>
            <p:nvPr/>
          </p:nvSpPr>
          <p:spPr>
            <a:xfrm>
              <a:off x="7083144" y="2684491"/>
              <a:ext cx="145857" cy="10938"/>
            </a:xfrm>
            <a:custGeom>
              <a:rect b="b" l="l" r="r" t="t"/>
              <a:pathLst>
                <a:path extrusionOk="0" h="334" w="4454">
                  <a:moveTo>
                    <a:pt x="167" y="0"/>
                  </a:moveTo>
                  <a:cubicBezTo>
                    <a:pt x="96" y="0"/>
                    <a:pt x="1" y="72"/>
                    <a:pt x="1" y="167"/>
                  </a:cubicBezTo>
                  <a:cubicBezTo>
                    <a:pt x="1" y="238"/>
                    <a:pt x="48" y="333"/>
                    <a:pt x="167" y="333"/>
                  </a:cubicBezTo>
                  <a:lnTo>
                    <a:pt x="4287" y="333"/>
                  </a:lnTo>
                  <a:cubicBezTo>
                    <a:pt x="4382" y="333"/>
                    <a:pt x="4454" y="238"/>
                    <a:pt x="4454" y="167"/>
                  </a:cubicBezTo>
                  <a:cubicBezTo>
                    <a:pt x="4454" y="72"/>
                    <a:pt x="4382" y="0"/>
                    <a:pt x="4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3"/>
            <p:cNvSpPr/>
            <p:nvPr/>
          </p:nvSpPr>
          <p:spPr>
            <a:xfrm>
              <a:off x="7083144" y="2632226"/>
              <a:ext cx="145857" cy="10938"/>
            </a:xfrm>
            <a:custGeom>
              <a:rect b="b" l="l" r="r" t="t"/>
              <a:pathLst>
                <a:path extrusionOk="0" h="334" w="4454">
                  <a:moveTo>
                    <a:pt x="167" y="0"/>
                  </a:moveTo>
                  <a:cubicBezTo>
                    <a:pt x="96" y="0"/>
                    <a:pt x="1" y="48"/>
                    <a:pt x="1" y="143"/>
                  </a:cubicBezTo>
                  <a:cubicBezTo>
                    <a:pt x="1" y="239"/>
                    <a:pt x="48" y="334"/>
                    <a:pt x="167" y="334"/>
                  </a:cubicBezTo>
                  <a:lnTo>
                    <a:pt x="4287" y="334"/>
                  </a:lnTo>
                  <a:cubicBezTo>
                    <a:pt x="4382" y="334"/>
                    <a:pt x="4454" y="262"/>
                    <a:pt x="4454" y="167"/>
                  </a:cubicBezTo>
                  <a:cubicBezTo>
                    <a:pt x="4454" y="96"/>
                    <a:pt x="4406" y="0"/>
                    <a:pt x="4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 name="Google Shape;1886;p53"/>
          <p:cNvGrpSpPr/>
          <p:nvPr/>
        </p:nvGrpSpPr>
        <p:grpSpPr>
          <a:xfrm>
            <a:off x="7801395" y="2558773"/>
            <a:ext cx="361893" cy="284183"/>
            <a:chOff x="7801395" y="2558773"/>
            <a:chExt cx="361893" cy="284183"/>
          </a:xfrm>
        </p:grpSpPr>
        <p:sp>
          <p:nvSpPr>
            <p:cNvPr id="1887" name="Google Shape;1887;p53"/>
            <p:cNvSpPr/>
            <p:nvPr/>
          </p:nvSpPr>
          <p:spPr>
            <a:xfrm>
              <a:off x="8018216" y="2688191"/>
              <a:ext cx="26525" cy="26722"/>
            </a:xfrm>
            <a:custGeom>
              <a:rect b="b" l="l" r="r" t="t"/>
              <a:pathLst>
                <a:path extrusionOk="0" h="816" w="810">
                  <a:moveTo>
                    <a:pt x="158" y="0"/>
                  </a:moveTo>
                  <a:cubicBezTo>
                    <a:pt x="113" y="0"/>
                    <a:pt x="72" y="18"/>
                    <a:pt x="48" y="54"/>
                  </a:cubicBezTo>
                  <a:cubicBezTo>
                    <a:pt x="0" y="101"/>
                    <a:pt x="0" y="220"/>
                    <a:pt x="48" y="292"/>
                  </a:cubicBezTo>
                  <a:lnTo>
                    <a:pt x="167" y="411"/>
                  </a:lnTo>
                  <a:lnTo>
                    <a:pt x="48" y="530"/>
                  </a:lnTo>
                  <a:cubicBezTo>
                    <a:pt x="0" y="578"/>
                    <a:pt x="0" y="697"/>
                    <a:pt x="48" y="768"/>
                  </a:cubicBezTo>
                  <a:cubicBezTo>
                    <a:pt x="72" y="792"/>
                    <a:pt x="143" y="816"/>
                    <a:pt x="167" y="816"/>
                  </a:cubicBezTo>
                  <a:cubicBezTo>
                    <a:pt x="191" y="816"/>
                    <a:pt x="262" y="792"/>
                    <a:pt x="286" y="768"/>
                  </a:cubicBezTo>
                  <a:lnTo>
                    <a:pt x="405" y="649"/>
                  </a:lnTo>
                  <a:lnTo>
                    <a:pt x="524" y="768"/>
                  </a:lnTo>
                  <a:cubicBezTo>
                    <a:pt x="548" y="792"/>
                    <a:pt x="619" y="816"/>
                    <a:pt x="643" y="816"/>
                  </a:cubicBezTo>
                  <a:cubicBezTo>
                    <a:pt x="667" y="816"/>
                    <a:pt x="738" y="792"/>
                    <a:pt x="762" y="768"/>
                  </a:cubicBezTo>
                  <a:cubicBezTo>
                    <a:pt x="810" y="697"/>
                    <a:pt x="810" y="578"/>
                    <a:pt x="762" y="530"/>
                  </a:cubicBezTo>
                  <a:lnTo>
                    <a:pt x="643" y="411"/>
                  </a:lnTo>
                  <a:lnTo>
                    <a:pt x="762" y="292"/>
                  </a:lnTo>
                  <a:cubicBezTo>
                    <a:pt x="810" y="220"/>
                    <a:pt x="810" y="101"/>
                    <a:pt x="762" y="54"/>
                  </a:cubicBezTo>
                  <a:cubicBezTo>
                    <a:pt x="726" y="18"/>
                    <a:pt x="679" y="0"/>
                    <a:pt x="634" y="0"/>
                  </a:cubicBezTo>
                  <a:cubicBezTo>
                    <a:pt x="589" y="0"/>
                    <a:pt x="548" y="18"/>
                    <a:pt x="524" y="54"/>
                  </a:cubicBezTo>
                  <a:lnTo>
                    <a:pt x="405" y="173"/>
                  </a:lnTo>
                  <a:lnTo>
                    <a:pt x="286" y="54"/>
                  </a:lnTo>
                  <a:cubicBezTo>
                    <a:pt x="250" y="18"/>
                    <a:pt x="203"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3"/>
            <p:cNvSpPr/>
            <p:nvPr/>
          </p:nvSpPr>
          <p:spPr>
            <a:xfrm>
              <a:off x="8066551" y="2627936"/>
              <a:ext cx="27344" cy="26951"/>
            </a:xfrm>
            <a:custGeom>
              <a:rect b="b" l="l" r="r" t="t"/>
              <a:pathLst>
                <a:path extrusionOk="0" h="823" w="835">
                  <a:moveTo>
                    <a:pt x="182" y="1"/>
                  </a:moveTo>
                  <a:cubicBezTo>
                    <a:pt x="138" y="1"/>
                    <a:pt x="96" y="12"/>
                    <a:pt x="72" y="36"/>
                  </a:cubicBezTo>
                  <a:cubicBezTo>
                    <a:pt x="1" y="108"/>
                    <a:pt x="1" y="227"/>
                    <a:pt x="72" y="274"/>
                  </a:cubicBezTo>
                  <a:lnTo>
                    <a:pt x="191" y="393"/>
                  </a:lnTo>
                  <a:lnTo>
                    <a:pt x="72" y="513"/>
                  </a:lnTo>
                  <a:cubicBezTo>
                    <a:pt x="1" y="584"/>
                    <a:pt x="1" y="703"/>
                    <a:pt x="72" y="751"/>
                  </a:cubicBezTo>
                  <a:cubicBezTo>
                    <a:pt x="96" y="774"/>
                    <a:pt x="143" y="822"/>
                    <a:pt x="191" y="822"/>
                  </a:cubicBezTo>
                  <a:cubicBezTo>
                    <a:pt x="215" y="822"/>
                    <a:pt x="263" y="774"/>
                    <a:pt x="310" y="751"/>
                  </a:cubicBezTo>
                  <a:lnTo>
                    <a:pt x="429" y="632"/>
                  </a:lnTo>
                  <a:lnTo>
                    <a:pt x="548" y="751"/>
                  </a:lnTo>
                  <a:cubicBezTo>
                    <a:pt x="572" y="774"/>
                    <a:pt x="620" y="822"/>
                    <a:pt x="667" y="822"/>
                  </a:cubicBezTo>
                  <a:cubicBezTo>
                    <a:pt x="691" y="822"/>
                    <a:pt x="739" y="774"/>
                    <a:pt x="786" y="751"/>
                  </a:cubicBezTo>
                  <a:cubicBezTo>
                    <a:pt x="834" y="703"/>
                    <a:pt x="834" y="584"/>
                    <a:pt x="786" y="513"/>
                  </a:cubicBezTo>
                  <a:lnTo>
                    <a:pt x="667" y="393"/>
                  </a:lnTo>
                  <a:lnTo>
                    <a:pt x="786" y="274"/>
                  </a:lnTo>
                  <a:cubicBezTo>
                    <a:pt x="834" y="227"/>
                    <a:pt x="834" y="108"/>
                    <a:pt x="786" y="36"/>
                  </a:cubicBezTo>
                  <a:cubicBezTo>
                    <a:pt x="751" y="12"/>
                    <a:pt x="703" y="1"/>
                    <a:pt x="658" y="1"/>
                  </a:cubicBezTo>
                  <a:cubicBezTo>
                    <a:pt x="614" y="1"/>
                    <a:pt x="572" y="12"/>
                    <a:pt x="548" y="36"/>
                  </a:cubicBezTo>
                  <a:lnTo>
                    <a:pt x="429" y="155"/>
                  </a:lnTo>
                  <a:lnTo>
                    <a:pt x="310" y="36"/>
                  </a:lnTo>
                  <a:cubicBezTo>
                    <a:pt x="274" y="12"/>
                    <a:pt x="227" y="1"/>
                    <a:pt x="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3"/>
            <p:cNvSpPr/>
            <p:nvPr/>
          </p:nvSpPr>
          <p:spPr>
            <a:xfrm>
              <a:off x="8066551" y="2748807"/>
              <a:ext cx="27344" cy="26951"/>
            </a:xfrm>
            <a:custGeom>
              <a:rect b="b" l="l" r="r" t="t"/>
              <a:pathLst>
                <a:path extrusionOk="0" h="823" w="835">
                  <a:moveTo>
                    <a:pt x="182" y="1"/>
                  </a:moveTo>
                  <a:cubicBezTo>
                    <a:pt x="138" y="1"/>
                    <a:pt x="96" y="13"/>
                    <a:pt x="72" y="36"/>
                  </a:cubicBezTo>
                  <a:cubicBezTo>
                    <a:pt x="1" y="108"/>
                    <a:pt x="1" y="227"/>
                    <a:pt x="72" y="275"/>
                  </a:cubicBezTo>
                  <a:lnTo>
                    <a:pt x="191" y="394"/>
                  </a:lnTo>
                  <a:lnTo>
                    <a:pt x="72" y="513"/>
                  </a:lnTo>
                  <a:cubicBezTo>
                    <a:pt x="1" y="584"/>
                    <a:pt x="1" y="703"/>
                    <a:pt x="72" y="751"/>
                  </a:cubicBezTo>
                  <a:cubicBezTo>
                    <a:pt x="96" y="775"/>
                    <a:pt x="143" y="822"/>
                    <a:pt x="191" y="822"/>
                  </a:cubicBezTo>
                  <a:cubicBezTo>
                    <a:pt x="215" y="822"/>
                    <a:pt x="263" y="775"/>
                    <a:pt x="310" y="751"/>
                  </a:cubicBezTo>
                  <a:lnTo>
                    <a:pt x="405" y="632"/>
                  </a:lnTo>
                  <a:lnTo>
                    <a:pt x="525" y="751"/>
                  </a:lnTo>
                  <a:cubicBezTo>
                    <a:pt x="572" y="775"/>
                    <a:pt x="620" y="822"/>
                    <a:pt x="644" y="822"/>
                  </a:cubicBezTo>
                  <a:cubicBezTo>
                    <a:pt x="691" y="822"/>
                    <a:pt x="739" y="775"/>
                    <a:pt x="763" y="751"/>
                  </a:cubicBezTo>
                  <a:cubicBezTo>
                    <a:pt x="834" y="703"/>
                    <a:pt x="834" y="584"/>
                    <a:pt x="763" y="513"/>
                  </a:cubicBezTo>
                  <a:lnTo>
                    <a:pt x="644" y="394"/>
                  </a:lnTo>
                  <a:lnTo>
                    <a:pt x="763" y="275"/>
                  </a:lnTo>
                  <a:cubicBezTo>
                    <a:pt x="834" y="227"/>
                    <a:pt x="834" y="108"/>
                    <a:pt x="763" y="36"/>
                  </a:cubicBezTo>
                  <a:cubicBezTo>
                    <a:pt x="739" y="13"/>
                    <a:pt x="697" y="1"/>
                    <a:pt x="653" y="1"/>
                  </a:cubicBezTo>
                  <a:cubicBezTo>
                    <a:pt x="608" y="1"/>
                    <a:pt x="560" y="13"/>
                    <a:pt x="525" y="36"/>
                  </a:cubicBezTo>
                  <a:lnTo>
                    <a:pt x="405" y="156"/>
                  </a:lnTo>
                  <a:lnTo>
                    <a:pt x="310" y="36"/>
                  </a:lnTo>
                  <a:cubicBezTo>
                    <a:pt x="274" y="13"/>
                    <a:pt x="227" y="1"/>
                    <a:pt x="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3"/>
            <p:cNvSpPr/>
            <p:nvPr/>
          </p:nvSpPr>
          <p:spPr>
            <a:xfrm>
              <a:off x="7968276" y="2627936"/>
              <a:ext cx="27344" cy="26951"/>
            </a:xfrm>
            <a:custGeom>
              <a:rect b="b" l="l" r="r" t="t"/>
              <a:pathLst>
                <a:path extrusionOk="0" h="823" w="835">
                  <a:moveTo>
                    <a:pt x="177" y="1"/>
                  </a:moveTo>
                  <a:cubicBezTo>
                    <a:pt x="132" y="1"/>
                    <a:pt x="84" y="12"/>
                    <a:pt x="49" y="36"/>
                  </a:cubicBezTo>
                  <a:cubicBezTo>
                    <a:pt x="1" y="108"/>
                    <a:pt x="1" y="227"/>
                    <a:pt x="49" y="274"/>
                  </a:cubicBezTo>
                  <a:lnTo>
                    <a:pt x="168" y="393"/>
                  </a:lnTo>
                  <a:lnTo>
                    <a:pt x="49" y="513"/>
                  </a:lnTo>
                  <a:cubicBezTo>
                    <a:pt x="1" y="560"/>
                    <a:pt x="1" y="703"/>
                    <a:pt x="49" y="751"/>
                  </a:cubicBezTo>
                  <a:cubicBezTo>
                    <a:pt x="96" y="774"/>
                    <a:pt x="144" y="822"/>
                    <a:pt x="168" y="822"/>
                  </a:cubicBezTo>
                  <a:cubicBezTo>
                    <a:pt x="215" y="822"/>
                    <a:pt x="263" y="774"/>
                    <a:pt x="287" y="751"/>
                  </a:cubicBezTo>
                  <a:lnTo>
                    <a:pt x="406" y="632"/>
                  </a:lnTo>
                  <a:lnTo>
                    <a:pt x="525" y="751"/>
                  </a:lnTo>
                  <a:cubicBezTo>
                    <a:pt x="573" y="774"/>
                    <a:pt x="620" y="822"/>
                    <a:pt x="644" y="822"/>
                  </a:cubicBezTo>
                  <a:cubicBezTo>
                    <a:pt x="692" y="822"/>
                    <a:pt x="739" y="774"/>
                    <a:pt x="763" y="751"/>
                  </a:cubicBezTo>
                  <a:cubicBezTo>
                    <a:pt x="834" y="703"/>
                    <a:pt x="834" y="560"/>
                    <a:pt x="763" y="513"/>
                  </a:cubicBezTo>
                  <a:lnTo>
                    <a:pt x="644" y="393"/>
                  </a:lnTo>
                  <a:lnTo>
                    <a:pt x="763" y="274"/>
                  </a:lnTo>
                  <a:cubicBezTo>
                    <a:pt x="834" y="227"/>
                    <a:pt x="834" y="131"/>
                    <a:pt x="763" y="36"/>
                  </a:cubicBezTo>
                  <a:cubicBezTo>
                    <a:pt x="739" y="12"/>
                    <a:pt x="698" y="1"/>
                    <a:pt x="653" y="1"/>
                  </a:cubicBezTo>
                  <a:cubicBezTo>
                    <a:pt x="608" y="1"/>
                    <a:pt x="561" y="12"/>
                    <a:pt x="525" y="36"/>
                  </a:cubicBezTo>
                  <a:lnTo>
                    <a:pt x="406" y="155"/>
                  </a:lnTo>
                  <a:lnTo>
                    <a:pt x="287" y="36"/>
                  </a:lnTo>
                  <a:cubicBezTo>
                    <a:pt x="263" y="12"/>
                    <a:pt x="221" y="1"/>
                    <a:pt x="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3"/>
            <p:cNvSpPr/>
            <p:nvPr/>
          </p:nvSpPr>
          <p:spPr>
            <a:xfrm>
              <a:off x="7870033" y="2748807"/>
              <a:ext cx="27311" cy="26165"/>
            </a:xfrm>
            <a:custGeom>
              <a:rect b="b" l="l" r="r" t="t"/>
              <a:pathLst>
                <a:path extrusionOk="0" h="799" w="834">
                  <a:moveTo>
                    <a:pt x="176" y="1"/>
                  </a:moveTo>
                  <a:cubicBezTo>
                    <a:pt x="131" y="1"/>
                    <a:pt x="84" y="13"/>
                    <a:pt x="48" y="36"/>
                  </a:cubicBezTo>
                  <a:cubicBezTo>
                    <a:pt x="0" y="108"/>
                    <a:pt x="0" y="227"/>
                    <a:pt x="48" y="275"/>
                  </a:cubicBezTo>
                  <a:lnTo>
                    <a:pt x="167" y="394"/>
                  </a:lnTo>
                  <a:lnTo>
                    <a:pt x="48" y="513"/>
                  </a:lnTo>
                  <a:cubicBezTo>
                    <a:pt x="0" y="560"/>
                    <a:pt x="0" y="703"/>
                    <a:pt x="48" y="751"/>
                  </a:cubicBezTo>
                  <a:cubicBezTo>
                    <a:pt x="72" y="775"/>
                    <a:pt x="143" y="799"/>
                    <a:pt x="167" y="799"/>
                  </a:cubicBezTo>
                  <a:cubicBezTo>
                    <a:pt x="191" y="799"/>
                    <a:pt x="262" y="775"/>
                    <a:pt x="286" y="751"/>
                  </a:cubicBezTo>
                  <a:lnTo>
                    <a:pt x="405" y="632"/>
                  </a:lnTo>
                  <a:lnTo>
                    <a:pt x="524" y="751"/>
                  </a:lnTo>
                  <a:cubicBezTo>
                    <a:pt x="548" y="775"/>
                    <a:pt x="620" y="799"/>
                    <a:pt x="643" y="799"/>
                  </a:cubicBezTo>
                  <a:cubicBezTo>
                    <a:pt x="667" y="799"/>
                    <a:pt x="739" y="775"/>
                    <a:pt x="762" y="751"/>
                  </a:cubicBezTo>
                  <a:cubicBezTo>
                    <a:pt x="834" y="703"/>
                    <a:pt x="834" y="560"/>
                    <a:pt x="762" y="513"/>
                  </a:cubicBezTo>
                  <a:lnTo>
                    <a:pt x="643" y="394"/>
                  </a:lnTo>
                  <a:lnTo>
                    <a:pt x="762" y="275"/>
                  </a:lnTo>
                  <a:cubicBezTo>
                    <a:pt x="834" y="227"/>
                    <a:pt x="834" y="132"/>
                    <a:pt x="762" y="36"/>
                  </a:cubicBezTo>
                  <a:cubicBezTo>
                    <a:pt x="739" y="13"/>
                    <a:pt x="697" y="1"/>
                    <a:pt x="652" y="1"/>
                  </a:cubicBezTo>
                  <a:cubicBezTo>
                    <a:pt x="608" y="1"/>
                    <a:pt x="560" y="13"/>
                    <a:pt x="524" y="36"/>
                  </a:cubicBezTo>
                  <a:lnTo>
                    <a:pt x="405" y="156"/>
                  </a:lnTo>
                  <a:lnTo>
                    <a:pt x="286" y="36"/>
                  </a:lnTo>
                  <a:cubicBezTo>
                    <a:pt x="262" y="13"/>
                    <a:pt x="221"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3"/>
            <p:cNvSpPr/>
            <p:nvPr/>
          </p:nvSpPr>
          <p:spPr>
            <a:xfrm>
              <a:off x="7931042" y="2559559"/>
              <a:ext cx="232245" cy="169403"/>
            </a:xfrm>
            <a:custGeom>
              <a:rect b="b" l="l" r="r" t="t"/>
              <a:pathLst>
                <a:path extrusionOk="0" h="5173" w="7092">
                  <a:moveTo>
                    <a:pt x="6363" y="0"/>
                  </a:moveTo>
                  <a:cubicBezTo>
                    <a:pt x="6336" y="0"/>
                    <a:pt x="6309" y="2"/>
                    <a:pt x="6282" y="5"/>
                  </a:cubicBezTo>
                  <a:cubicBezTo>
                    <a:pt x="6187" y="5"/>
                    <a:pt x="6115" y="52"/>
                    <a:pt x="6020" y="100"/>
                  </a:cubicBezTo>
                  <a:lnTo>
                    <a:pt x="5163" y="552"/>
                  </a:lnTo>
                  <a:cubicBezTo>
                    <a:pt x="4924" y="672"/>
                    <a:pt x="4686" y="719"/>
                    <a:pt x="4401" y="719"/>
                  </a:cubicBezTo>
                  <a:lnTo>
                    <a:pt x="209" y="719"/>
                  </a:lnTo>
                  <a:cubicBezTo>
                    <a:pt x="114" y="719"/>
                    <a:pt x="42" y="814"/>
                    <a:pt x="42" y="910"/>
                  </a:cubicBezTo>
                  <a:cubicBezTo>
                    <a:pt x="0" y="952"/>
                    <a:pt x="52" y="1033"/>
                    <a:pt x="148" y="1033"/>
                  </a:cubicBezTo>
                  <a:cubicBezTo>
                    <a:pt x="160" y="1033"/>
                    <a:pt x="173" y="1031"/>
                    <a:pt x="185" y="1029"/>
                  </a:cubicBezTo>
                  <a:lnTo>
                    <a:pt x="4377" y="1029"/>
                  </a:lnTo>
                  <a:cubicBezTo>
                    <a:pt x="4686" y="1029"/>
                    <a:pt x="4996" y="957"/>
                    <a:pt x="5282" y="814"/>
                  </a:cubicBezTo>
                  <a:lnTo>
                    <a:pt x="6139" y="362"/>
                  </a:lnTo>
                  <a:cubicBezTo>
                    <a:pt x="6187" y="338"/>
                    <a:pt x="6234" y="338"/>
                    <a:pt x="6282" y="338"/>
                  </a:cubicBezTo>
                  <a:cubicBezTo>
                    <a:pt x="6401" y="338"/>
                    <a:pt x="6496" y="362"/>
                    <a:pt x="6591" y="433"/>
                  </a:cubicBezTo>
                  <a:cubicBezTo>
                    <a:pt x="6663" y="481"/>
                    <a:pt x="6711" y="600"/>
                    <a:pt x="6711" y="719"/>
                  </a:cubicBezTo>
                  <a:cubicBezTo>
                    <a:pt x="6711" y="791"/>
                    <a:pt x="6711" y="838"/>
                    <a:pt x="6663" y="910"/>
                  </a:cubicBezTo>
                  <a:lnTo>
                    <a:pt x="6234" y="1767"/>
                  </a:lnTo>
                  <a:cubicBezTo>
                    <a:pt x="6068" y="2029"/>
                    <a:pt x="6020" y="2362"/>
                    <a:pt x="6020" y="2672"/>
                  </a:cubicBezTo>
                  <a:lnTo>
                    <a:pt x="6020" y="4982"/>
                  </a:lnTo>
                  <a:cubicBezTo>
                    <a:pt x="6020" y="5077"/>
                    <a:pt x="6091" y="5172"/>
                    <a:pt x="6187" y="5172"/>
                  </a:cubicBezTo>
                  <a:cubicBezTo>
                    <a:pt x="6282" y="5172"/>
                    <a:pt x="6377" y="5077"/>
                    <a:pt x="6377" y="4982"/>
                  </a:cubicBezTo>
                  <a:lnTo>
                    <a:pt x="6377" y="2672"/>
                  </a:lnTo>
                  <a:cubicBezTo>
                    <a:pt x="6377" y="2386"/>
                    <a:pt x="6425" y="2148"/>
                    <a:pt x="6544" y="1910"/>
                  </a:cubicBezTo>
                  <a:lnTo>
                    <a:pt x="6996" y="1053"/>
                  </a:lnTo>
                  <a:cubicBezTo>
                    <a:pt x="7068" y="957"/>
                    <a:pt x="7092" y="838"/>
                    <a:pt x="7092" y="719"/>
                  </a:cubicBezTo>
                  <a:cubicBezTo>
                    <a:pt x="7092" y="529"/>
                    <a:pt x="6996" y="314"/>
                    <a:pt x="6853" y="195"/>
                  </a:cubicBezTo>
                  <a:cubicBezTo>
                    <a:pt x="6729" y="71"/>
                    <a:pt x="6550" y="0"/>
                    <a:pt x="6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3"/>
            <p:cNvSpPr/>
            <p:nvPr/>
          </p:nvSpPr>
          <p:spPr>
            <a:xfrm>
              <a:off x="7968276" y="2748807"/>
              <a:ext cx="27344" cy="26165"/>
            </a:xfrm>
            <a:custGeom>
              <a:rect b="b" l="l" r="r" t="t"/>
              <a:pathLst>
                <a:path extrusionOk="0" h="799" w="835">
                  <a:moveTo>
                    <a:pt x="177" y="1"/>
                  </a:moveTo>
                  <a:cubicBezTo>
                    <a:pt x="132" y="1"/>
                    <a:pt x="84" y="13"/>
                    <a:pt x="49" y="36"/>
                  </a:cubicBezTo>
                  <a:cubicBezTo>
                    <a:pt x="1" y="108"/>
                    <a:pt x="1" y="227"/>
                    <a:pt x="49" y="275"/>
                  </a:cubicBezTo>
                  <a:lnTo>
                    <a:pt x="168" y="394"/>
                  </a:lnTo>
                  <a:lnTo>
                    <a:pt x="49" y="513"/>
                  </a:lnTo>
                  <a:cubicBezTo>
                    <a:pt x="1" y="560"/>
                    <a:pt x="1" y="703"/>
                    <a:pt x="49" y="751"/>
                  </a:cubicBezTo>
                  <a:cubicBezTo>
                    <a:pt x="96" y="775"/>
                    <a:pt x="144" y="799"/>
                    <a:pt x="168" y="799"/>
                  </a:cubicBezTo>
                  <a:cubicBezTo>
                    <a:pt x="215" y="799"/>
                    <a:pt x="263" y="775"/>
                    <a:pt x="287" y="751"/>
                  </a:cubicBezTo>
                  <a:lnTo>
                    <a:pt x="406" y="632"/>
                  </a:lnTo>
                  <a:lnTo>
                    <a:pt x="525" y="751"/>
                  </a:lnTo>
                  <a:cubicBezTo>
                    <a:pt x="573" y="775"/>
                    <a:pt x="620" y="799"/>
                    <a:pt x="644" y="799"/>
                  </a:cubicBezTo>
                  <a:cubicBezTo>
                    <a:pt x="692" y="799"/>
                    <a:pt x="739" y="775"/>
                    <a:pt x="763" y="751"/>
                  </a:cubicBezTo>
                  <a:cubicBezTo>
                    <a:pt x="834" y="703"/>
                    <a:pt x="834" y="560"/>
                    <a:pt x="763" y="513"/>
                  </a:cubicBezTo>
                  <a:lnTo>
                    <a:pt x="644" y="394"/>
                  </a:lnTo>
                  <a:lnTo>
                    <a:pt x="763" y="275"/>
                  </a:lnTo>
                  <a:cubicBezTo>
                    <a:pt x="834" y="227"/>
                    <a:pt x="834" y="132"/>
                    <a:pt x="763" y="36"/>
                  </a:cubicBezTo>
                  <a:cubicBezTo>
                    <a:pt x="739" y="13"/>
                    <a:pt x="698" y="1"/>
                    <a:pt x="653" y="1"/>
                  </a:cubicBezTo>
                  <a:cubicBezTo>
                    <a:pt x="608" y="1"/>
                    <a:pt x="561" y="13"/>
                    <a:pt x="525" y="36"/>
                  </a:cubicBezTo>
                  <a:lnTo>
                    <a:pt x="406" y="156"/>
                  </a:lnTo>
                  <a:lnTo>
                    <a:pt x="287" y="36"/>
                  </a:lnTo>
                  <a:cubicBezTo>
                    <a:pt x="263" y="13"/>
                    <a:pt x="221" y="1"/>
                    <a:pt x="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3"/>
            <p:cNvSpPr/>
            <p:nvPr/>
          </p:nvSpPr>
          <p:spPr>
            <a:xfrm>
              <a:off x="7870033" y="2627936"/>
              <a:ext cx="27311" cy="26951"/>
            </a:xfrm>
            <a:custGeom>
              <a:rect b="b" l="l" r="r" t="t"/>
              <a:pathLst>
                <a:path extrusionOk="0" h="823" w="834">
                  <a:moveTo>
                    <a:pt x="176" y="1"/>
                  </a:moveTo>
                  <a:cubicBezTo>
                    <a:pt x="131" y="1"/>
                    <a:pt x="84" y="12"/>
                    <a:pt x="48" y="36"/>
                  </a:cubicBezTo>
                  <a:cubicBezTo>
                    <a:pt x="0" y="108"/>
                    <a:pt x="0" y="227"/>
                    <a:pt x="48" y="274"/>
                  </a:cubicBezTo>
                  <a:lnTo>
                    <a:pt x="167" y="393"/>
                  </a:lnTo>
                  <a:lnTo>
                    <a:pt x="48" y="513"/>
                  </a:lnTo>
                  <a:cubicBezTo>
                    <a:pt x="0" y="560"/>
                    <a:pt x="0" y="703"/>
                    <a:pt x="48" y="751"/>
                  </a:cubicBezTo>
                  <a:cubicBezTo>
                    <a:pt x="72" y="774"/>
                    <a:pt x="143" y="822"/>
                    <a:pt x="167" y="822"/>
                  </a:cubicBezTo>
                  <a:cubicBezTo>
                    <a:pt x="191" y="822"/>
                    <a:pt x="262" y="774"/>
                    <a:pt x="286" y="751"/>
                  </a:cubicBezTo>
                  <a:lnTo>
                    <a:pt x="405" y="632"/>
                  </a:lnTo>
                  <a:lnTo>
                    <a:pt x="524" y="751"/>
                  </a:lnTo>
                  <a:cubicBezTo>
                    <a:pt x="548" y="774"/>
                    <a:pt x="620" y="822"/>
                    <a:pt x="643" y="822"/>
                  </a:cubicBezTo>
                  <a:cubicBezTo>
                    <a:pt x="667" y="822"/>
                    <a:pt x="739" y="774"/>
                    <a:pt x="762" y="751"/>
                  </a:cubicBezTo>
                  <a:cubicBezTo>
                    <a:pt x="834" y="703"/>
                    <a:pt x="834" y="560"/>
                    <a:pt x="762" y="513"/>
                  </a:cubicBezTo>
                  <a:lnTo>
                    <a:pt x="643" y="393"/>
                  </a:lnTo>
                  <a:lnTo>
                    <a:pt x="762" y="274"/>
                  </a:lnTo>
                  <a:cubicBezTo>
                    <a:pt x="834" y="227"/>
                    <a:pt x="834" y="131"/>
                    <a:pt x="762" y="36"/>
                  </a:cubicBezTo>
                  <a:cubicBezTo>
                    <a:pt x="739" y="12"/>
                    <a:pt x="697" y="1"/>
                    <a:pt x="652" y="1"/>
                  </a:cubicBezTo>
                  <a:cubicBezTo>
                    <a:pt x="608" y="1"/>
                    <a:pt x="560" y="12"/>
                    <a:pt x="524" y="36"/>
                  </a:cubicBezTo>
                  <a:lnTo>
                    <a:pt x="405" y="155"/>
                  </a:lnTo>
                  <a:lnTo>
                    <a:pt x="286" y="36"/>
                  </a:lnTo>
                  <a:cubicBezTo>
                    <a:pt x="262" y="12"/>
                    <a:pt x="221" y="1"/>
                    <a:pt x="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3"/>
            <p:cNvSpPr/>
            <p:nvPr/>
          </p:nvSpPr>
          <p:spPr>
            <a:xfrm>
              <a:off x="7801395" y="2558773"/>
              <a:ext cx="359568" cy="284183"/>
            </a:xfrm>
            <a:custGeom>
              <a:rect b="b" l="l" r="r" t="t"/>
              <a:pathLst>
                <a:path extrusionOk="0" h="8678" w="10980">
                  <a:moveTo>
                    <a:pt x="752" y="0"/>
                  </a:moveTo>
                  <a:cubicBezTo>
                    <a:pt x="571" y="0"/>
                    <a:pt x="408" y="68"/>
                    <a:pt x="263" y="172"/>
                  </a:cubicBezTo>
                  <a:cubicBezTo>
                    <a:pt x="120" y="338"/>
                    <a:pt x="24" y="505"/>
                    <a:pt x="24" y="719"/>
                  </a:cubicBezTo>
                  <a:cubicBezTo>
                    <a:pt x="24" y="838"/>
                    <a:pt x="72" y="958"/>
                    <a:pt x="120" y="1053"/>
                  </a:cubicBezTo>
                  <a:lnTo>
                    <a:pt x="572" y="1934"/>
                  </a:lnTo>
                  <a:cubicBezTo>
                    <a:pt x="691" y="2172"/>
                    <a:pt x="739" y="2434"/>
                    <a:pt x="739" y="2672"/>
                  </a:cubicBezTo>
                  <a:lnTo>
                    <a:pt x="739" y="6030"/>
                  </a:lnTo>
                  <a:cubicBezTo>
                    <a:pt x="739" y="6292"/>
                    <a:pt x="691" y="6530"/>
                    <a:pt x="572" y="6768"/>
                  </a:cubicBezTo>
                  <a:lnTo>
                    <a:pt x="120" y="7626"/>
                  </a:lnTo>
                  <a:cubicBezTo>
                    <a:pt x="96" y="7721"/>
                    <a:pt x="72" y="7816"/>
                    <a:pt x="24" y="7864"/>
                  </a:cubicBezTo>
                  <a:cubicBezTo>
                    <a:pt x="1" y="8102"/>
                    <a:pt x="96" y="8316"/>
                    <a:pt x="239" y="8459"/>
                  </a:cubicBezTo>
                  <a:cubicBezTo>
                    <a:pt x="367" y="8587"/>
                    <a:pt x="572" y="8677"/>
                    <a:pt x="767" y="8677"/>
                  </a:cubicBezTo>
                  <a:cubicBezTo>
                    <a:pt x="790" y="8677"/>
                    <a:pt x="812" y="8676"/>
                    <a:pt x="834" y="8673"/>
                  </a:cubicBezTo>
                  <a:cubicBezTo>
                    <a:pt x="929" y="8673"/>
                    <a:pt x="1025" y="8626"/>
                    <a:pt x="1072" y="8578"/>
                  </a:cubicBezTo>
                  <a:lnTo>
                    <a:pt x="1930" y="8126"/>
                  </a:lnTo>
                  <a:cubicBezTo>
                    <a:pt x="2168" y="8007"/>
                    <a:pt x="2406" y="7959"/>
                    <a:pt x="2692" y="7959"/>
                  </a:cubicBezTo>
                  <a:lnTo>
                    <a:pt x="8288" y="7959"/>
                  </a:lnTo>
                  <a:cubicBezTo>
                    <a:pt x="8550" y="7959"/>
                    <a:pt x="8788" y="8007"/>
                    <a:pt x="9026" y="8126"/>
                  </a:cubicBezTo>
                  <a:lnTo>
                    <a:pt x="9884" y="8578"/>
                  </a:lnTo>
                  <a:cubicBezTo>
                    <a:pt x="9979" y="8602"/>
                    <a:pt x="10074" y="8626"/>
                    <a:pt x="10122" y="8673"/>
                  </a:cubicBezTo>
                  <a:lnTo>
                    <a:pt x="10217" y="8673"/>
                  </a:lnTo>
                  <a:cubicBezTo>
                    <a:pt x="10431" y="8673"/>
                    <a:pt x="10598" y="8578"/>
                    <a:pt x="10717" y="8459"/>
                  </a:cubicBezTo>
                  <a:cubicBezTo>
                    <a:pt x="10860" y="8316"/>
                    <a:pt x="10955" y="8078"/>
                    <a:pt x="10932" y="7864"/>
                  </a:cubicBezTo>
                  <a:cubicBezTo>
                    <a:pt x="10979" y="7816"/>
                    <a:pt x="10955" y="7721"/>
                    <a:pt x="10932" y="7626"/>
                  </a:cubicBezTo>
                  <a:lnTo>
                    <a:pt x="10479" y="6768"/>
                  </a:lnTo>
                  <a:cubicBezTo>
                    <a:pt x="10360" y="6530"/>
                    <a:pt x="10312" y="6292"/>
                    <a:pt x="10312" y="6030"/>
                  </a:cubicBezTo>
                  <a:lnTo>
                    <a:pt x="10312" y="5792"/>
                  </a:lnTo>
                  <a:cubicBezTo>
                    <a:pt x="10312" y="5697"/>
                    <a:pt x="10241" y="5601"/>
                    <a:pt x="10146" y="5601"/>
                  </a:cubicBezTo>
                  <a:cubicBezTo>
                    <a:pt x="10074" y="5601"/>
                    <a:pt x="9979" y="5649"/>
                    <a:pt x="9979" y="5792"/>
                  </a:cubicBezTo>
                  <a:lnTo>
                    <a:pt x="9979" y="6054"/>
                  </a:lnTo>
                  <a:cubicBezTo>
                    <a:pt x="9979" y="6340"/>
                    <a:pt x="10027" y="6673"/>
                    <a:pt x="10193" y="6935"/>
                  </a:cubicBezTo>
                  <a:lnTo>
                    <a:pt x="10622" y="7792"/>
                  </a:lnTo>
                  <a:cubicBezTo>
                    <a:pt x="10670" y="7864"/>
                    <a:pt x="10670" y="7888"/>
                    <a:pt x="10670" y="7959"/>
                  </a:cubicBezTo>
                  <a:cubicBezTo>
                    <a:pt x="10670" y="8078"/>
                    <a:pt x="10622" y="8197"/>
                    <a:pt x="10550" y="8292"/>
                  </a:cubicBezTo>
                  <a:cubicBezTo>
                    <a:pt x="10455" y="8364"/>
                    <a:pt x="10336" y="8388"/>
                    <a:pt x="10217" y="8388"/>
                  </a:cubicBezTo>
                  <a:cubicBezTo>
                    <a:pt x="10193" y="8388"/>
                    <a:pt x="10122" y="8364"/>
                    <a:pt x="10074" y="8364"/>
                  </a:cubicBezTo>
                  <a:lnTo>
                    <a:pt x="9193" y="7911"/>
                  </a:lnTo>
                  <a:cubicBezTo>
                    <a:pt x="8931" y="7768"/>
                    <a:pt x="8598" y="7721"/>
                    <a:pt x="8312" y="7721"/>
                  </a:cubicBezTo>
                  <a:lnTo>
                    <a:pt x="2716" y="7721"/>
                  </a:lnTo>
                  <a:cubicBezTo>
                    <a:pt x="2406" y="7721"/>
                    <a:pt x="2096" y="7768"/>
                    <a:pt x="1811" y="7911"/>
                  </a:cubicBezTo>
                  <a:lnTo>
                    <a:pt x="953" y="8364"/>
                  </a:lnTo>
                  <a:cubicBezTo>
                    <a:pt x="906" y="8388"/>
                    <a:pt x="858" y="8388"/>
                    <a:pt x="810" y="8388"/>
                  </a:cubicBezTo>
                  <a:cubicBezTo>
                    <a:pt x="691" y="8388"/>
                    <a:pt x="572" y="8364"/>
                    <a:pt x="477" y="8292"/>
                  </a:cubicBezTo>
                  <a:cubicBezTo>
                    <a:pt x="382" y="8197"/>
                    <a:pt x="358" y="8078"/>
                    <a:pt x="358" y="7959"/>
                  </a:cubicBezTo>
                  <a:cubicBezTo>
                    <a:pt x="358" y="7911"/>
                    <a:pt x="382" y="7864"/>
                    <a:pt x="382" y="7792"/>
                  </a:cubicBezTo>
                  <a:lnTo>
                    <a:pt x="834" y="6935"/>
                  </a:lnTo>
                  <a:cubicBezTo>
                    <a:pt x="977" y="6673"/>
                    <a:pt x="1049" y="6340"/>
                    <a:pt x="1049" y="6054"/>
                  </a:cubicBezTo>
                  <a:lnTo>
                    <a:pt x="1049" y="2720"/>
                  </a:lnTo>
                  <a:cubicBezTo>
                    <a:pt x="1049" y="2410"/>
                    <a:pt x="977" y="2077"/>
                    <a:pt x="834" y="1815"/>
                  </a:cubicBezTo>
                  <a:lnTo>
                    <a:pt x="382" y="958"/>
                  </a:lnTo>
                  <a:cubicBezTo>
                    <a:pt x="358" y="910"/>
                    <a:pt x="358" y="838"/>
                    <a:pt x="358" y="767"/>
                  </a:cubicBezTo>
                  <a:cubicBezTo>
                    <a:pt x="358" y="672"/>
                    <a:pt x="429" y="576"/>
                    <a:pt x="477" y="481"/>
                  </a:cubicBezTo>
                  <a:cubicBezTo>
                    <a:pt x="559" y="440"/>
                    <a:pt x="641" y="381"/>
                    <a:pt x="739" y="381"/>
                  </a:cubicBezTo>
                  <a:cubicBezTo>
                    <a:pt x="754" y="381"/>
                    <a:pt x="770" y="383"/>
                    <a:pt x="787" y="386"/>
                  </a:cubicBezTo>
                  <a:cubicBezTo>
                    <a:pt x="810" y="386"/>
                    <a:pt x="858" y="434"/>
                    <a:pt x="929" y="434"/>
                  </a:cubicBezTo>
                  <a:lnTo>
                    <a:pt x="1787" y="838"/>
                  </a:lnTo>
                  <a:cubicBezTo>
                    <a:pt x="2049" y="981"/>
                    <a:pt x="2382" y="1053"/>
                    <a:pt x="2692" y="1053"/>
                  </a:cubicBezTo>
                  <a:lnTo>
                    <a:pt x="3406" y="1053"/>
                  </a:lnTo>
                  <a:cubicBezTo>
                    <a:pt x="3478" y="1053"/>
                    <a:pt x="3573" y="981"/>
                    <a:pt x="3573" y="886"/>
                  </a:cubicBezTo>
                  <a:cubicBezTo>
                    <a:pt x="3573" y="815"/>
                    <a:pt x="3525" y="719"/>
                    <a:pt x="3406" y="719"/>
                  </a:cubicBezTo>
                  <a:lnTo>
                    <a:pt x="2716" y="719"/>
                  </a:lnTo>
                  <a:cubicBezTo>
                    <a:pt x="2454" y="719"/>
                    <a:pt x="2215" y="648"/>
                    <a:pt x="1977" y="529"/>
                  </a:cubicBezTo>
                  <a:lnTo>
                    <a:pt x="1096" y="100"/>
                  </a:lnTo>
                  <a:lnTo>
                    <a:pt x="834" y="5"/>
                  </a:lnTo>
                  <a:cubicBezTo>
                    <a:pt x="806" y="2"/>
                    <a:pt x="779" y="0"/>
                    <a:pt x="7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3"/>
            <p:cNvSpPr/>
            <p:nvPr/>
          </p:nvSpPr>
          <p:spPr>
            <a:xfrm>
              <a:off x="7919155" y="2688191"/>
              <a:ext cx="27344" cy="26722"/>
            </a:xfrm>
            <a:custGeom>
              <a:rect b="b" l="l" r="r" t="t"/>
              <a:pathLst>
                <a:path extrusionOk="0" h="816" w="835">
                  <a:moveTo>
                    <a:pt x="182" y="0"/>
                  </a:moveTo>
                  <a:cubicBezTo>
                    <a:pt x="138" y="0"/>
                    <a:pt x="96" y="18"/>
                    <a:pt x="72" y="54"/>
                  </a:cubicBezTo>
                  <a:cubicBezTo>
                    <a:pt x="1" y="101"/>
                    <a:pt x="1" y="220"/>
                    <a:pt x="72" y="292"/>
                  </a:cubicBezTo>
                  <a:lnTo>
                    <a:pt x="191" y="411"/>
                  </a:lnTo>
                  <a:lnTo>
                    <a:pt x="72" y="530"/>
                  </a:lnTo>
                  <a:cubicBezTo>
                    <a:pt x="1" y="578"/>
                    <a:pt x="1" y="697"/>
                    <a:pt x="72" y="768"/>
                  </a:cubicBezTo>
                  <a:cubicBezTo>
                    <a:pt x="96" y="792"/>
                    <a:pt x="144" y="816"/>
                    <a:pt x="191" y="816"/>
                  </a:cubicBezTo>
                  <a:cubicBezTo>
                    <a:pt x="215" y="816"/>
                    <a:pt x="263" y="792"/>
                    <a:pt x="310" y="768"/>
                  </a:cubicBezTo>
                  <a:lnTo>
                    <a:pt x="429" y="649"/>
                  </a:lnTo>
                  <a:lnTo>
                    <a:pt x="548" y="768"/>
                  </a:lnTo>
                  <a:cubicBezTo>
                    <a:pt x="572" y="792"/>
                    <a:pt x="620" y="816"/>
                    <a:pt x="667" y="816"/>
                  </a:cubicBezTo>
                  <a:cubicBezTo>
                    <a:pt x="691" y="816"/>
                    <a:pt x="739" y="792"/>
                    <a:pt x="787" y="768"/>
                  </a:cubicBezTo>
                  <a:cubicBezTo>
                    <a:pt x="834" y="697"/>
                    <a:pt x="834" y="578"/>
                    <a:pt x="787" y="530"/>
                  </a:cubicBezTo>
                  <a:lnTo>
                    <a:pt x="667" y="411"/>
                  </a:lnTo>
                  <a:lnTo>
                    <a:pt x="787" y="292"/>
                  </a:lnTo>
                  <a:cubicBezTo>
                    <a:pt x="834" y="220"/>
                    <a:pt x="834" y="101"/>
                    <a:pt x="787" y="54"/>
                  </a:cubicBezTo>
                  <a:cubicBezTo>
                    <a:pt x="751" y="18"/>
                    <a:pt x="703" y="0"/>
                    <a:pt x="659" y="0"/>
                  </a:cubicBezTo>
                  <a:cubicBezTo>
                    <a:pt x="614" y="0"/>
                    <a:pt x="572" y="18"/>
                    <a:pt x="548" y="54"/>
                  </a:cubicBezTo>
                  <a:lnTo>
                    <a:pt x="429" y="173"/>
                  </a:lnTo>
                  <a:lnTo>
                    <a:pt x="310" y="54"/>
                  </a:lnTo>
                  <a:cubicBezTo>
                    <a:pt x="275" y="18"/>
                    <a:pt x="227"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 name="Google Shape;1897;p53"/>
          <p:cNvGrpSpPr/>
          <p:nvPr/>
        </p:nvGrpSpPr>
        <p:grpSpPr>
          <a:xfrm>
            <a:off x="1004880" y="3091182"/>
            <a:ext cx="315882" cy="360714"/>
            <a:chOff x="1004880" y="3091182"/>
            <a:chExt cx="315882" cy="360714"/>
          </a:xfrm>
        </p:grpSpPr>
        <p:sp>
          <p:nvSpPr>
            <p:cNvPr id="1898" name="Google Shape;1898;p53"/>
            <p:cNvSpPr/>
            <p:nvPr/>
          </p:nvSpPr>
          <p:spPr>
            <a:xfrm>
              <a:off x="1004880" y="3091182"/>
              <a:ext cx="315882" cy="360714"/>
            </a:xfrm>
            <a:custGeom>
              <a:rect b="b" l="l" r="r" t="t"/>
              <a:pathLst>
                <a:path extrusionOk="0" h="11015" w="9646">
                  <a:moveTo>
                    <a:pt x="8216" y="352"/>
                  </a:moveTo>
                  <a:cubicBezTo>
                    <a:pt x="8294" y="352"/>
                    <a:pt x="8371" y="381"/>
                    <a:pt x="8431" y="441"/>
                  </a:cubicBezTo>
                  <a:cubicBezTo>
                    <a:pt x="8550" y="560"/>
                    <a:pt x="8550" y="750"/>
                    <a:pt x="8431" y="869"/>
                  </a:cubicBezTo>
                  <a:lnTo>
                    <a:pt x="6145" y="3156"/>
                  </a:lnTo>
                  <a:cubicBezTo>
                    <a:pt x="6097" y="3179"/>
                    <a:pt x="6073" y="3251"/>
                    <a:pt x="6073" y="3275"/>
                  </a:cubicBezTo>
                  <a:lnTo>
                    <a:pt x="6073" y="3727"/>
                  </a:lnTo>
                  <a:lnTo>
                    <a:pt x="3668" y="3727"/>
                  </a:lnTo>
                  <a:lnTo>
                    <a:pt x="3668" y="3275"/>
                  </a:lnTo>
                  <a:cubicBezTo>
                    <a:pt x="3668" y="3227"/>
                    <a:pt x="3644" y="3179"/>
                    <a:pt x="3596" y="3156"/>
                  </a:cubicBezTo>
                  <a:lnTo>
                    <a:pt x="1286" y="869"/>
                  </a:lnTo>
                  <a:cubicBezTo>
                    <a:pt x="1167" y="750"/>
                    <a:pt x="1167" y="560"/>
                    <a:pt x="1286" y="441"/>
                  </a:cubicBezTo>
                  <a:cubicBezTo>
                    <a:pt x="1346" y="381"/>
                    <a:pt x="1417" y="352"/>
                    <a:pt x="1489" y="352"/>
                  </a:cubicBezTo>
                  <a:cubicBezTo>
                    <a:pt x="1560" y="352"/>
                    <a:pt x="1632" y="381"/>
                    <a:pt x="1691" y="441"/>
                  </a:cubicBezTo>
                  <a:lnTo>
                    <a:pt x="4073" y="2822"/>
                  </a:lnTo>
                  <a:cubicBezTo>
                    <a:pt x="4287" y="3037"/>
                    <a:pt x="4549" y="3156"/>
                    <a:pt x="4859" y="3156"/>
                  </a:cubicBezTo>
                  <a:cubicBezTo>
                    <a:pt x="5144" y="3156"/>
                    <a:pt x="5430" y="3037"/>
                    <a:pt x="5621" y="2822"/>
                  </a:cubicBezTo>
                  <a:lnTo>
                    <a:pt x="8002" y="441"/>
                  </a:lnTo>
                  <a:cubicBezTo>
                    <a:pt x="8062" y="381"/>
                    <a:pt x="8139" y="352"/>
                    <a:pt x="8216" y="352"/>
                  </a:cubicBezTo>
                  <a:close/>
                  <a:moveTo>
                    <a:pt x="2715" y="6585"/>
                  </a:moveTo>
                  <a:cubicBezTo>
                    <a:pt x="2811" y="6823"/>
                    <a:pt x="2977" y="6990"/>
                    <a:pt x="3168" y="7156"/>
                  </a:cubicBezTo>
                  <a:lnTo>
                    <a:pt x="1763" y="7156"/>
                  </a:lnTo>
                  <a:lnTo>
                    <a:pt x="1763" y="6847"/>
                  </a:lnTo>
                  <a:cubicBezTo>
                    <a:pt x="1763" y="6728"/>
                    <a:pt x="1906" y="6585"/>
                    <a:pt x="2048" y="6585"/>
                  </a:cubicBezTo>
                  <a:close/>
                  <a:moveTo>
                    <a:pt x="7597" y="6609"/>
                  </a:moveTo>
                  <a:cubicBezTo>
                    <a:pt x="7740" y="6609"/>
                    <a:pt x="7883" y="6728"/>
                    <a:pt x="7883" y="6918"/>
                  </a:cubicBezTo>
                  <a:lnTo>
                    <a:pt x="7883" y="7180"/>
                  </a:lnTo>
                  <a:lnTo>
                    <a:pt x="6502" y="7180"/>
                  </a:lnTo>
                  <a:cubicBezTo>
                    <a:pt x="6668" y="7037"/>
                    <a:pt x="6859" y="6823"/>
                    <a:pt x="6930" y="6609"/>
                  </a:cubicBezTo>
                  <a:close/>
                  <a:moveTo>
                    <a:pt x="6454" y="4061"/>
                  </a:moveTo>
                  <a:cubicBezTo>
                    <a:pt x="6621" y="4061"/>
                    <a:pt x="6764" y="4180"/>
                    <a:pt x="6764" y="4346"/>
                  </a:cubicBezTo>
                  <a:lnTo>
                    <a:pt x="6764" y="5990"/>
                  </a:lnTo>
                  <a:cubicBezTo>
                    <a:pt x="6764" y="6680"/>
                    <a:pt x="6216" y="7204"/>
                    <a:pt x="5549" y="7204"/>
                  </a:cubicBezTo>
                  <a:lnTo>
                    <a:pt x="4144" y="7204"/>
                  </a:lnTo>
                  <a:cubicBezTo>
                    <a:pt x="3454" y="7204"/>
                    <a:pt x="2930" y="6680"/>
                    <a:pt x="2930" y="5990"/>
                  </a:cubicBezTo>
                  <a:lnTo>
                    <a:pt x="2930" y="4346"/>
                  </a:lnTo>
                  <a:cubicBezTo>
                    <a:pt x="2930" y="4203"/>
                    <a:pt x="3049" y="4061"/>
                    <a:pt x="3215" y="4061"/>
                  </a:cubicBezTo>
                  <a:close/>
                  <a:moveTo>
                    <a:pt x="6930" y="7514"/>
                  </a:moveTo>
                  <a:lnTo>
                    <a:pt x="6930" y="10324"/>
                  </a:lnTo>
                  <a:cubicBezTo>
                    <a:pt x="6930" y="10443"/>
                    <a:pt x="6954" y="10538"/>
                    <a:pt x="7002" y="10633"/>
                  </a:cubicBezTo>
                  <a:lnTo>
                    <a:pt x="2620" y="10633"/>
                  </a:lnTo>
                  <a:cubicBezTo>
                    <a:pt x="2644" y="10538"/>
                    <a:pt x="2691" y="10443"/>
                    <a:pt x="2691" y="10324"/>
                  </a:cubicBezTo>
                  <a:lnTo>
                    <a:pt x="2691" y="7514"/>
                  </a:lnTo>
                  <a:close/>
                  <a:moveTo>
                    <a:pt x="2358" y="7537"/>
                  </a:moveTo>
                  <a:lnTo>
                    <a:pt x="2358" y="10371"/>
                  </a:lnTo>
                  <a:cubicBezTo>
                    <a:pt x="2358" y="10526"/>
                    <a:pt x="2235" y="10660"/>
                    <a:pt x="2066" y="10660"/>
                  </a:cubicBezTo>
                  <a:cubicBezTo>
                    <a:pt x="2053" y="10660"/>
                    <a:pt x="2039" y="10659"/>
                    <a:pt x="2025" y="10657"/>
                  </a:cubicBezTo>
                  <a:cubicBezTo>
                    <a:pt x="1882" y="10633"/>
                    <a:pt x="1787" y="10514"/>
                    <a:pt x="1787" y="10371"/>
                  </a:cubicBezTo>
                  <a:lnTo>
                    <a:pt x="1787" y="7537"/>
                  </a:lnTo>
                  <a:close/>
                  <a:moveTo>
                    <a:pt x="7883" y="7537"/>
                  </a:moveTo>
                  <a:lnTo>
                    <a:pt x="7883" y="10371"/>
                  </a:lnTo>
                  <a:cubicBezTo>
                    <a:pt x="7883" y="10526"/>
                    <a:pt x="7760" y="10660"/>
                    <a:pt x="7610" y="10660"/>
                  </a:cubicBezTo>
                  <a:cubicBezTo>
                    <a:pt x="7598" y="10660"/>
                    <a:pt x="7586" y="10659"/>
                    <a:pt x="7573" y="10657"/>
                  </a:cubicBezTo>
                  <a:cubicBezTo>
                    <a:pt x="7407" y="10633"/>
                    <a:pt x="7335" y="10514"/>
                    <a:pt x="7335" y="10371"/>
                  </a:cubicBezTo>
                  <a:lnTo>
                    <a:pt x="7335" y="7537"/>
                  </a:lnTo>
                  <a:close/>
                  <a:moveTo>
                    <a:pt x="1489" y="0"/>
                  </a:moveTo>
                  <a:cubicBezTo>
                    <a:pt x="1328" y="0"/>
                    <a:pt x="1167" y="60"/>
                    <a:pt x="1048" y="179"/>
                  </a:cubicBezTo>
                  <a:cubicBezTo>
                    <a:pt x="810" y="417"/>
                    <a:pt x="810" y="846"/>
                    <a:pt x="1048" y="1084"/>
                  </a:cubicBezTo>
                  <a:lnTo>
                    <a:pt x="3263" y="3299"/>
                  </a:lnTo>
                  <a:lnTo>
                    <a:pt x="3263" y="3703"/>
                  </a:lnTo>
                  <a:lnTo>
                    <a:pt x="2858" y="3703"/>
                  </a:lnTo>
                  <a:cubicBezTo>
                    <a:pt x="2715" y="3703"/>
                    <a:pt x="2549" y="3822"/>
                    <a:pt x="2549" y="3989"/>
                  </a:cubicBezTo>
                  <a:lnTo>
                    <a:pt x="2549" y="5966"/>
                  </a:lnTo>
                  <a:cubicBezTo>
                    <a:pt x="2549" y="6037"/>
                    <a:pt x="2549" y="6156"/>
                    <a:pt x="2596" y="6252"/>
                  </a:cubicBezTo>
                  <a:lnTo>
                    <a:pt x="1691" y="6252"/>
                  </a:lnTo>
                  <a:cubicBezTo>
                    <a:pt x="1548" y="6252"/>
                    <a:pt x="1405" y="6371"/>
                    <a:pt x="1405" y="6561"/>
                  </a:cubicBezTo>
                  <a:lnTo>
                    <a:pt x="1405" y="10395"/>
                  </a:lnTo>
                  <a:cubicBezTo>
                    <a:pt x="1405" y="10490"/>
                    <a:pt x="1429" y="10610"/>
                    <a:pt x="1453" y="10681"/>
                  </a:cubicBezTo>
                  <a:lnTo>
                    <a:pt x="167" y="10681"/>
                  </a:lnTo>
                  <a:cubicBezTo>
                    <a:pt x="96" y="10681"/>
                    <a:pt x="0" y="10752"/>
                    <a:pt x="0" y="10848"/>
                  </a:cubicBezTo>
                  <a:cubicBezTo>
                    <a:pt x="0" y="10919"/>
                    <a:pt x="48" y="11014"/>
                    <a:pt x="167" y="11014"/>
                  </a:cubicBezTo>
                  <a:lnTo>
                    <a:pt x="9407" y="11014"/>
                  </a:lnTo>
                  <a:cubicBezTo>
                    <a:pt x="9502" y="11014"/>
                    <a:pt x="9574" y="10967"/>
                    <a:pt x="9574" y="10872"/>
                  </a:cubicBezTo>
                  <a:cubicBezTo>
                    <a:pt x="9645" y="10729"/>
                    <a:pt x="9550" y="10633"/>
                    <a:pt x="9479" y="10633"/>
                  </a:cubicBezTo>
                  <a:lnTo>
                    <a:pt x="8193" y="10633"/>
                  </a:lnTo>
                  <a:cubicBezTo>
                    <a:pt x="8216" y="10538"/>
                    <a:pt x="8240" y="10443"/>
                    <a:pt x="8240" y="10324"/>
                  </a:cubicBezTo>
                  <a:lnTo>
                    <a:pt x="8240" y="6847"/>
                  </a:lnTo>
                  <a:cubicBezTo>
                    <a:pt x="8240" y="6490"/>
                    <a:pt x="7954" y="6228"/>
                    <a:pt x="7621" y="6228"/>
                  </a:cubicBezTo>
                  <a:lnTo>
                    <a:pt x="7073" y="6228"/>
                  </a:lnTo>
                  <a:cubicBezTo>
                    <a:pt x="7121" y="6132"/>
                    <a:pt x="7121" y="6037"/>
                    <a:pt x="7121" y="5918"/>
                  </a:cubicBezTo>
                  <a:lnTo>
                    <a:pt x="7121" y="4299"/>
                  </a:lnTo>
                  <a:cubicBezTo>
                    <a:pt x="7121" y="3942"/>
                    <a:pt x="6811" y="3656"/>
                    <a:pt x="6478" y="3656"/>
                  </a:cubicBezTo>
                  <a:lnTo>
                    <a:pt x="6430" y="3656"/>
                  </a:lnTo>
                  <a:lnTo>
                    <a:pt x="6430" y="3299"/>
                  </a:lnTo>
                  <a:lnTo>
                    <a:pt x="8669" y="1084"/>
                  </a:lnTo>
                  <a:cubicBezTo>
                    <a:pt x="8907" y="846"/>
                    <a:pt x="8907" y="417"/>
                    <a:pt x="8669" y="179"/>
                  </a:cubicBezTo>
                  <a:cubicBezTo>
                    <a:pt x="8550" y="60"/>
                    <a:pt x="8383" y="0"/>
                    <a:pt x="8216" y="0"/>
                  </a:cubicBezTo>
                  <a:cubicBezTo>
                    <a:pt x="8050" y="0"/>
                    <a:pt x="7883" y="60"/>
                    <a:pt x="7764" y="179"/>
                  </a:cubicBezTo>
                  <a:lnTo>
                    <a:pt x="5382" y="2560"/>
                  </a:lnTo>
                  <a:cubicBezTo>
                    <a:pt x="5240" y="2703"/>
                    <a:pt x="5049" y="2775"/>
                    <a:pt x="4859" y="2775"/>
                  </a:cubicBezTo>
                  <a:cubicBezTo>
                    <a:pt x="4644" y="2775"/>
                    <a:pt x="4454" y="2679"/>
                    <a:pt x="4311" y="2560"/>
                  </a:cubicBezTo>
                  <a:lnTo>
                    <a:pt x="1929" y="179"/>
                  </a:lnTo>
                  <a:cubicBezTo>
                    <a:pt x="1810" y="60"/>
                    <a:pt x="1650" y="0"/>
                    <a:pt x="14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3"/>
            <p:cNvSpPr/>
            <p:nvPr/>
          </p:nvSpPr>
          <p:spPr>
            <a:xfrm>
              <a:off x="1126537" y="3348905"/>
              <a:ext cx="72568" cy="71783"/>
            </a:xfrm>
            <a:custGeom>
              <a:rect b="b" l="l" r="r" t="t"/>
              <a:pathLst>
                <a:path extrusionOk="0" h="2192" w="2216">
                  <a:moveTo>
                    <a:pt x="1120" y="358"/>
                  </a:moveTo>
                  <a:cubicBezTo>
                    <a:pt x="1525" y="358"/>
                    <a:pt x="1858" y="668"/>
                    <a:pt x="1858" y="1096"/>
                  </a:cubicBezTo>
                  <a:cubicBezTo>
                    <a:pt x="1858" y="1501"/>
                    <a:pt x="1525" y="1835"/>
                    <a:pt x="1120" y="1835"/>
                  </a:cubicBezTo>
                  <a:cubicBezTo>
                    <a:pt x="691" y="1835"/>
                    <a:pt x="358" y="1501"/>
                    <a:pt x="358" y="1096"/>
                  </a:cubicBezTo>
                  <a:cubicBezTo>
                    <a:pt x="358" y="668"/>
                    <a:pt x="691" y="358"/>
                    <a:pt x="1120" y="358"/>
                  </a:cubicBezTo>
                  <a:close/>
                  <a:moveTo>
                    <a:pt x="1120" y="1"/>
                  </a:moveTo>
                  <a:cubicBezTo>
                    <a:pt x="524" y="1"/>
                    <a:pt x="0" y="501"/>
                    <a:pt x="0" y="1096"/>
                  </a:cubicBezTo>
                  <a:cubicBezTo>
                    <a:pt x="0" y="1692"/>
                    <a:pt x="524" y="2192"/>
                    <a:pt x="1120" y="2192"/>
                  </a:cubicBezTo>
                  <a:cubicBezTo>
                    <a:pt x="1715" y="2192"/>
                    <a:pt x="2215" y="1692"/>
                    <a:pt x="2215" y="1096"/>
                  </a:cubicBezTo>
                  <a:cubicBezTo>
                    <a:pt x="2215" y="501"/>
                    <a:pt x="1715"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53"/>
          <p:cNvGrpSpPr/>
          <p:nvPr/>
        </p:nvGrpSpPr>
        <p:grpSpPr>
          <a:xfrm>
            <a:off x="1757451" y="3091575"/>
            <a:ext cx="329898" cy="357963"/>
            <a:chOff x="1757451" y="3091575"/>
            <a:chExt cx="329898" cy="357963"/>
          </a:xfrm>
        </p:grpSpPr>
        <p:sp>
          <p:nvSpPr>
            <p:cNvPr id="1901" name="Google Shape;1901;p53"/>
            <p:cNvSpPr/>
            <p:nvPr/>
          </p:nvSpPr>
          <p:spPr>
            <a:xfrm>
              <a:off x="1757451" y="3174230"/>
              <a:ext cx="329898" cy="275308"/>
            </a:xfrm>
            <a:custGeom>
              <a:rect b="b" l="l" r="r" t="t"/>
              <a:pathLst>
                <a:path extrusionOk="0" h="8407" w="10074">
                  <a:moveTo>
                    <a:pt x="6087" y="366"/>
                  </a:moveTo>
                  <a:cubicBezTo>
                    <a:pt x="5958" y="392"/>
                    <a:pt x="5875" y="483"/>
                    <a:pt x="5861" y="605"/>
                  </a:cubicBezTo>
                  <a:lnTo>
                    <a:pt x="5861" y="605"/>
                  </a:lnTo>
                  <a:cubicBezTo>
                    <a:pt x="5927" y="517"/>
                    <a:pt x="6003" y="437"/>
                    <a:pt x="6087" y="366"/>
                  </a:cubicBezTo>
                  <a:close/>
                  <a:moveTo>
                    <a:pt x="2001" y="4525"/>
                  </a:moveTo>
                  <a:cubicBezTo>
                    <a:pt x="2144" y="4525"/>
                    <a:pt x="2287" y="4644"/>
                    <a:pt x="2287" y="4811"/>
                  </a:cubicBezTo>
                  <a:lnTo>
                    <a:pt x="2287" y="5263"/>
                  </a:lnTo>
                  <a:cubicBezTo>
                    <a:pt x="2287" y="5406"/>
                    <a:pt x="2191" y="5525"/>
                    <a:pt x="2048" y="5573"/>
                  </a:cubicBezTo>
                  <a:cubicBezTo>
                    <a:pt x="2036" y="5575"/>
                    <a:pt x="2024" y="5576"/>
                    <a:pt x="2012" y="5576"/>
                  </a:cubicBezTo>
                  <a:cubicBezTo>
                    <a:pt x="1862" y="5576"/>
                    <a:pt x="1739" y="5440"/>
                    <a:pt x="1739" y="5263"/>
                  </a:cubicBezTo>
                  <a:lnTo>
                    <a:pt x="1739" y="4525"/>
                  </a:lnTo>
                  <a:close/>
                  <a:moveTo>
                    <a:pt x="1334" y="4549"/>
                  </a:moveTo>
                  <a:lnTo>
                    <a:pt x="1334" y="4906"/>
                  </a:lnTo>
                  <a:lnTo>
                    <a:pt x="1286" y="4906"/>
                  </a:lnTo>
                  <a:cubicBezTo>
                    <a:pt x="1191" y="4906"/>
                    <a:pt x="1096" y="4978"/>
                    <a:pt x="1096" y="5049"/>
                  </a:cubicBezTo>
                  <a:cubicBezTo>
                    <a:pt x="1096" y="5144"/>
                    <a:pt x="1167" y="5240"/>
                    <a:pt x="1286" y="5240"/>
                  </a:cubicBezTo>
                  <a:lnTo>
                    <a:pt x="1334" y="5240"/>
                  </a:lnTo>
                  <a:lnTo>
                    <a:pt x="1334" y="5287"/>
                  </a:lnTo>
                  <a:cubicBezTo>
                    <a:pt x="1334" y="5621"/>
                    <a:pt x="1620" y="5930"/>
                    <a:pt x="1929" y="5954"/>
                  </a:cubicBezTo>
                  <a:cubicBezTo>
                    <a:pt x="2048" y="5954"/>
                    <a:pt x="2168" y="5906"/>
                    <a:pt x="2263" y="5883"/>
                  </a:cubicBezTo>
                  <a:lnTo>
                    <a:pt x="2263" y="6002"/>
                  </a:lnTo>
                  <a:cubicBezTo>
                    <a:pt x="2263" y="6168"/>
                    <a:pt x="2144" y="6311"/>
                    <a:pt x="1977" y="6311"/>
                  </a:cubicBezTo>
                  <a:lnTo>
                    <a:pt x="1048" y="6287"/>
                  </a:lnTo>
                  <a:cubicBezTo>
                    <a:pt x="620" y="6287"/>
                    <a:pt x="310" y="5954"/>
                    <a:pt x="310" y="5525"/>
                  </a:cubicBezTo>
                  <a:lnTo>
                    <a:pt x="310" y="5287"/>
                  </a:lnTo>
                  <a:cubicBezTo>
                    <a:pt x="310" y="4882"/>
                    <a:pt x="620" y="4549"/>
                    <a:pt x="1048" y="4549"/>
                  </a:cubicBezTo>
                  <a:close/>
                  <a:moveTo>
                    <a:pt x="6025" y="6835"/>
                  </a:moveTo>
                  <a:cubicBezTo>
                    <a:pt x="6264" y="6835"/>
                    <a:pt x="6454" y="7073"/>
                    <a:pt x="6407" y="7359"/>
                  </a:cubicBezTo>
                  <a:cubicBezTo>
                    <a:pt x="6407" y="7502"/>
                    <a:pt x="6216" y="7645"/>
                    <a:pt x="6025" y="7645"/>
                  </a:cubicBezTo>
                  <a:lnTo>
                    <a:pt x="5835" y="7645"/>
                  </a:lnTo>
                  <a:lnTo>
                    <a:pt x="5835" y="6835"/>
                  </a:lnTo>
                  <a:close/>
                  <a:moveTo>
                    <a:pt x="4763" y="5954"/>
                  </a:moveTo>
                  <a:cubicBezTo>
                    <a:pt x="5168" y="5954"/>
                    <a:pt x="5502" y="6287"/>
                    <a:pt x="5502" y="6692"/>
                  </a:cubicBezTo>
                  <a:lnTo>
                    <a:pt x="5502" y="8097"/>
                  </a:lnTo>
                  <a:lnTo>
                    <a:pt x="4525" y="8097"/>
                  </a:lnTo>
                  <a:cubicBezTo>
                    <a:pt x="4382" y="8097"/>
                    <a:pt x="4263" y="7978"/>
                    <a:pt x="4239" y="7835"/>
                  </a:cubicBezTo>
                  <a:cubicBezTo>
                    <a:pt x="4239" y="7669"/>
                    <a:pt x="4358" y="7526"/>
                    <a:pt x="4501" y="7526"/>
                  </a:cubicBezTo>
                  <a:lnTo>
                    <a:pt x="4978" y="7526"/>
                  </a:lnTo>
                  <a:cubicBezTo>
                    <a:pt x="5073" y="7526"/>
                    <a:pt x="5144" y="7478"/>
                    <a:pt x="5144" y="7383"/>
                  </a:cubicBezTo>
                  <a:cubicBezTo>
                    <a:pt x="5144" y="7288"/>
                    <a:pt x="5097" y="7192"/>
                    <a:pt x="4978" y="7192"/>
                  </a:cubicBezTo>
                  <a:lnTo>
                    <a:pt x="4668" y="7192"/>
                  </a:lnTo>
                  <a:lnTo>
                    <a:pt x="4668" y="6692"/>
                  </a:lnTo>
                  <a:cubicBezTo>
                    <a:pt x="4668" y="6597"/>
                    <a:pt x="4620" y="6526"/>
                    <a:pt x="4525" y="6526"/>
                  </a:cubicBezTo>
                  <a:cubicBezTo>
                    <a:pt x="4430" y="6526"/>
                    <a:pt x="4358" y="6573"/>
                    <a:pt x="4358" y="6692"/>
                  </a:cubicBezTo>
                  <a:lnTo>
                    <a:pt x="4358" y="7240"/>
                  </a:lnTo>
                  <a:cubicBezTo>
                    <a:pt x="4073" y="7311"/>
                    <a:pt x="3906" y="7550"/>
                    <a:pt x="3906" y="7835"/>
                  </a:cubicBezTo>
                  <a:cubicBezTo>
                    <a:pt x="3906" y="7907"/>
                    <a:pt x="3930" y="8026"/>
                    <a:pt x="3954" y="8121"/>
                  </a:cubicBezTo>
                  <a:lnTo>
                    <a:pt x="2858" y="8121"/>
                  </a:lnTo>
                  <a:lnTo>
                    <a:pt x="2858" y="6907"/>
                  </a:lnTo>
                  <a:cubicBezTo>
                    <a:pt x="2858" y="6811"/>
                    <a:pt x="2811" y="6716"/>
                    <a:pt x="2715" y="6716"/>
                  </a:cubicBezTo>
                  <a:cubicBezTo>
                    <a:pt x="2620" y="6716"/>
                    <a:pt x="2525" y="6788"/>
                    <a:pt x="2525" y="6907"/>
                  </a:cubicBezTo>
                  <a:lnTo>
                    <a:pt x="2525" y="8121"/>
                  </a:lnTo>
                  <a:lnTo>
                    <a:pt x="1334" y="8121"/>
                  </a:lnTo>
                  <a:cubicBezTo>
                    <a:pt x="1191" y="8121"/>
                    <a:pt x="1072" y="8002"/>
                    <a:pt x="1048" y="7859"/>
                  </a:cubicBezTo>
                  <a:cubicBezTo>
                    <a:pt x="1024" y="7669"/>
                    <a:pt x="1167" y="7526"/>
                    <a:pt x="1334" y="7526"/>
                  </a:cubicBezTo>
                  <a:lnTo>
                    <a:pt x="2001" y="7526"/>
                  </a:lnTo>
                  <a:cubicBezTo>
                    <a:pt x="2096" y="7526"/>
                    <a:pt x="2168" y="7478"/>
                    <a:pt x="2168" y="7383"/>
                  </a:cubicBezTo>
                  <a:cubicBezTo>
                    <a:pt x="2168" y="7288"/>
                    <a:pt x="2120" y="7192"/>
                    <a:pt x="2001" y="7192"/>
                  </a:cubicBezTo>
                  <a:lnTo>
                    <a:pt x="1691" y="7192"/>
                  </a:lnTo>
                  <a:lnTo>
                    <a:pt x="1691" y="6645"/>
                  </a:lnTo>
                  <a:lnTo>
                    <a:pt x="2001" y="6645"/>
                  </a:lnTo>
                  <a:cubicBezTo>
                    <a:pt x="2358" y="6645"/>
                    <a:pt x="2620" y="6335"/>
                    <a:pt x="2620" y="6002"/>
                  </a:cubicBezTo>
                  <a:lnTo>
                    <a:pt x="2620" y="5954"/>
                  </a:lnTo>
                  <a:close/>
                  <a:moveTo>
                    <a:pt x="8764" y="4097"/>
                  </a:moveTo>
                  <a:lnTo>
                    <a:pt x="8764" y="4620"/>
                  </a:lnTo>
                  <a:cubicBezTo>
                    <a:pt x="8764" y="4811"/>
                    <a:pt x="8836" y="5001"/>
                    <a:pt x="9002" y="5097"/>
                  </a:cubicBezTo>
                  <a:lnTo>
                    <a:pt x="8955" y="7835"/>
                  </a:lnTo>
                  <a:cubicBezTo>
                    <a:pt x="8955" y="7907"/>
                    <a:pt x="8931" y="7978"/>
                    <a:pt x="8883" y="8026"/>
                  </a:cubicBezTo>
                  <a:cubicBezTo>
                    <a:pt x="8812" y="8097"/>
                    <a:pt x="8740" y="8121"/>
                    <a:pt x="8669" y="8121"/>
                  </a:cubicBezTo>
                  <a:cubicBezTo>
                    <a:pt x="8526" y="8121"/>
                    <a:pt x="8407" y="7978"/>
                    <a:pt x="8407" y="7835"/>
                  </a:cubicBezTo>
                  <a:lnTo>
                    <a:pt x="8407" y="5764"/>
                  </a:lnTo>
                  <a:cubicBezTo>
                    <a:pt x="8407" y="5406"/>
                    <a:pt x="8121" y="5144"/>
                    <a:pt x="7764" y="5121"/>
                  </a:cubicBezTo>
                  <a:cubicBezTo>
                    <a:pt x="7407" y="5121"/>
                    <a:pt x="7121" y="5383"/>
                    <a:pt x="7121" y="5740"/>
                  </a:cubicBezTo>
                  <a:lnTo>
                    <a:pt x="7121" y="7835"/>
                  </a:lnTo>
                  <a:cubicBezTo>
                    <a:pt x="7121" y="7883"/>
                    <a:pt x="7097" y="7954"/>
                    <a:pt x="7049" y="8002"/>
                  </a:cubicBezTo>
                  <a:cubicBezTo>
                    <a:pt x="7002" y="8097"/>
                    <a:pt x="6907" y="8121"/>
                    <a:pt x="6811" y="8121"/>
                  </a:cubicBezTo>
                  <a:cubicBezTo>
                    <a:pt x="6668" y="8121"/>
                    <a:pt x="6549" y="7978"/>
                    <a:pt x="6549" y="7835"/>
                  </a:cubicBezTo>
                  <a:lnTo>
                    <a:pt x="6549" y="7788"/>
                  </a:lnTo>
                  <a:cubicBezTo>
                    <a:pt x="6692" y="7645"/>
                    <a:pt x="6788" y="7478"/>
                    <a:pt x="6788" y="7264"/>
                  </a:cubicBezTo>
                  <a:cubicBezTo>
                    <a:pt x="6788" y="7050"/>
                    <a:pt x="6692" y="6835"/>
                    <a:pt x="6549" y="6716"/>
                  </a:cubicBezTo>
                  <a:lnTo>
                    <a:pt x="6549" y="5097"/>
                  </a:lnTo>
                  <a:cubicBezTo>
                    <a:pt x="6692" y="4978"/>
                    <a:pt x="6788" y="4787"/>
                    <a:pt x="6788" y="4620"/>
                  </a:cubicBezTo>
                  <a:lnTo>
                    <a:pt x="6788" y="4097"/>
                  </a:lnTo>
                  <a:close/>
                  <a:moveTo>
                    <a:pt x="7097" y="0"/>
                  </a:moveTo>
                  <a:cubicBezTo>
                    <a:pt x="6704" y="0"/>
                    <a:pt x="6354" y="138"/>
                    <a:pt x="6087" y="366"/>
                  </a:cubicBezTo>
                  <a:lnTo>
                    <a:pt x="6087" y="366"/>
                  </a:lnTo>
                  <a:cubicBezTo>
                    <a:pt x="6112" y="360"/>
                    <a:pt x="6139" y="358"/>
                    <a:pt x="6168" y="358"/>
                  </a:cubicBezTo>
                  <a:lnTo>
                    <a:pt x="8455" y="358"/>
                  </a:lnTo>
                  <a:cubicBezTo>
                    <a:pt x="9145" y="358"/>
                    <a:pt x="9669" y="882"/>
                    <a:pt x="9669" y="1572"/>
                  </a:cubicBezTo>
                  <a:lnTo>
                    <a:pt x="9669" y="4573"/>
                  </a:lnTo>
                  <a:cubicBezTo>
                    <a:pt x="9669" y="4740"/>
                    <a:pt x="9526" y="4859"/>
                    <a:pt x="9383" y="4859"/>
                  </a:cubicBezTo>
                  <a:cubicBezTo>
                    <a:pt x="9312" y="4859"/>
                    <a:pt x="9288" y="4859"/>
                    <a:pt x="9240" y="4811"/>
                  </a:cubicBezTo>
                  <a:cubicBezTo>
                    <a:pt x="9145" y="4763"/>
                    <a:pt x="9074" y="4668"/>
                    <a:pt x="9074" y="4573"/>
                  </a:cubicBezTo>
                  <a:lnTo>
                    <a:pt x="9074" y="2049"/>
                  </a:lnTo>
                  <a:cubicBezTo>
                    <a:pt x="9074" y="1953"/>
                    <a:pt x="9026" y="1858"/>
                    <a:pt x="8931" y="1858"/>
                  </a:cubicBezTo>
                  <a:cubicBezTo>
                    <a:pt x="8836" y="1858"/>
                    <a:pt x="8764" y="1929"/>
                    <a:pt x="8764" y="2049"/>
                  </a:cubicBezTo>
                  <a:lnTo>
                    <a:pt x="8764" y="3716"/>
                  </a:lnTo>
                  <a:lnTo>
                    <a:pt x="6788" y="3716"/>
                  </a:lnTo>
                  <a:lnTo>
                    <a:pt x="6788" y="2049"/>
                  </a:lnTo>
                  <a:cubicBezTo>
                    <a:pt x="6788" y="1953"/>
                    <a:pt x="6740" y="1858"/>
                    <a:pt x="6645" y="1858"/>
                  </a:cubicBezTo>
                  <a:cubicBezTo>
                    <a:pt x="6549" y="1858"/>
                    <a:pt x="6454" y="1929"/>
                    <a:pt x="6454" y="2049"/>
                  </a:cubicBezTo>
                  <a:lnTo>
                    <a:pt x="6454" y="4573"/>
                  </a:lnTo>
                  <a:cubicBezTo>
                    <a:pt x="6454" y="4692"/>
                    <a:pt x="6407" y="4787"/>
                    <a:pt x="6311" y="4811"/>
                  </a:cubicBezTo>
                  <a:cubicBezTo>
                    <a:pt x="6264" y="4839"/>
                    <a:pt x="6213" y="4856"/>
                    <a:pt x="6160" y="4856"/>
                  </a:cubicBezTo>
                  <a:cubicBezTo>
                    <a:pt x="6079" y="4856"/>
                    <a:pt x="5993" y="4816"/>
                    <a:pt x="5906" y="4716"/>
                  </a:cubicBezTo>
                  <a:cubicBezTo>
                    <a:pt x="5906" y="4716"/>
                    <a:pt x="5859" y="4692"/>
                    <a:pt x="5859" y="4668"/>
                  </a:cubicBezTo>
                  <a:lnTo>
                    <a:pt x="5859" y="643"/>
                  </a:lnTo>
                  <a:cubicBezTo>
                    <a:pt x="5859" y="630"/>
                    <a:pt x="5859" y="618"/>
                    <a:pt x="5861" y="605"/>
                  </a:cubicBezTo>
                  <a:lnTo>
                    <a:pt x="5861" y="605"/>
                  </a:lnTo>
                  <a:cubicBezTo>
                    <a:pt x="5664" y="866"/>
                    <a:pt x="5549" y="1193"/>
                    <a:pt x="5549" y="1548"/>
                  </a:cubicBezTo>
                  <a:lnTo>
                    <a:pt x="5549" y="4549"/>
                  </a:lnTo>
                  <a:cubicBezTo>
                    <a:pt x="5549" y="4906"/>
                    <a:pt x="5811" y="5168"/>
                    <a:pt x="6168" y="5168"/>
                  </a:cubicBezTo>
                  <a:lnTo>
                    <a:pt x="6216" y="5168"/>
                  </a:lnTo>
                  <a:lnTo>
                    <a:pt x="6216" y="6454"/>
                  </a:lnTo>
                  <a:cubicBezTo>
                    <a:pt x="6168" y="6454"/>
                    <a:pt x="6097" y="6430"/>
                    <a:pt x="6049" y="6430"/>
                  </a:cubicBezTo>
                  <a:lnTo>
                    <a:pt x="5859" y="6430"/>
                  </a:lnTo>
                  <a:cubicBezTo>
                    <a:pt x="5787" y="5883"/>
                    <a:pt x="5335" y="5502"/>
                    <a:pt x="4787" y="5502"/>
                  </a:cubicBezTo>
                  <a:lnTo>
                    <a:pt x="2644" y="5502"/>
                  </a:lnTo>
                  <a:lnTo>
                    <a:pt x="2644" y="4763"/>
                  </a:lnTo>
                  <a:cubicBezTo>
                    <a:pt x="2644" y="4406"/>
                    <a:pt x="2358" y="4120"/>
                    <a:pt x="2025" y="4120"/>
                  </a:cubicBezTo>
                  <a:lnTo>
                    <a:pt x="1096" y="4120"/>
                  </a:lnTo>
                  <a:cubicBezTo>
                    <a:pt x="501" y="4120"/>
                    <a:pt x="0" y="4644"/>
                    <a:pt x="0" y="5240"/>
                  </a:cubicBezTo>
                  <a:lnTo>
                    <a:pt x="0" y="5478"/>
                  </a:lnTo>
                  <a:cubicBezTo>
                    <a:pt x="0" y="6073"/>
                    <a:pt x="501" y="6573"/>
                    <a:pt x="1096" y="6573"/>
                  </a:cubicBezTo>
                  <a:lnTo>
                    <a:pt x="1405" y="6573"/>
                  </a:lnTo>
                  <a:lnTo>
                    <a:pt x="1405" y="7145"/>
                  </a:lnTo>
                  <a:lnTo>
                    <a:pt x="1382" y="7145"/>
                  </a:lnTo>
                  <a:cubicBezTo>
                    <a:pt x="1024" y="7145"/>
                    <a:pt x="739" y="7407"/>
                    <a:pt x="715" y="7764"/>
                  </a:cubicBezTo>
                  <a:cubicBezTo>
                    <a:pt x="715" y="8121"/>
                    <a:pt x="977" y="8407"/>
                    <a:pt x="1334" y="8407"/>
                  </a:cubicBezTo>
                  <a:lnTo>
                    <a:pt x="5716" y="8407"/>
                  </a:lnTo>
                  <a:cubicBezTo>
                    <a:pt x="5811" y="8407"/>
                    <a:pt x="5906" y="8336"/>
                    <a:pt x="5906" y="8240"/>
                  </a:cubicBezTo>
                  <a:lnTo>
                    <a:pt x="5906" y="7931"/>
                  </a:lnTo>
                  <a:lnTo>
                    <a:pt x="6073" y="7931"/>
                  </a:lnTo>
                  <a:cubicBezTo>
                    <a:pt x="6073" y="7931"/>
                    <a:pt x="6192" y="7931"/>
                    <a:pt x="6264" y="7907"/>
                  </a:cubicBezTo>
                  <a:cubicBezTo>
                    <a:pt x="6311" y="8169"/>
                    <a:pt x="6549" y="8383"/>
                    <a:pt x="6859" y="8383"/>
                  </a:cubicBezTo>
                  <a:cubicBezTo>
                    <a:pt x="7026" y="8383"/>
                    <a:pt x="7169" y="8336"/>
                    <a:pt x="7335" y="8216"/>
                  </a:cubicBezTo>
                  <a:cubicBezTo>
                    <a:pt x="7454" y="8097"/>
                    <a:pt x="7526" y="7907"/>
                    <a:pt x="7502" y="7764"/>
                  </a:cubicBezTo>
                  <a:lnTo>
                    <a:pt x="7502" y="5668"/>
                  </a:lnTo>
                  <a:cubicBezTo>
                    <a:pt x="7502" y="5525"/>
                    <a:pt x="7645" y="5383"/>
                    <a:pt x="7812" y="5383"/>
                  </a:cubicBezTo>
                  <a:cubicBezTo>
                    <a:pt x="7954" y="5383"/>
                    <a:pt x="8097" y="5668"/>
                    <a:pt x="8097" y="5668"/>
                  </a:cubicBezTo>
                  <a:lnTo>
                    <a:pt x="8097" y="7764"/>
                  </a:lnTo>
                  <a:cubicBezTo>
                    <a:pt x="8097" y="8121"/>
                    <a:pt x="8359" y="8383"/>
                    <a:pt x="8693" y="8407"/>
                  </a:cubicBezTo>
                  <a:lnTo>
                    <a:pt x="8717" y="8407"/>
                  </a:lnTo>
                  <a:cubicBezTo>
                    <a:pt x="8883" y="8407"/>
                    <a:pt x="9050" y="8359"/>
                    <a:pt x="9169" y="8240"/>
                  </a:cubicBezTo>
                  <a:cubicBezTo>
                    <a:pt x="9288" y="8121"/>
                    <a:pt x="9383" y="7931"/>
                    <a:pt x="9383" y="7764"/>
                  </a:cubicBezTo>
                  <a:lnTo>
                    <a:pt x="9383" y="5168"/>
                  </a:lnTo>
                  <a:lnTo>
                    <a:pt x="9431" y="5168"/>
                  </a:lnTo>
                  <a:cubicBezTo>
                    <a:pt x="9788" y="5168"/>
                    <a:pt x="10074" y="4882"/>
                    <a:pt x="10074" y="4549"/>
                  </a:cubicBezTo>
                  <a:lnTo>
                    <a:pt x="10074" y="1548"/>
                  </a:lnTo>
                  <a:cubicBezTo>
                    <a:pt x="10002" y="715"/>
                    <a:pt x="9312" y="0"/>
                    <a:pt x="8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3"/>
            <p:cNvSpPr/>
            <p:nvPr/>
          </p:nvSpPr>
          <p:spPr>
            <a:xfrm>
              <a:off x="1975811" y="3091575"/>
              <a:ext cx="72568" cy="71783"/>
            </a:xfrm>
            <a:custGeom>
              <a:rect b="b" l="l" r="r" t="t"/>
              <a:pathLst>
                <a:path extrusionOk="0" h="2192" w="2216">
                  <a:moveTo>
                    <a:pt x="1096" y="357"/>
                  </a:moveTo>
                  <a:cubicBezTo>
                    <a:pt x="1525" y="357"/>
                    <a:pt x="1858" y="667"/>
                    <a:pt x="1858" y="1096"/>
                  </a:cubicBezTo>
                  <a:cubicBezTo>
                    <a:pt x="1858" y="1500"/>
                    <a:pt x="1525" y="1834"/>
                    <a:pt x="1096" y="1834"/>
                  </a:cubicBezTo>
                  <a:cubicBezTo>
                    <a:pt x="691" y="1834"/>
                    <a:pt x="358" y="1500"/>
                    <a:pt x="358" y="1096"/>
                  </a:cubicBezTo>
                  <a:cubicBezTo>
                    <a:pt x="358" y="667"/>
                    <a:pt x="691" y="357"/>
                    <a:pt x="1096" y="357"/>
                  </a:cubicBezTo>
                  <a:close/>
                  <a:moveTo>
                    <a:pt x="1096" y="0"/>
                  </a:moveTo>
                  <a:cubicBezTo>
                    <a:pt x="501" y="0"/>
                    <a:pt x="0" y="500"/>
                    <a:pt x="0" y="1096"/>
                  </a:cubicBezTo>
                  <a:cubicBezTo>
                    <a:pt x="0" y="1691"/>
                    <a:pt x="477" y="2191"/>
                    <a:pt x="1096" y="2191"/>
                  </a:cubicBezTo>
                  <a:cubicBezTo>
                    <a:pt x="1691" y="2191"/>
                    <a:pt x="2215" y="1691"/>
                    <a:pt x="2215" y="1096"/>
                  </a:cubicBezTo>
                  <a:cubicBezTo>
                    <a:pt x="2215" y="500"/>
                    <a:pt x="169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 name="Google Shape;1903;p53"/>
          <p:cNvGrpSpPr/>
          <p:nvPr/>
        </p:nvGrpSpPr>
        <p:grpSpPr>
          <a:xfrm>
            <a:off x="2498330" y="3091575"/>
            <a:ext cx="359535" cy="358749"/>
            <a:chOff x="2498330" y="3091575"/>
            <a:chExt cx="359535" cy="358749"/>
          </a:xfrm>
        </p:grpSpPr>
        <p:sp>
          <p:nvSpPr>
            <p:cNvPr id="1904" name="Google Shape;1904;p53"/>
            <p:cNvSpPr/>
            <p:nvPr/>
          </p:nvSpPr>
          <p:spPr>
            <a:xfrm>
              <a:off x="2703428" y="3247551"/>
              <a:ext cx="48368" cy="48368"/>
            </a:xfrm>
            <a:custGeom>
              <a:rect b="b" l="l" r="r" t="t"/>
              <a:pathLst>
                <a:path extrusionOk="0" h="1477" w="1477">
                  <a:moveTo>
                    <a:pt x="739" y="310"/>
                  </a:moveTo>
                  <a:cubicBezTo>
                    <a:pt x="953" y="310"/>
                    <a:pt x="1143" y="500"/>
                    <a:pt x="1143" y="738"/>
                  </a:cubicBezTo>
                  <a:cubicBezTo>
                    <a:pt x="1143" y="953"/>
                    <a:pt x="977" y="1143"/>
                    <a:pt x="739" y="1143"/>
                  </a:cubicBezTo>
                  <a:cubicBezTo>
                    <a:pt x="524" y="1143"/>
                    <a:pt x="310" y="976"/>
                    <a:pt x="310" y="738"/>
                  </a:cubicBezTo>
                  <a:cubicBezTo>
                    <a:pt x="358" y="500"/>
                    <a:pt x="524" y="310"/>
                    <a:pt x="739" y="310"/>
                  </a:cubicBezTo>
                  <a:close/>
                  <a:moveTo>
                    <a:pt x="739" y="0"/>
                  </a:moveTo>
                  <a:cubicBezTo>
                    <a:pt x="310" y="0"/>
                    <a:pt x="0" y="310"/>
                    <a:pt x="0" y="738"/>
                  </a:cubicBezTo>
                  <a:cubicBezTo>
                    <a:pt x="0" y="1143"/>
                    <a:pt x="310" y="1477"/>
                    <a:pt x="739" y="1477"/>
                  </a:cubicBezTo>
                  <a:cubicBezTo>
                    <a:pt x="1143" y="1477"/>
                    <a:pt x="1477" y="1143"/>
                    <a:pt x="1477" y="738"/>
                  </a:cubicBezTo>
                  <a:cubicBezTo>
                    <a:pt x="1477" y="310"/>
                    <a:pt x="1143" y="0"/>
                    <a:pt x="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3"/>
            <p:cNvSpPr/>
            <p:nvPr/>
          </p:nvSpPr>
          <p:spPr>
            <a:xfrm>
              <a:off x="2498330" y="3091575"/>
              <a:ext cx="359535" cy="358749"/>
            </a:xfrm>
            <a:custGeom>
              <a:rect b="b" l="l" r="r" t="t"/>
              <a:pathLst>
                <a:path extrusionOk="0" h="10955" w="10979">
                  <a:moveTo>
                    <a:pt x="10598" y="834"/>
                  </a:moveTo>
                  <a:cubicBezTo>
                    <a:pt x="10621" y="834"/>
                    <a:pt x="10669" y="857"/>
                    <a:pt x="10669" y="881"/>
                  </a:cubicBezTo>
                  <a:lnTo>
                    <a:pt x="10669" y="2048"/>
                  </a:lnTo>
                  <a:cubicBezTo>
                    <a:pt x="10669" y="2048"/>
                    <a:pt x="10621" y="2072"/>
                    <a:pt x="10598" y="2072"/>
                  </a:cubicBezTo>
                  <a:lnTo>
                    <a:pt x="9621" y="2072"/>
                  </a:lnTo>
                  <a:lnTo>
                    <a:pt x="9621" y="834"/>
                  </a:lnTo>
                  <a:close/>
                  <a:moveTo>
                    <a:pt x="10145" y="2429"/>
                  </a:moveTo>
                  <a:lnTo>
                    <a:pt x="10193" y="3167"/>
                  </a:lnTo>
                  <a:cubicBezTo>
                    <a:pt x="10193" y="3215"/>
                    <a:pt x="10121" y="3239"/>
                    <a:pt x="10121" y="3239"/>
                  </a:cubicBezTo>
                  <a:lnTo>
                    <a:pt x="9597" y="3239"/>
                  </a:lnTo>
                  <a:lnTo>
                    <a:pt x="9597" y="2429"/>
                  </a:lnTo>
                  <a:close/>
                  <a:moveTo>
                    <a:pt x="9883" y="4287"/>
                  </a:moveTo>
                  <a:cubicBezTo>
                    <a:pt x="10026" y="4287"/>
                    <a:pt x="10193" y="4406"/>
                    <a:pt x="10145" y="4573"/>
                  </a:cubicBezTo>
                  <a:lnTo>
                    <a:pt x="10145" y="6430"/>
                  </a:lnTo>
                  <a:cubicBezTo>
                    <a:pt x="10145" y="6573"/>
                    <a:pt x="10026" y="6716"/>
                    <a:pt x="9859" y="6716"/>
                  </a:cubicBezTo>
                  <a:lnTo>
                    <a:pt x="6835" y="6716"/>
                  </a:lnTo>
                  <a:cubicBezTo>
                    <a:pt x="6192" y="6716"/>
                    <a:pt x="5620" y="6144"/>
                    <a:pt x="5620" y="5501"/>
                  </a:cubicBezTo>
                  <a:cubicBezTo>
                    <a:pt x="5620" y="4861"/>
                    <a:pt x="6126" y="4308"/>
                    <a:pt x="6757" y="4308"/>
                  </a:cubicBezTo>
                  <a:cubicBezTo>
                    <a:pt x="6783" y="4308"/>
                    <a:pt x="6809" y="4309"/>
                    <a:pt x="6835" y="4311"/>
                  </a:cubicBezTo>
                  <a:lnTo>
                    <a:pt x="9883" y="4287"/>
                  </a:lnTo>
                  <a:close/>
                  <a:moveTo>
                    <a:pt x="619" y="0"/>
                  </a:moveTo>
                  <a:cubicBezTo>
                    <a:pt x="262" y="0"/>
                    <a:pt x="0" y="286"/>
                    <a:pt x="0" y="619"/>
                  </a:cubicBezTo>
                  <a:lnTo>
                    <a:pt x="0" y="10312"/>
                  </a:lnTo>
                  <a:cubicBezTo>
                    <a:pt x="0" y="10669"/>
                    <a:pt x="310" y="10955"/>
                    <a:pt x="619" y="10955"/>
                  </a:cubicBezTo>
                  <a:lnTo>
                    <a:pt x="9407" y="10955"/>
                  </a:lnTo>
                  <a:cubicBezTo>
                    <a:pt x="9502" y="10955"/>
                    <a:pt x="9597" y="10860"/>
                    <a:pt x="9597" y="10764"/>
                  </a:cubicBezTo>
                  <a:lnTo>
                    <a:pt x="9597" y="7454"/>
                  </a:lnTo>
                  <a:lnTo>
                    <a:pt x="9597" y="7430"/>
                  </a:lnTo>
                  <a:cubicBezTo>
                    <a:pt x="9539" y="7380"/>
                    <a:pt x="9481" y="7360"/>
                    <a:pt x="9430" y="7360"/>
                  </a:cubicBezTo>
                  <a:cubicBezTo>
                    <a:pt x="9335" y="7360"/>
                    <a:pt x="9264" y="7432"/>
                    <a:pt x="9264" y="7525"/>
                  </a:cubicBezTo>
                  <a:lnTo>
                    <a:pt x="9264" y="10288"/>
                  </a:lnTo>
                  <a:cubicBezTo>
                    <a:pt x="9264" y="10431"/>
                    <a:pt x="9145" y="10598"/>
                    <a:pt x="8954" y="10598"/>
                  </a:cubicBezTo>
                  <a:lnTo>
                    <a:pt x="667" y="10598"/>
                  </a:lnTo>
                  <a:cubicBezTo>
                    <a:pt x="500" y="10598"/>
                    <a:pt x="357" y="10478"/>
                    <a:pt x="357" y="10288"/>
                  </a:cubicBezTo>
                  <a:lnTo>
                    <a:pt x="357" y="596"/>
                  </a:lnTo>
                  <a:cubicBezTo>
                    <a:pt x="357" y="429"/>
                    <a:pt x="476" y="286"/>
                    <a:pt x="667" y="286"/>
                  </a:cubicBezTo>
                  <a:lnTo>
                    <a:pt x="8954" y="286"/>
                  </a:lnTo>
                  <a:cubicBezTo>
                    <a:pt x="9121" y="286"/>
                    <a:pt x="9264" y="405"/>
                    <a:pt x="9264" y="596"/>
                  </a:cubicBezTo>
                  <a:lnTo>
                    <a:pt x="9264" y="3882"/>
                  </a:lnTo>
                  <a:lnTo>
                    <a:pt x="6930" y="3882"/>
                  </a:lnTo>
                  <a:cubicBezTo>
                    <a:pt x="6144" y="3882"/>
                    <a:pt x="5454" y="4477"/>
                    <a:pt x="5358" y="5263"/>
                  </a:cubicBezTo>
                  <a:cubicBezTo>
                    <a:pt x="5239" y="6216"/>
                    <a:pt x="5978" y="7025"/>
                    <a:pt x="6906" y="7025"/>
                  </a:cubicBezTo>
                  <a:lnTo>
                    <a:pt x="9883" y="7025"/>
                  </a:lnTo>
                  <a:cubicBezTo>
                    <a:pt x="10240" y="7025"/>
                    <a:pt x="10502" y="6716"/>
                    <a:pt x="10502" y="6382"/>
                  </a:cubicBezTo>
                  <a:lnTo>
                    <a:pt x="10502" y="4430"/>
                  </a:lnTo>
                  <a:cubicBezTo>
                    <a:pt x="10502" y="4120"/>
                    <a:pt x="10264" y="3882"/>
                    <a:pt x="9978" y="3882"/>
                  </a:cubicBezTo>
                  <a:lnTo>
                    <a:pt x="9597" y="3882"/>
                  </a:lnTo>
                  <a:lnTo>
                    <a:pt x="9597" y="3525"/>
                  </a:lnTo>
                  <a:lnTo>
                    <a:pt x="10145" y="3525"/>
                  </a:lnTo>
                  <a:cubicBezTo>
                    <a:pt x="10336" y="3525"/>
                    <a:pt x="10502" y="3382"/>
                    <a:pt x="10502" y="3167"/>
                  </a:cubicBezTo>
                  <a:lnTo>
                    <a:pt x="10502" y="2382"/>
                  </a:lnTo>
                  <a:lnTo>
                    <a:pt x="10574" y="2382"/>
                  </a:lnTo>
                  <a:cubicBezTo>
                    <a:pt x="10812" y="2382"/>
                    <a:pt x="10979" y="2191"/>
                    <a:pt x="10979" y="1953"/>
                  </a:cubicBezTo>
                  <a:lnTo>
                    <a:pt x="10979" y="786"/>
                  </a:lnTo>
                  <a:cubicBezTo>
                    <a:pt x="10979" y="643"/>
                    <a:pt x="10812" y="429"/>
                    <a:pt x="10574" y="429"/>
                  </a:cubicBezTo>
                  <a:lnTo>
                    <a:pt x="9550" y="429"/>
                  </a:lnTo>
                  <a:cubicBezTo>
                    <a:pt x="9502" y="167"/>
                    <a:pt x="9240" y="0"/>
                    <a:pt x="8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3"/>
            <p:cNvSpPr/>
            <p:nvPr/>
          </p:nvSpPr>
          <p:spPr>
            <a:xfrm>
              <a:off x="2544340" y="3113385"/>
              <a:ext cx="10938" cy="314343"/>
            </a:xfrm>
            <a:custGeom>
              <a:rect b="b" l="l" r="r" t="t"/>
              <a:pathLst>
                <a:path extrusionOk="0" h="9599" w="334">
                  <a:moveTo>
                    <a:pt x="167" y="1"/>
                  </a:moveTo>
                  <a:cubicBezTo>
                    <a:pt x="95" y="1"/>
                    <a:pt x="0" y="96"/>
                    <a:pt x="0" y="191"/>
                  </a:cubicBezTo>
                  <a:lnTo>
                    <a:pt x="0" y="9408"/>
                  </a:lnTo>
                  <a:cubicBezTo>
                    <a:pt x="0" y="9503"/>
                    <a:pt x="48" y="9598"/>
                    <a:pt x="143" y="9598"/>
                  </a:cubicBezTo>
                  <a:cubicBezTo>
                    <a:pt x="238" y="9598"/>
                    <a:pt x="334" y="9527"/>
                    <a:pt x="334" y="9408"/>
                  </a:cubicBezTo>
                  <a:lnTo>
                    <a:pt x="334" y="191"/>
                  </a:lnTo>
                  <a:cubicBezTo>
                    <a:pt x="334"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53"/>
          <p:cNvGrpSpPr/>
          <p:nvPr/>
        </p:nvGrpSpPr>
        <p:grpSpPr>
          <a:xfrm>
            <a:off x="3257908" y="3140696"/>
            <a:ext cx="358782" cy="260506"/>
            <a:chOff x="3257908" y="3140696"/>
            <a:chExt cx="358782" cy="260506"/>
          </a:xfrm>
        </p:grpSpPr>
        <p:sp>
          <p:nvSpPr>
            <p:cNvPr id="1908" name="Google Shape;1908;p53"/>
            <p:cNvSpPr/>
            <p:nvPr/>
          </p:nvSpPr>
          <p:spPr>
            <a:xfrm>
              <a:off x="3285973" y="3178127"/>
              <a:ext cx="103777" cy="102991"/>
            </a:xfrm>
            <a:custGeom>
              <a:rect b="b" l="l" r="r" t="t"/>
              <a:pathLst>
                <a:path extrusionOk="0" h="3145" w="3169">
                  <a:moveTo>
                    <a:pt x="2763" y="358"/>
                  </a:moveTo>
                  <a:cubicBezTo>
                    <a:pt x="2811" y="358"/>
                    <a:pt x="2835" y="382"/>
                    <a:pt x="2835" y="405"/>
                  </a:cubicBezTo>
                  <a:lnTo>
                    <a:pt x="2835" y="2739"/>
                  </a:lnTo>
                  <a:cubicBezTo>
                    <a:pt x="2835" y="2763"/>
                    <a:pt x="2811" y="2787"/>
                    <a:pt x="2763" y="2787"/>
                  </a:cubicBezTo>
                  <a:lnTo>
                    <a:pt x="453" y="2787"/>
                  </a:lnTo>
                  <a:cubicBezTo>
                    <a:pt x="429" y="2787"/>
                    <a:pt x="382" y="2763"/>
                    <a:pt x="382" y="2739"/>
                  </a:cubicBezTo>
                  <a:lnTo>
                    <a:pt x="382" y="405"/>
                  </a:lnTo>
                  <a:cubicBezTo>
                    <a:pt x="382" y="382"/>
                    <a:pt x="429" y="358"/>
                    <a:pt x="453" y="358"/>
                  </a:cubicBezTo>
                  <a:close/>
                  <a:moveTo>
                    <a:pt x="429" y="1"/>
                  </a:moveTo>
                  <a:cubicBezTo>
                    <a:pt x="191" y="1"/>
                    <a:pt x="1" y="167"/>
                    <a:pt x="1" y="405"/>
                  </a:cubicBezTo>
                  <a:lnTo>
                    <a:pt x="1" y="2739"/>
                  </a:lnTo>
                  <a:cubicBezTo>
                    <a:pt x="25" y="2977"/>
                    <a:pt x="215" y="3144"/>
                    <a:pt x="429" y="3144"/>
                  </a:cubicBezTo>
                  <a:lnTo>
                    <a:pt x="2739" y="3144"/>
                  </a:lnTo>
                  <a:cubicBezTo>
                    <a:pt x="2978" y="3144"/>
                    <a:pt x="3168" y="2977"/>
                    <a:pt x="3168" y="2739"/>
                  </a:cubicBezTo>
                  <a:lnTo>
                    <a:pt x="3168" y="405"/>
                  </a:lnTo>
                  <a:cubicBezTo>
                    <a:pt x="3168" y="167"/>
                    <a:pt x="2978" y="1"/>
                    <a:pt x="2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3"/>
            <p:cNvSpPr/>
            <p:nvPr/>
          </p:nvSpPr>
          <p:spPr>
            <a:xfrm>
              <a:off x="3288331" y="3330206"/>
              <a:ext cx="176280" cy="10938"/>
            </a:xfrm>
            <a:custGeom>
              <a:rect b="b" l="l" r="r" t="t"/>
              <a:pathLst>
                <a:path extrusionOk="0" h="334" w="5383">
                  <a:moveTo>
                    <a:pt x="167" y="0"/>
                  </a:moveTo>
                  <a:cubicBezTo>
                    <a:pt x="72" y="0"/>
                    <a:pt x="0" y="48"/>
                    <a:pt x="0" y="143"/>
                  </a:cubicBezTo>
                  <a:cubicBezTo>
                    <a:pt x="0" y="238"/>
                    <a:pt x="48" y="334"/>
                    <a:pt x="167" y="334"/>
                  </a:cubicBezTo>
                  <a:lnTo>
                    <a:pt x="5192" y="334"/>
                  </a:lnTo>
                  <a:cubicBezTo>
                    <a:pt x="5287" y="334"/>
                    <a:pt x="5382" y="238"/>
                    <a:pt x="5382" y="143"/>
                  </a:cubicBezTo>
                  <a:cubicBezTo>
                    <a:pt x="5358" y="96"/>
                    <a:pt x="5287" y="0"/>
                    <a:pt x="5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3"/>
            <p:cNvSpPr/>
            <p:nvPr/>
          </p:nvSpPr>
          <p:spPr>
            <a:xfrm>
              <a:off x="3257908" y="3140696"/>
              <a:ext cx="358782" cy="260506"/>
            </a:xfrm>
            <a:custGeom>
              <a:rect b="b" l="l" r="r" t="t"/>
              <a:pathLst>
                <a:path extrusionOk="0" h="7955" w="10956">
                  <a:moveTo>
                    <a:pt x="620" y="0"/>
                  </a:moveTo>
                  <a:cubicBezTo>
                    <a:pt x="262" y="0"/>
                    <a:pt x="0" y="310"/>
                    <a:pt x="0" y="643"/>
                  </a:cubicBezTo>
                  <a:lnTo>
                    <a:pt x="0" y="7335"/>
                  </a:lnTo>
                  <a:cubicBezTo>
                    <a:pt x="0" y="7692"/>
                    <a:pt x="286" y="7954"/>
                    <a:pt x="620" y="7954"/>
                  </a:cubicBezTo>
                  <a:lnTo>
                    <a:pt x="8955" y="7954"/>
                  </a:lnTo>
                  <a:cubicBezTo>
                    <a:pt x="9217" y="7954"/>
                    <a:pt x="9502" y="7788"/>
                    <a:pt x="9550" y="7502"/>
                  </a:cubicBezTo>
                  <a:lnTo>
                    <a:pt x="10884" y="3144"/>
                  </a:lnTo>
                  <a:cubicBezTo>
                    <a:pt x="10955" y="2930"/>
                    <a:pt x="10931" y="2715"/>
                    <a:pt x="10765" y="2549"/>
                  </a:cubicBezTo>
                  <a:cubicBezTo>
                    <a:pt x="10646" y="2382"/>
                    <a:pt x="10479" y="2310"/>
                    <a:pt x="10265" y="2310"/>
                  </a:cubicBezTo>
                  <a:lnTo>
                    <a:pt x="9383" y="2310"/>
                  </a:lnTo>
                  <a:cubicBezTo>
                    <a:pt x="9288" y="2310"/>
                    <a:pt x="9193" y="2358"/>
                    <a:pt x="9193" y="2453"/>
                  </a:cubicBezTo>
                  <a:cubicBezTo>
                    <a:pt x="9193" y="2549"/>
                    <a:pt x="9264" y="2620"/>
                    <a:pt x="9383" y="2620"/>
                  </a:cubicBezTo>
                  <a:lnTo>
                    <a:pt x="10288" y="2620"/>
                  </a:lnTo>
                  <a:cubicBezTo>
                    <a:pt x="10336" y="2620"/>
                    <a:pt x="10360" y="2620"/>
                    <a:pt x="10384" y="2668"/>
                  </a:cubicBezTo>
                  <a:cubicBezTo>
                    <a:pt x="10526" y="2715"/>
                    <a:pt x="10598" y="2858"/>
                    <a:pt x="10574" y="3025"/>
                  </a:cubicBezTo>
                  <a:lnTo>
                    <a:pt x="9264" y="7431"/>
                  </a:lnTo>
                  <a:cubicBezTo>
                    <a:pt x="9217" y="7550"/>
                    <a:pt x="9098" y="7621"/>
                    <a:pt x="8979" y="7621"/>
                  </a:cubicBezTo>
                  <a:lnTo>
                    <a:pt x="8859" y="7621"/>
                  </a:lnTo>
                  <a:lnTo>
                    <a:pt x="8859" y="4168"/>
                  </a:lnTo>
                  <a:cubicBezTo>
                    <a:pt x="8859" y="4144"/>
                    <a:pt x="8859" y="4120"/>
                    <a:pt x="8836" y="4097"/>
                  </a:cubicBezTo>
                  <a:cubicBezTo>
                    <a:pt x="8787" y="4056"/>
                    <a:pt x="8738" y="4037"/>
                    <a:pt x="8695" y="4037"/>
                  </a:cubicBezTo>
                  <a:cubicBezTo>
                    <a:pt x="8612" y="4037"/>
                    <a:pt x="8550" y="4106"/>
                    <a:pt x="8550" y="4216"/>
                  </a:cubicBezTo>
                  <a:lnTo>
                    <a:pt x="8550" y="7621"/>
                  </a:lnTo>
                  <a:lnTo>
                    <a:pt x="620" y="7621"/>
                  </a:lnTo>
                  <a:cubicBezTo>
                    <a:pt x="477" y="7621"/>
                    <a:pt x="334" y="7502"/>
                    <a:pt x="334" y="7335"/>
                  </a:cubicBezTo>
                  <a:lnTo>
                    <a:pt x="334" y="643"/>
                  </a:lnTo>
                  <a:cubicBezTo>
                    <a:pt x="334" y="477"/>
                    <a:pt x="453" y="334"/>
                    <a:pt x="620" y="334"/>
                  </a:cubicBezTo>
                  <a:lnTo>
                    <a:pt x="8359" y="334"/>
                  </a:lnTo>
                  <a:cubicBezTo>
                    <a:pt x="8455" y="334"/>
                    <a:pt x="8550" y="429"/>
                    <a:pt x="8550" y="524"/>
                  </a:cubicBezTo>
                  <a:lnTo>
                    <a:pt x="8550" y="3549"/>
                  </a:lnTo>
                  <a:cubicBezTo>
                    <a:pt x="8550" y="3573"/>
                    <a:pt x="8550" y="3620"/>
                    <a:pt x="8574" y="3644"/>
                  </a:cubicBezTo>
                  <a:cubicBezTo>
                    <a:pt x="8619" y="3682"/>
                    <a:pt x="8664" y="3698"/>
                    <a:pt x="8705" y="3698"/>
                  </a:cubicBezTo>
                  <a:cubicBezTo>
                    <a:pt x="8793" y="3698"/>
                    <a:pt x="8859" y="3623"/>
                    <a:pt x="8859" y="3525"/>
                  </a:cubicBezTo>
                  <a:lnTo>
                    <a:pt x="8859" y="643"/>
                  </a:lnTo>
                  <a:cubicBezTo>
                    <a:pt x="8859" y="286"/>
                    <a:pt x="8574" y="0"/>
                    <a:pt x="8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3"/>
            <p:cNvSpPr/>
            <p:nvPr/>
          </p:nvSpPr>
          <p:spPr>
            <a:xfrm>
              <a:off x="3348357" y="3361382"/>
              <a:ext cx="168486" cy="10970"/>
            </a:xfrm>
            <a:custGeom>
              <a:rect b="b" l="l" r="r" t="t"/>
              <a:pathLst>
                <a:path extrusionOk="0" h="335" w="5145">
                  <a:moveTo>
                    <a:pt x="191" y="1"/>
                  </a:moveTo>
                  <a:cubicBezTo>
                    <a:pt x="96" y="1"/>
                    <a:pt x="1" y="49"/>
                    <a:pt x="1" y="144"/>
                  </a:cubicBezTo>
                  <a:cubicBezTo>
                    <a:pt x="1" y="239"/>
                    <a:pt x="72" y="334"/>
                    <a:pt x="191" y="334"/>
                  </a:cubicBezTo>
                  <a:lnTo>
                    <a:pt x="4978" y="334"/>
                  </a:lnTo>
                  <a:cubicBezTo>
                    <a:pt x="5073" y="334"/>
                    <a:pt x="5145" y="263"/>
                    <a:pt x="5145" y="168"/>
                  </a:cubicBezTo>
                  <a:cubicBezTo>
                    <a:pt x="5145" y="96"/>
                    <a:pt x="5097" y="1"/>
                    <a:pt x="49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3"/>
            <p:cNvSpPr/>
            <p:nvPr/>
          </p:nvSpPr>
          <p:spPr>
            <a:xfrm>
              <a:off x="3286759" y="3360629"/>
              <a:ext cx="49154" cy="10152"/>
            </a:xfrm>
            <a:custGeom>
              <a:rect b="b" l="l" r="r" t="t"/>
              <a:pathLst>
                <a:path extrusionOk="0" h="310" w="1501">
                  <a:moveTo>
                    <a:pt x="191" y="0"/>
                  </a:moveTo>
                  <a:cubicBezTo>
                    <a:pt x="96" y="0"/>
                    <a:pt x="1" y="72"/>
                    <a:pt x="1" y="167"/>
                  </a:cubicBezTo>
                  <a:cubicBezTo>
                    <a:pt x="1" y="262"/>
                    <a:pt x="96" y="310"/>
                    <a:pt x="191" y="310"/>
                  </a:cubicBezTo>
                  <a:lnTo>
                    <a:pt x="1310" y="310"/>
                  </a:lnTo>
                  <a:cubicBezTo>
                    <a:pt x="1406" y="310"/>
                    <a:pt x="1501" y="262"/>
                    <a:pt x="1501" y="167"/>
                  </a:cubicBezTo>
                  <a:cubicBezTo>
                    <a:pt x="1501" y="72"/>
                    <a:pt x="1429" y="0"/>
                    <a:pt x="1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3"/>
            <p:cNvSpPr/>
            <p:nvPr/>
          </p:nvSpPr>
          <p:spPr>
            <a:xfrm>
              <a:off x="3286759" y="3299784"/>
              <a:ext cx="87370" cy="10938"/>
            </a:xfrm>
            <a:custGeom>
              <a:rect b="b" l="l" r="r" t="t"/>
              <a:pathLst>
                <a:path extrusionOk="0" h="334" w="2668">
                  <a:moveTo>
                    <a:pt x="191" y="1"/>
                  </a:moveTo>
                  <a:cubicBezTo>
                    <a:pt x="96" y="1"/>
                    <a:pt x="1" y="48"/>
                    <a:pt x="1" y="143"/>
                  </a:cubicBezTo>
                  <a:cubicBezTo>
                    <a:pt x="1" y="239"/>
                    <a:pt x="96" y="334"/>
                    <a:pt x="191" y="334"/>
                  </a:cubicBezTo>
                  <a:lnTo>
                    <a:pt x="2477" y="334"/>
                  </a:lnTo>
                  <a:cubicBezTo>
                    <a:pt x="2573" y="334"/>
                    <a:pt x="2668" y="263"/>
                    <a:pt x="2668" y="191"/>
                  </a:cubicBezTo>
                  <a:cubicBezTo>
                    <a:pt x="2668" y="96"/>
                    <a:pt x="2596" y="1"/>
                    <a:pt x="2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3"/>
            <p:cNvSpPr/>
            <p:nvPr/>
          </p:nvSpPr>
          <p:spPr>
            <a:xfrm>
              <a:off x="3407630" y="3239725"/>
              <a:ext cx="109213" cy="10184"/>
            </a:xfrm>
            <a:custGeom>
              <a:rect b="b" l="l" r="r" t="t"/>
              <a:pathLst>
                <a:path extrusionOk="0" h="311" w="3335">
                  <a:moveTo>
                    <a:pt x="191" y="1"/>
                  </a:moveTo>
                  <a:cubicBezTo>
                    <a:pt x="96" y="1"/>
                    <a:pt x="1" y="49"/>
                    <a:pt x="1" y="144"/>
                  </a:cubicBezTo>
                  <a:cubicBezTo>
                    <a:pt x="1" y="239"/>
                    <a:pt x="72" y="310"/>
                    <a:pt x="191" y="310"/>
                  </a:cubicBezTo>
                  <a:lnTo>
                    <a:pt x="3168" y="310"/>
                  </a:lnTo>
                  <a:cubicBezTo>
                    <a:pt x="3263" y="310"/>
                    <a:pt x="3335" y="263"/>
                    <a:pt x="3335" y="168"/>
                  </a:cubicBezTo>
                  <a:cubicBezTo>
                    <a:pt x="3335" y="49"/>
                    <a:pt x="3287" y="1"/>
                    <a:pt x="3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3"/>
            <p:cNvSpPr/>
            <p:nvPr/>
          </p:nvSpPr>
          <p:spPr>
            <a:xfrm>
              <a:off x="3407630" y="3209335"/>
              <a:ext cx="109213" cy="10938"/>
            </a:xfrm>
            <a:custGeom>
              <a:rect b="b" l="l" r="r" t="t"/>
              <a:pathLst>
                <a:path extrusionOk="0" h="334" w="3335">
                  <a:moveTo>
                    <a:pt x="191" y="0"/>
                  </a:moveTo>
                  <a:cubicBezTo>
                    <a:pt x="96" y="0"/>
                    <a:pt x="1" y="48"/>
                    <a:pt x="1" y="143"/>
                  </a:cubicBezTo>
                  <a:cubicBezTo>
                    <a:pt x="1" y="238"/>
                    <a:pt x="72" y="334"/>
                    <a:pt x="191" y="334"/>
                  </a:cubicBezTo>
                  <a:lnTo>
                    <a:pt x="3168" y="334"/>
                  </a:lnTo>
                  <a:cubicBezTo>
                    <a:pt x="3263" y="334"/>
                    <a:pt x="3335" y="262"/>
                    <a:pt x="3335" y="167"/>
                  </a:cubicBezTo>
                  <a:cubicBezTo>
                    <a:pt x="3335" y="48"/>
                    <a:pt x="3287" y="0"/>
                    <a:pt x="3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3"/>
            <p:cNvSpPr/>
            <p:nvPr/>
          </p:nvSpPr>
          <p:spPr>
            <a:xfrm>
              <a:off x="3407630" y="3178913"/>
              <a:ext cx="109213" cy="10938"/>
            </a:xfrm>
            <a:custGeom>
              <a:rect b="b" l="l" r="r" t="t"/>
              <a:pathLst>
                <a:path extrusionOk="0" h="334" w="3335">
                  <a:moveTo>
                    <a:pt x="191" y="0"/>
                  </a:moveTo>
                  <a:cubicBezTo>
                    <a:pt x="96" y="0"/>
                    <a:pt x="1" y="72"/>
                    <a:pt x="1" y="143"/>
                  </a:cubicBezTo>
                  <a:cubicBezTo>
                    <a:pt x="1" y="239"/>
                    <a:pt x="72" y="334"/>
                    <a:pt x="191" y="334"/>
                  </a:cubicBezTo>
                  <a:lnTo>
                    <a:pt x="3168" y="334"/>
                  </a:lnTo>
                  <a:cubicBezTo>
                    <a:pt x="3263" y="334"/>
                    <a:pt x="3335" y="262"/>
                    <a:pt x="3335" y="191"/>
                  </a:cubicBezTo>
                  <a:cubicBezTo>
                    <a:pt x="3335" y="72"/>
                    <a:pt x="3287" y="0"/>
                    <a:pt x="3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3"/>
            <p:cNvSpPr/>
            <p:nvPr/>
          </p:nvSpPr>
          <p:spPr>
            <a:xfrm>
              <a:off x="3407630" y="3269361"/>
              <a:ext cx="109213" cy="10970"/>
            </a:xfrm>
            <a:custGeom>
              <a:rect b="b" l="l" r="r" t="t"/>
              <a:pathLst>
                <a:path extrusionOk="0" h="335" w="3335">
                  <a:moveTo>
                    <a:pt x="191" y="1"/>
                  </a:moveTo>
                  <a:cubicBezTo>
                    <a:pt x="96" y="1"/>
                    <a:pt x="1" y="72"/>
                    <a:pt x="1" y="168"/>
                  </a:cubicBezTo>
                  <a:cubicBezTo>
                    <a:pt x="1" y="239"/>
                    <a:pt x="72" y="334"/>
                    <a:pt x="191" y="334"/>
                  </a:cubicBezTo>
                  <a:lnTo>
                    <a:pt x="3168" y="334"/>
                  </a:lnTo>
                  <a:cubicBezTo>
                    <a:pt x="3263" y="334"/>
                    <a:pt x="3335" y="287"/>
                    <a:pt x="3335" y="191"/>
                  </a:cubicBezTo>
                  <a:cubicBezTo>
                    <a:pt x="3335" y="72"/>
                    <a:pt x="3287" y="1"/>
                    <a:pt x="3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3"/>
            <p:cNvSpPr/>
            <p:nvPr/>
          </p:nvSpPr>
          <p:spPr>
            <a:xfrm>
              <a:off x="3476269" y="3330206"/>
              <a:ext cx="42146" cy="10938"/>
            </a:xfrm>
            <a:custGeom>
              <a:rect b="b" l="l" r="r" t="t"/>
              <a:pathLst>
                <a:path extrusionOk="0" h="334" w="1287">
                  <a:moveTo>
                    <a:pt x="167" y="0"/>
                  </a:moveTo>
                  <a:cubicBezTo>
                    <a:pt x="96" y="0"/>
                    <a:pt x="1" y="48"/>
                    <a:pt x="1" y="143"/>
                  </a:cubicBezTo>
                  <a:cubicBezTo>
                    <a:pt x="1" y="238"/>
                    <a:pt x="48" y="334"/>
                    <a:pt x="167" y="334"/>
                  </a:cubicBezTo>
                  <a:lnTo>
                    <a:pt x="1096" y="334"/>
                  </a:lnTo>
                  <a:cubicBezTo>
                    <a:pt x="1191" y="334"/>
                    <a:pt x="1287" y="262"/>
                    <a:pt x="1287" y="167"/>
                  </a:cubicBezTo>
                  <a:cubicBezTo>
                    <a:pt x="1287" y="96"/>
                    <a:pt x="119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3"/>
            <p:cNvSpPr/>
            <p:nvPr/>
          </p:nvSpPr>
          <p:spPr>
            <a:xfrm>
              <a:off x="3385034" y="3299784"/>
              <a:ext cx="131809" cy="10938"/>
            </a:xfrm>
            <a:custGeom>
              <a:rect b="b" l="l" r="r" t="t"/>
              <a:pathLst>
                <a:path extrusionOk="0" h="334" w="4025">
                  <a:moveTo>
                    <a:pt x="191" y="1"/>
                  </a:moveTo>
                  <a:cubicBezTo>
                    <a:pt x="95" y="1"/>
                    <a:pt x="0" y="72"/>
                    <a:pt x="0" y="143"/>
                  </a:cubicBezTo>
                  <a:cubicBezTo>
                    <a:pt x="0" y="239"/>
                    <a:pt x="72" y="334"/>
                    <a:pt x="191" y="334"/>
                  </a:cubicBezTo>
                  <a:lnTo>
                    <a:pt x="3858" y="334"/>
                  </a:lnTo>
                  <a:cubicBezTo>
                    <a:pt x="3953" y="334"/>
                    <a:pt x="4025" y="263"/>
                    <a:pt x="4025" y="191"/>
                  </a:cubicBezTo>
                  <a:cubicBezTo>
                    <a:pt x="4025" y="72"/>
                    <a:pt x="3977" y="1"/>
                    <a:pt x="3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 name="Google Shape;1920;p53"/>
          <p:cNvGrpSpPr/>
          <p:nvPr/>
        </p:nvGrpSpPr>
        <p:grpSpPr>
          <a:xfrm>
            <a:off x="4014376" y="3091575"/>
            <a:ext cx="359535" cy="360321"/>
            <a:chOff x="4014376" y="3091575"/>
            <a:chExt cx="359535" cy="360321"/>
          </a:xfrm>
        </p:grpSpPr>
        <p:sp>
          <p:nvSpPr>
            <p:cNvPr id="1921" name="Google Shape;1921;p53"/>
            <p:cNvSpPr/>
            <p:nvPr/>
          </p:nvSpPr>
          <p:spPr>
            <a:xfrm>
              <a:off x="4051020" y="3334103"/>
              <a:ext cx="71783" cy="10938"/>
            </a:xfrm>
            <a:custGeom>
              <a:rect b="b" l="l" r="r" t="t"/>
              <a:pathLst>
                <a:path extrusionOk="0" h="334" w="2192">
                  <a:moveTo>
                    <a:pt x="191" y="0"/>
                  </a:moveTo>
                  <a:cubicBezTo>
                    <a:pt x="96" y="0"/>
                    <a:pt x="1" y="96"/>
                    <a:pt x="1" y="167"/>
                  </a:cubicBezTo>
                  <a:cubicBezTo>
                    <a:pt x="1" y="262"/>
                    <a:pt x="96" y="334"/>
                    <a:pt x="191" y="334"/>
                  </a:cubicBezTo>
                  <a:lnTo>
                    <a:pt x="2001" y="334"/>
                  </a:lnTo>
                  <a:cubicBezTo>
                    <a:pt x="2096" y="334"/>
                    <a:pt x="2192" y="262"/>
                    <a:pt x="2192" y="167"/>
                  </a:cubicBezTo>
                  <a:cubicBezTo>
                    <a:pt x="2192" y="96"/>
                    <a:pt x="2120"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3"/>
            <p:cNvSpPr/>
            <p:nvPr/>
          </p:nvSpPr>
          <p:spPr>
            <a:xfrm>
              <a:off x="4052592" y="3311475"/>
              <a:ext cx="109213" cy="10970"/>
            </a:xfrm>
            <a:custGeom>
              <a:rect b="b" l="l" r="r" t="t"/>
              <a:pathLst>
                <a:path extrusionOk="0" h="335" w="3335">
                  <a:moveTo>
                    <a:pt x="167" y="1"/>
                  </a:moveTo>
                  <a:cubicBezTo>
                    <a:pt x="72" y="1"/>
                    <a:pt x="0" y="72"/>
                    <a:pt x="0" y="144"/>
                  </a:cubicBezTo>
                  <a:cubicBezTo>
                    <a:pt x="0" y="239"/>
                    <a:pt x="48" y="334"/>
                    <a:pt x="167" y="334"/>
                  </a:cubicBezTo>
                  <a:lnTo>
                    <a:pt x="3144" y="334"/>
                  </a:lnTo>
                  <a:cubicBezTo>
                    <a:pt x="3239" y="334"/>
                    <a:pt x="3334" y="239"/>
                    <a:pt x="3334" y="144"/>
                  </a:cubicBezTo>
                  <a:cubicBezTo>
                    <a:pt x="3287" y="72"/>
                    <a:pt x="3215" y="1"/>
                    <a:pt x="3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3"/>
            <p:cNvSpPr/>
            <p:nvPr/>
          </p:nvSpPr>
          <p:spPr>
            <a:xfrm>
              <a:off x="4014376" y="3093114"/>
              <a:ext cx="237878" cy="358782"/>
            </a:xfrm>
            <a:custGeom>
              <a:rect b="b" l="l" r="r" t="t"/>
              <a:pathLst>
                <a:path extrusionOk="0" h="10956" w="7264">
                  <a:moveTo>
                    <a:pt x="620" y="1"/>
                  </a:moveTo>
                  <a:cubicBezTo>
                    <a:pt x="262" y="1"/>
                    <a:pt x="1" y="310"/>
                    <a:pt x="1" y="620"/>
                  </a:cubicBezTo>
                  <a:lnTo>
                    <a:pt x="1" y="10336"/>
                  </a:lnTo>
                  <a:cubicBezTo>
                    <a:pt x="1" y="10693"/>
                    <a:pt x="286" y="10955"/>
                    <a:pt x="620" y="10955"/>
                  </a:cubicBezTo>
                  <a:lnTo>
                    <a:pt x="7073" y="10955"/>
                  </a:lnTo>
                  <a:cubicBezTo>
                    <a:pt x="7169" y="10955"/>
                    <a:pt x="7264" y="10860"/>
                    <a:pt x="7264" y="10789"/>
                  </a:cubicBezTo>
                  <a:lnTo>
                    <a:pt x="7264" y="7026"/>
                  </a:lnTo>
                  <a:cubicBezTo>
                    <a:pt x="7264" y="6978"/>
                    <a:pt x="7264" y="6978"/>
                    <a:pt x="7240" y="6978"/>
                  </a:cubicBezTo>
                  <a:cubicBezTo>
                    <a:pt x="7177" y="6916"/>
                    <a:pt x="7115" y="6890"/>
                    <a:pt x="7061" y="6890"/>
                  </a:cubicBezTo>
                  <a:cubicBezTo>
                    <a:pt x="6972" y="6890"/>
                    <a:pt x="6907" y="6961"/>
                    <a:pt x="6907" y="7050"/>
                  </a:cubicBezTo>
                  <a:lnTo>
                    <a:pt x="6907" y="10312"/>
                  </a:lnTo>
                  <a:cubicBezTo>
                    <a:pt x="6907" y="10455"/>
                    <a:pt x="6788" y="10598"/>
                    <a:pt x="6597" y="10598"/>
                  </a:cubicBezTo>
                  <a:lnTo>
                    <a:pt x="596" y="10598"/>
                  </a:lnTo>
                  <a:cubicBezTo>
                    <a:pt x="453" y="10598"/>
                    <a:pt x="286" y="10479"/>
                    <a:pt x="286" y="10312"/>
                  </a:cubicBezTo>
                  <a:lnTo>
                    <a:pt x="286" y="8836"/>
                  </a:lnTo>
                  <a:lnTo>
                    <a:pt x="6407" y="8836"/>
                  </a:lnTo>
                  <a:cubicBezTo>
                    <a:pt x="6478" y="8836"/>
                    <a:pt x="6573" y="8788"/>
                    <a:pt x="6573" y="8693"/>
                  </a:cubicBezTo>
                  <a:cubicBezTo>
                    <a:pt x="6573" y="8598"/>
                    <a:pt x="6526" y="8526"/>
                    <a:pt x="6407" y="8526"/>
                  </a:cubicBezTo>
                  <a:lnTo>
                    <a:pt x="334" y="8526"/>
                  </a:lnTo>
                  <a:lnTo>
                    <a:pt x="334" y="1692"/>
                  </a:lnTo>
                  <a:lnTo>
                    <a:pt x="3573" y="1692"/>
                  </a:lnTo>
                  <a:cubicBezTo>
                    <a:pt x="3668" y="1692"/>
                    <a:pt x="3739" y="1644"/>
                    <a:pt x="3739" y="1549"/>
                  </a:cubicBezTo>
                  <a:cubicBezTo>
                    <a:pt x="3739" y="1453"/>
                    <a:pt x="3692" y="1382"/>
                    <a:pt x="3573" y="1382"/>
                  </a:cubicBezTo>
                  <a:lnTo>
                    <a:pt x="334" y="1382"/>
                  </a:lnTo>
                  <a:lnTo>
                    <a:pt x="334" y="501"/>
                  </a:lnTo>
                  <a:cubicBezTo>
                    <a:pt x="334" y="429"/>
                    <a:pt x="405" y="334"/>
                    <a:pt x="501" y="334"/>
                  </a:cubicBezTo>
                  <a:lnTo>
                    <a:pt x="3620" y="334"/>
                  </a:lnTo>
                  <a:cubicBezTo>
                    <a:pt x="3668" y="334"/>
                    <a:pt x="3692" y="334"/>
                    <a:pt x="3716" y="310"/>
                  </a:cubicBezTo>
                  <a:cubicBezTo>
                    <a:pt x="3835" y="144"/>
                    <a:pt x="3739" y="1"/>
                    <a:pt x="35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3"/>
            <p:cNvSpPr/>
            <p:nvPr/>
          </p:nvSpPr>
          <p:spPr>
            <a:xfrm>
              <a:off x="4237419" y="3136799"/>
              <a:ext cx="10938" cy="19518"/>
            </a:xfrm>
            <a:custGeom>
              <a:rect b="b" l="l" r="r" t="t"/>
              <a:pathLst>
                <a:path extrusionOk="0" h="596" w="334">
                  <a:moveTo>
                    <a:pt x="191" y="0"/>
                  </a:moveTo>
                  <a:cubicBezTo>
                    <a:pt x="96" y="0"/>
                    <a:pt x="0" y="72"/>
                    <a:pt x="0" y="191"/>
                  </a:cubicBezTo>
                  <a:lnTo>
                    <a:pt x="0" y="429"/>
                  </a:lnTo>
                  <a:cubicBezTo>
                    <a:pt x="0" y="524"/>
                    <a:pt x="96" y="596"/>
                    <a:pt x="191" y="596"/>
                  </a:cubicBezTo>
                  <a:cubicBezTo>
                    <a:pt x="262" y="572"/>
                    <a:pt x="334" y="477"/>
                    <a:pt x="334" y="405"/>
                  </a:cubicBezTo>
                  <a:lnTo>
                    <a:pt x="334" y="191"/>
                  </a:lnTo>
                  <a:cubicBezTo>
                    <a:pt x="334" y="96"/>
                    <a:pt x="262"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3"/>
            <p:cNvSpPr/>
            <p:nvPr/>
          </p:nvSpPr>
          <p:spPr>
            <a:xfrm>
              <a:off x="4115762" y="3394162"/>
              <a:ext cx="32780" cy="33566"/>
            </a:xfrm>
            <a:custGeom>
              <a:rect b="b" l="l" r="r" t="t"/>
              <a:pathLst>
                <a:path extrusionOk="0" h="1025" w="1001">
                  <a:moveTo>
                    <a:pt x="524" y="334"/>
                  </a:moveTo>
                  <a:cubicBezTo>
                    <a:pt x="620" y="334"/>
                    <a:pt x="715" y="429"/>
                    <a:pt x="715" y="524"/>
                  </a:cubicBezTo>
                  <a:cubicBezTo>
                    <a:pt x="715" y="595"/>
                    <a:pt x="620" y="691"/>
                    <a:pt x="524" y="691"/>
                  </a:cubicBezTo>
                  <a:cubicBezTo>
                    <a:pt x="453" y="691"/>
                    <a:pt x="358" y="595"/>
                    <a:pt x="358" y="524"/>
                  </a:cubicBezTo>
                  <a:cubicBezTo>
                    <a:pt x="358" y="429"/>
                    <a:pt x="453" y="334"/>
                    <a:pt x="524" y="334"/>
                  </a:cubicBezTo>
                  <a:close/>
                  <a:moveTo>
                    <a:pt x="501" y="0"/>
                  </a:moveTo>
                  <a:cubicBezTo>
                    <a:pt x="239" y="0"/>
                    <a:pt x="0" y="238"/>
                    <a:pt x="0" y="524"/>
                  </a:cubicBezTo>
                  <a:cubicBezTo>
                    <a:pt x="0" y="810"/>
                    <a:pt x="239" y="1024"/>
                    <a:pt x="501" y="1024"/>
                  </a:cubicBezTo>
                  <a:cubicBezTo>
                    <a:pt x="762" y="1024"/>
                    <a:pt x="1001" y="786"/>
                    <a:pt x="1001" y="524"/>
                  </a:cubicBezTo>
                  <a:cubicBezTo>
                    <a:pt x="1001" y="214"/>
                    <a:pt x="762"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3"/>
            <p:cNvSpPr/>
            <p:nvPr/>
          </p:nvSpPr>
          <p:spPr>
            <a:xfrm>
              <a:off x="4205457" y="3163325"/>
              <a:ext cx="110752" cy="60845"/>
            </a:xfrm>
            <a:custGeom>
              <a:rect b="b" l="l" r="r" t="t"/>
              <a:pathLst>
                <a:path extrusionOk="0" h="1858" w="3382">
                  <a:moveTo>
                    <a:pt x="167" y="0"/>
                  </a:moveTo>
                  <a:cubicBezTo>
                    <a:pt x="72" y="0"/>
                    <a:pt x="0" y="95"/>
                    <a:pt x="0" y="191"/>
                  </a:cubicBezTo>
                  <a:cubicBezTo>
                    <a:pt x="0" y="1096"/>
                    <a:pt x="738" y="1858"/>
                    <a:pt x="1667" y="1858"/>
                  </a:cubicBezTo>
                  <a:cubicBezTo>
                    <a:pt x="2572" y="1858"/>
                    <a:pt x="3334" y="1096"/>
                    <a:pt x="3334" y="191"/>
                  </a:cubicBezTo>
                  <a:cubicBezTo>
                    <a:pt x="3382" y="95"/>
                    <a:pt x="3310" y="0"/>
                    <a:pt x="3215" y="0"/>
                  </a:cubicBezTo>
                  <a:cubicBezTo>
                    <a:pt x="3120" y="0"/>
                    <a:pt x="3025" y="95"/>
                    <a:pt x="3025" y="191"/>
                  </a:cubicBezTo>
                  <a:cubicBezTo>
                    <a:pt x="3025" y="929"/>
                    <a:pt x="2429" y="1524"/>
                    <a:pt x="1691" y="1524"/>
                  </a:cubicBezTo>
                  <a:cubicBezTo>
                    <a:pt x="953" y="1524"/>
                    <a:pt x="357" y="929"/>
                    <a:pt x="357" y="191"/>
                  </a:cubicBezTo>
                  <a:cubicBezTo>
                    <a:pt x="357" y="95"/>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3"/>
            <p:cNvSpPr/>
            <p:nvPr/>
          </p:nvSpPr>
          <p:spPr>
            <a:xfrm>
              <a:off x="4150867" y="3091575"/>
              <a:ext cx="223043" cy="214660"/>
            </a:xfrm>
            <a:custGeom>
              <a:rect b="b" l="l" r="r" t="t"/>
              <a:pathLst>
                <a:path extrusionOk="0" h="6555" w="6811">
                  <a:moveTo>
                    <a:pt x="6168" y="286"/>
                  </a:moveTo>
                  <a:cubicBezTo>
                    <a:pt x="6311" y="286"/>
                    <a:pt x="6454" y="405"/>
                    <a:pt x="6454" y="596"/>
                  </a:cubicBezTo>
                  <a:lnTo>
                    <a:pt x="6454" y="4549"/>
                  </a:lnTo>
                  <a:cubicBezTo>
                    <a:pt x="6454" y="4692"/>
                    <a:pt x="6335" y="4834"/>
                    <a:pt x="6168" y="4834"/>
                  </a:cubicBezTo>
                  <a:lnTo>
                    <a:pt x="3358" y="4834"/>
                  </a:lnTo>
                  <a:cubicBezTo>
                    <a:pt x="3144" y="4834"/>
                    <a:pt x="3001" y="5001"/>
                    <a:pt x="2977" y="5168"/>
                  </a:cubicBezTo>
                  <a:lnTo>
                    <a:pt x="2858" y="5835"/>
                  </a:lnTo>
                  <a:cubicBezTo>
                    <a:pt x="2834" y="6025"/>
                    <a:pt x="2643" y="6192"/>
                    <a:pt x="2429" y="6216"/>
                  </a:cubicBezTo>
                  <a:cubicBezTo>
                    <a:pt x="2416" y="6217"/>
                    <a:pt x="2402" y="6218"/>
                    <a:pt x="2389" y="6218"/>
                  </a:cubicBezTo>
                  <a:cubicBezTo>
                    <a:pt x="2143" y="6218"/>
                    <a:pt x="1929" y="6012"/>
                    <a:pt x="1929" y="5763"/>
                  </a:cubicBezTo>
                  <a:lnTo>
                    <a:pt x="1929" y="5239"/>
                  </a:lnTo>
                  <a:cubicBezTo>
                    <a:pt x="1929" y="5001"/>
                    <a:pt x="1762" y="4811"/>
                    <a:pt x="1524" y="4811"/>
                  </a:cubicBezTo>
                  <a:lnTo>
                    <a:pt x="595" y="4811"/>
                  </a:lnTo>
                  <a:cubicBezTo>
                    <a:pt x="453" y="4811"/>
                    <a:pt x="286" y="4692"/>
                    <a:pt x="286" y="4525"/>
                  </a:cubicBezTo>
                  <a:lnTo>
                    <a:pt x="286" y="596"/>
                  </a:lnTo>
                  <a:cubicBezTo>
                    <a:pt x="286" y="429"/>
                    <a:pt x="405" y="286"/>
                    <a:pt x="595" y="286"/>
                  </a:cubicBezTo>
                  <a:close/>
                  <a:moveTo>
                    <a:pt x="619" y="0"/>
                  </a:moveTo>
                  <a:cubicBezTo>
                    <a:pt x="262" y="0"/>
                    <a:pt x="0" y="286"/>
                    <a:pt x="0" y="619"/>
                  </a:cubicBezTo>
                  <a:lnTo>
                    <a:pt x="0" y="4549"/>
                  </a:lnTo>
                  <a:cubicBezTo>
                    <a:pt x="0" y="4906"/>
                    <a:pt x="286" y="5168"/>
                    <a:pt x="619" y="5168"/>
                  </a:cubicBezTo>
                  <a:lnTo>
                    <a:pt x="1548" y="5168"/>
                  </a:lnTo>
                  <a:cubicBezTo>
                    <a:pt x="1572" y="5168"/>
                    <a:pt x="1596" y="5192"/>
                    <a:pt x="1596" y="5239"/>
                  </a:cubicBezTo>
                  <a:lnTo>
                    <a:pt x="1596" y="5739"/>
                  </a:lnTo>
                  <a:cubicBezTo>
                    <a:pt x="1596" y="6120"/>
                    <a:pt x="1905" y="6478"/>
                    <a:pt x="2286" y="6549"/>
                  </a:cubicBezTo>
                  <a:cubicBezTo>
                    <a:pt x="2319" y="6553"/>
                    <a:pt x="2352" y="6554"/>
                    <a:pt x="2384" y="6554"/>
                  </a:cubicBezTo>
                  <a:cubicBezTo>
                    <a:pt x="2793" y="6554"/>
                    <a:pt x="3127" y="6280"/>
                    <a:pt x="3215" y="5882"/>
                  </a:cubicBezTo>
                  <a:lnTo>
                    <a:pt x="3334" y="5192"/>
                  </a:lnTo>
                  <a:cubicBezTo>
                    <a:pt x="3334" y="5168"/>
                    <a:pt x="3358" y="5144"/>
                    <a:pt x="3382" y="5144"/>
                  </a:cubicBezTo>
                  <a:lnTo>
                    <a:pt x="6192" y="5144"/>
                  </a:lnTo>
                  <a:cubicBezTo>
                    <a:pt x="6549" y="5144"/>
                    <a:pt x="6811" y="4834"/>
                    <a:pt x="6811" y="4525"/>
                  </a:cubicBezTo>
                  <a:lnTo>
                    <a:pt x="6811" y="596"/>
                  </a:lnTo>
                  <a:cubicBezTo>
                    <a:pt x="6811" y="286"/>
                    <a:pt x="6525" y="0"/>
                    <a:pt x="6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3"/>
            <p:cNvSpPr/>
            <p:nvPr/>
          </p:nvSpPr>
          <p:spPr>
            <a:xfrm>
              <a:off x="4275635" y="3136799"/>
              <a:ext cx="10938" cy="19518"/>
            </a:xfrm>
            <a:custGeom>
              <a:rect b="b" l="l" r="r" t="t"/>
              <a:pathLst>
                <a:path extrusionOk="0" h="596" w="334">
                  <a:moveTo>
                    <a:pt x="167" y="0"/>
                  </a:moveTo>
                  <a:cubicBezTo>
                    <a:pt x="96" y="0"/>
                    <a:pt x="0" y="72"/>
                    <a:pt x="0" y="191"/>
                  </a:cubicBezTo>
                  <a:lnTo>
                    <a:pt x="0" y="429"/>
                  </a:lnTo>
                  <a:cubicBezTo>
                    <a:pt x="0" y="524"/>
                    <a:pt x="96" y="596"/>
                    <a:pt x="167" y="596"/>
                  </a:cubicBezTo>
                  <a:cubicBezTo>
                    <a:pt x="262" y="572"/>
                    <a:pt x="334" y="477"/>
                    <a:pt x="334" y="405"/>
                  </a:cubicBezTo>
                  <a:lnTo>
                    <a:pt x="334" y="191"/>
                  </a:lnTo>
                  <a:cubicBezTo>
                    <a:pt x="334" y="96"/>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 name="Google Shape;1929;p53"/>
          <p:cNvGrpSpPr/>
          <p:nvPr/>
        </p:nvGrpSpPr>
        <p:grpSpPr>
          <a:xfrm>
            <a:off x="4771629" y="3090003"/>
            <a:ext cx="361893" cy="357210"/>
            <a:chOff x="4771629" y="3090003"/>
            <a:chExt cx="361893" cy="357210"/>
          </a:xfrm>
        </p:grpSpPr>
        <p:sp>
          <p:nvSpPr>
            <p:cNvPr id="1930" name="Google Shape;1930;p53"/>
            <p:cNvSpPr/>
            <p:nvPr/>
          </p:nvSpPr>
          <p:spPr>
            <a:xfrm>
              <a:off x="4771629" y="3090003"/>
              <a:ext cx="361893" cy="357210"/>
            </a:xfrm>
            <a:custGeom>
              <a:rect b="b" l="l" r="r" t="t"/>
              <a:pathLst>
                <a:path extrusionOk="0" h="10908" w="11051">
                  <a:moveTo>
                    <a:pt x="3215" y="3406"/>
                  </a:moveTo>
                  <a:lnTo>
                    <a:pt x="3215" y="4120"/>
                  </a:lnTo>
                  <a:lnTo>
                    <a:pt x="3239" y="4120"/>
                  </a:lnTo>
                  <a:lnTo>
                    <a:pt x="2572" y="4692"/>
                  </a:lnTo>
                  <a:cubicBezTo>
                    <a:pt x="2513" y="4728"/>
                    <a:pt x="2441" y="4746"/>
                    <a:pt x="2370" y="4746"/>
                  </a:cubicBezTo>
                  <a:cubicBezTo>
                    <a:pt x="2298" y="4746"/>
                    <a:pt x="2227" y="4728"/>
                    <a:pt x="2168" y="4692"/>
                  </a:cubicBezTo>
                  <a:lnTo>
                    <a:pt x="620" y="3406"/>
                  </a:lnTo>
                  <a:close/>
                  <a:moveTo>
                    <a:pt x="6526" y="405"/>
                  </a:moveTo>
                  <a:cubicBezTo>
                    <a:pt x="6740" y="405"/>
                    <a:pt x="6883" y="524"/>
                    <a:pt x="6930" y="715"/>
                  </a:cubicBezTo>
                  <a:cubicBezTo>
                    <a:pt x="7002" y="1001"/>
                    <a:pt x="6788" y="1239"/>
                    <a:pt x="6549" y="1239"/>
                  </a:cubicBezTo>
                  <a:lnTo>
                    <a:pt x="5311" y="1239"/>
                  </a:lnTo>
                  <a:cubicBezTo>
                    <a:pt x="5216" y="1239"/>
                    <a:pt x="5121" y="1287"/>
                    <a:pt x="5121" y="1382"/>
                  </a:cubicBezTo>
                  <a:cubicBezTo>
                    <a:pt x="5121" y="1477"/>
                    <a:pt x="5192" y="1548"/>
                    <a:pt x="5311" y="1548"/>
                  </a:cubicBezTo>
                  <a:lnTo>
                    <a:pt x="5359" y="1548"/>
                  </a:lnTo>
                  <a:lnTo>
                    <a:pt x="5359" y="4740"/>
                  </a:lnTo>
                  <a:cubicBezTo>
                    <a:pt x="5359" y="4740"/>
                    <a:pt x="5263" y="4930"/>
                    <a:pt x="5192" y="4930"/>
                  </a:cubicBezTo>
                  <a:cubicBezTo>
                    <a:pt x="5097" y="4930"/>
                    <a:pt x="5001" y="4835"/>
                    <a:pt x="5001" y="4740"/>
                  </a:cubicBezTo>
                  <a:lnTo>
                    <a:pt x="4978" y="453"/>
                  </a:lnTo>
                  <a:cubicBezTo>
                    <a:pt x="4978" y="429"/>
                    <a:pt x="5025" y="405"/>
                    <a:pt x="5025" y="405"/>
                  </a:cubicBezTo>
                  <a:close/>
                  <a:moveTo>
                    <a:pt x="9955" y="2453"/>
                  </a:moveTo>
                  <a:cubicBezTo>
                    <a:pt x="10312" y="2453"/>
                    <a:pt x="10598" y="2692"/>
                    <a:pt x="10693" y="3025"/>
                  </a:cubicBezTo>
                  <a:lnTo>
                    <a:pt x="6978" y="3025"/>
                  </a:lnTo>
                  <a:cubicBezTo>
                    <a:pt x="6883" y="3025"/>
                    <a:pt x="6788" y="3073"/>
                    <a:pt x="6788" y="3168"/>
                  </a:cubicBezTo>
                  <a:cubicBezTo>
                    <a:pt x="6788" y="3263"/>
                    <a:pt x="6859" y="3335"/>
                    <a:pt x="6978" y="3335"/>
                  </a:cubicBezTo>
                  <a:lnTo>
                    <a:pt x="10693" y="3335"/>
                  </a:lnTo>
                  <a:lnTo>
                    <a:pt x="10693" y="6907"/>
                  </a:lnTo>
                  <a:cubicBezTo>
                    <a:pt x="10693" y="6907"/>
                    <a:pt x="10693" y="6954"/>
                    <a:pt x="10669" y="6954"/>
                  </a:cubicBezTo>
                  <a:lnTo>
                    <a:pt x="3596" y="6954"/>
                  </a:lnTo>
                  <a:lnTo>
                    <a:pt x="3596" y="6978"/>
                  </a:lnTo>
                  <a:lnTo>
                    <a:pt x="3573" y="6669"/>
                  </a:lnTo>
                  <a:lnTo>
                    <a:pt x="3573" y="2739"/>
                  </a:lnTo>
                  <a:cubicBezTo>
                    <a:pt x="3573" y="2596"/>
                    <a:pt x="3692" y="2453"/>
                    <a:pt x="3882" y="2453"/>
                  </a:cubicBezTo>
                  <a:lnTo>
                    <a:pt x="4620" y="2453"/>
                  </a:lnTo>
                  <a:lnTo>
                    <a:pt x="4620" y="4716"/>
                  </a:lnTo>
                  <a:cubicBezTo>
                    <a:pt x="4620" y="4954"/>
                    <a:pt x="4787" y="5192"/>
                    <a:pt x="5025" y="5216"/>
                  </a:cubicBezTo>
                  <a:cubicBezTo>
                    <a:pt x="5065" y="5224"/>
                    <a:pt x="5106" y="5229"/>
                    <a:pt x="5145" y="5229"/>
                  </a:cubicBezTo>
                  <a:cubicBezTo>
                    <a:pt x="5434" y="5229"/>
                    <a:pt x="5692" y="5009"/>
                    <a:pt x="5692" y="4716"/>
                  </a:cubicBezTo>
                  <a:lnTo>
                    <a:pt x="5692" y="2453"/>
                  </a:lnTo>
                  <a:close/>
                  <a:moveTo>
                    <a:pt x="5049" y="1"/>
                  </a:moveTo>
                  <a:cubicBezTo>
                    <a:pt x="4835" y="1"/>
                    <a:pt x="4644" y="191"/>
                    <a:pt x="4644" y="429"/>
                  </a:cubicBezTo>
                  <a:lnTo>
                    <a:pt x="4644" y="2096"/>
                  </a:lnTo>
                  <a:lnTo>
                    <a:pt x="4287" y="2096"/>
                  </a:lnTo>
                  <a:cubicBezTo>
                    <a:pt x="3739" y="2096"/>
                    <a:pt x="3311" y="2477"/>
                    <a:pt x="3215" y="3025"/>
                  </a:cubicBezTo>
                  <a:lnTo>
                    <a:pt x="620" y="3025"/>
                  </a:lnTo>
                  <a:cubicBezTo>
                    <a:pt x="262" y="3025"/>
                    <a:pt x="0" y="3311"/>
                    <a:pt x="0" y="3644"/>
                  </a:cubicBezTo>
                  <a:lnTo>
                    <a:pt x="0" y="5240"/>
                  </a:lnTo>
                  <a:cubicBezTo>
                    <a:pt x="0" y="5335"/>
                    <a:pt x="48" y="5430"/>
                    <a:pt x="143" y="5430"/>
                  </a:cubicBezTo>
                  <a:cubicBezTo>
                    <a:pt x="239" y="5430"/>
                    <a:pt x="334" y="5359"/>
                    <a:pt x="334" y="5240"/>
                  </a:cubicBezTo>
                  <a:lnTo>
                    <a:pt x="334" y="3644"/>
                  </a:lnTo>
                  <a:lnTo>
                    <a:pt x="334" y="3549"/>
                  </a:lnTo>
                  <a:lnTo>
                    <a:pt x="1929" y="4882"/>
                  </a:lnTo>
                  <a:cubicBezTo>
                    <a:pt x="2048" y="4990"/>
                    <a:pt x="2197" y="5043"/>
                    <a:pt x="2346" y="5043"/>
                  </a:cubicBezTo>
                  <a:cubicBezTo>
                    <a:pt x="2495" y="5043"/>
                    <a:pt x="2644" y="4990"/>
                    <a:pt x="2763" y="4882"/>
                  </a:cubicBezTo>
                  <a:lnTo>
                    <a:pt x="3215" y="4501"/>
                  </a:lnTo>
                  <a:lnTo>
                    <a:pt x="3215" y="6430"/>
                  </a:lnTo>
                  <a:lnTo>
                    <a:pt x="405" y="6430"/>
                  </a:lnTo>
                  <a:cubicBezTo>
                    <a:pt x="358" y="6430"/>
                    <a:pt x="334" y="6407"/>
                    <a:pt x="334" y="6359"/>
                  </a:cubicBezTo>
                  <a:lnTo>
                    <a:pt x="334" y="5835"/>
                  </a:lnTo>
                  <a:lnTo>
                    <a:pt x="334" y="5811"/>
                  </a:lnTo>
                  <a:cubicBezTo>
                    <a:pt x="276" y="5761"/>
                    <a:pt x="218" y="5741"/>
                    <a:pt x="167" y="5741"/>
                  </a:cubicBezTo>
                  <a:cubicBezTo>
                    <a:pt x="71" y="5741"/>
                    <a:pt x="0" y="5813"/>
                    <a:pt x="0" y="5906"/>
                  </a:cubicBezTo>
                  <a:lnTo>
                    <a:pt x="0" y="6597"/>
                  </a:lnTo>
                  <a:cubicBezTo>
                    <a:pt x="0" y="6669"/>
                    <a:pt x="96" y="6764"/>
                    <a:pt x="167" y="6764"/>
                  </a:cubicBezTo>
                  <a:lnTo>
                    <a:pt x="3239" y="6764"/>
                  </a:lnTo>
                  <a:lnTo>
                    <a:pt x="3239" y="6835"/>
                  </a:lnTo>
                  <a:cubicBezTo>
                    <a:pt x="3239" y="7073"/>
                    <a:pt x="3430" y="7240"/>
                    <a:pt x="3668" y="7240"/>
                  </a:cubicBezTo>
                  <a:lnTo>
                    <a:pt x="6716" y="7240"/>
                  </a:lnTo>
                  <a:lnTo>
                    <a:pt x="6716" y="10574"/>
                  </a:lnTo>
                  <a:lnTo>
                    <a:pt x="4382" y="10574"/>
                  </a:lnTo>
                  <a:cubicBezTo>
                    <a:pt x="4287" y="10574"/>
                    <a:pt x="4192" y="10646"/>
                    <a:pt x="4192" y="10717"/>
                  </a:cubicBezTo>
                  <a:cubicBezTo>
                    <a:pt x="4192" y="10812"/>
                    <a:pt x="4263" y="10908"/>
                    <a:pt x="4382" y="10908"/>
                  </a:cubicBezTo>
                  <a:lnTo>
                    <a:pt x="7359" y="10908"/>
                  </a:lnTo>
                  <a:cubicBezTo>
                    <a:pt x="7431" y="10908"/>
                    <a:pt x="7526" y="10836"/>
                    <a:pt x="7526" y="10765"/>
                  </a:cubicBezTo>
                  <a:cubicBezTo>
                    <a:pt x="7526" y="10669"/>
                    <a:pt x="7478" y="10574"/>
                    <a:pt x="7359" y="10574"/>
                  </a:cubicBezTo>
                  <a:lnTo>
                    <a:pt x="7049" y="10574"/>
                  </a:lnTo>
                  <a:lnTo>
                    <a:pt x="7049" y="7240"/>
                  </a:lnTo>
                  <a:lnTo>
                    <a:pt x="8097" y="7240"/>
                  </a:lnTo>
                  <a:lnTo>
                    <a:pt x="8097" y="10574"/>
                  </a:lnTo>
                  <a:lnTo>
                    <a:pt x="8002" y="10574"/>
                  </a:lnTo>
                  <a:cubicBezTo>
                    <a:pt x="7978" y="10574"/>
                    <a:pt x="7954" y="10574"/>
                    <a:pt x="7907" y="10598"/>
                  </a:cubicBezTo>
                  <a:cubicBezTo>
                    <a:pt x="7812" y="10765"/>
                    <a:pt x="7883" y="10908"/>
                    <a:pt x="8026" y="10908"/>
                  </a:cubicBezTo>
                  <a:lnTo>
                    <a:pt x="10836" y="10908"/>
                  </a:lnTo>
                  <a:cubicBezTo>
                    <a:pt x="10860" y="10908"/>
                    <a:pt x="10884" y="10908"/>
                    <a:pt x="10931" y="10884"/>
                  </a:cubicBezTo>
                  <a:cubicBezTo>
                    <a:pt x="11050" y="10717"/>
                    <a:pt x="10955" y="10574"/>
                    <a:pt x="10812" y="10574"/>
                  </a:cubicBezTo>
                  <a:lnTo>
                    <a:pt x="8455" y="10574"/>
                  </a:lnTo>
                  <a:lnTo>
                    <a:pt x="8455" y="7240"/>
                  </a:lnTo>
                  <a:lnTo>
                    <a:pt x="10574" y="7240"/>
                  </a:lnTo>
                  <a:lnTo>
                    <a:pt x="10574" y="7335"/>
                  </a:lnTo>
                  <a:cubicBezTo>
                    <a:pt x="10812" y="7335"/>
                    <a:pt x="10979" y="7145"/>
                    <a:pt x="10979" y="6907"/>
                  </a:cubicBezTo>
                  <a:lnTo>
                    <a:pt x="10979" y="3192"/>
                  </a:lnTo>
                  <a:cubicBezTo>
                    <a:pt x="10979" y="2596"/>
                    <a:pt x="10479" y="2096"/>
                    <a:pt x="9883" y="2096"/>
                  </a:cubicBezTo>
                  <a:lnTo>
                    <a:pt x="5644" y="2096"/>
                  </a:lnTo>
                  <a:lnTo>
                    <a:pt x="5644" y="1525"/>
                  </a:lnTo>
                  <a:lnTo>
                    <a:pt x="6526" y="1525"/>
                  </a:lnTo>
                  <a:cubicBezTo>
                    <a:pt x="6930" y="1525"/>
                    <a:pt x="7264" y="1191"/>
                    <a:pt x="7288" y="786"/>
                  </a:cubicBezTo>
                  <a:cubicBezTo>
                    <a:pt x="7288" y="358"/>
                    <a:pt x="6954" y="1"/>
                    <a:pt x="65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3"/>
            <p:cNvSpPr/>
            <p:nvPr/>
          </p:nvSpPr>
          <p:spPr>
            <a:xfrm>
              <a:off x="5051587" y="3265464"/>
              <a:ext cx="49940" cy="35138"/>
            </a:xfrm>
            <a:custGeom>
              <a:rect b="b" l="l" r="r" t="t"/>
              <a:pathLst>
                <a:path extrusionOk="0" h="1073" w="1525">
                  <a:moveTo>
                    <a:pt x="1096" y="334"/>
                  </a:moveTo>
                  <a:cubicBezTo>
                    <a:pt x="1120" y="334"/>
                    <a:pt x="1168" y="358"/>
                    <a:pt x="1168" y="406"/>
                  </a:cubicBezTo>
                  <a:lnTo>
                    <a:pt x="1168" y="644"/>
                  </a:lnTo>
                  <a:cubicBezTo>
                    <a:pt x="1144" y="668"/>
                    <a:pt x="1120" y="691"/>
                    <a:pt x="1096" y="691"/>
                  </a:cubicBezTo>
                  <a:lnTo>
                    <a:pt x="406" y="691"/>
                  </a:lnTo>
                  <a:cubicBezTo>
                    <a:pt x="382" y="691"/>
                    <a:pt x="358" y="668"/>
                    <a:pt x="358" y="644"/>
                  </a:cubicBezTo>
                  <a:lnTo>
                    <a:pt x="358" y="406"/>
                  </a:lnTo>
                  <a:cubicBezTo>
                    <a:pt x="358" y="358"/>
                    <a:pt x="382" y="334"/>
                    <a:pt x="406" y="334"/>
                  </a:cubicBezTo>
                  <a:close/>
                  <a:moveTo>
                    <a:pt x="406" y="1"/>
                  </a:moveTo>
                  <a:cubicBezTo>
                    <a:pt x="167" y="1"/>
                    <a:pt x="1" y="191"/>
                    <a:pt x="1" y="429"/>
                  </a:cubicBezTo>
                  <a:lnTo>
                    <a:pt x="1" y="668"/>
                  </a:lnTo>
                  <a:cubicBezTo>
                    <a:pt x="1" y="906"/>
                    <a:pt x="167" y="1072"/>
                    <a:pt x="406" y="1072"/>
                  </a:cubicBezTo>
                  <a:lnTo>
                    <a:pt x="1096" y="1072"/>
                  </a:lnTo>
                  <a:cubicBezTo>
                    <a:pt x="1334" y="1072"/>
                    <a:pt x="1525" y="906"/>
                    <a:pt x="1525" y="668"/>
                  </a:cubicBezTo>
                  <a:lnTo>
                    <a:pt x="1525" y="429"/>
                  </a:lnTo>
                  <a:cubicBezTo>
                    <a:pt x="1525" y="191"/>
                    <a:pt x="133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 name="Google Shape;1932;p53"/>
          <p:cNvGrpSpPr/>
          <p:nvPr/>
        </p:nvGrpSpPr>
        <p:grpSpPr>
          <a:xfrm>
            <a:off x="5527310" y="3093114"/>
            <a:ext cx="362679" cy="359568"/>
            <a:chOff x="5527310" y="3093114"/>
            <a:chExt cx="362679" cy="359568"/>
          </a:xfrm>
        </p:grpSpPr>
        <p:sp>
          <p:nvSpPr>
            <p:cNvPr id="1933" name="Google Shape;1933;p53"/>
            <p:cNvSpPr/>
            <p:nvPr/>
          </p:nvSpPr>
          <p:spPr>
            <a:xfrm>
              <a:off x="5665341" y="3259242"/>
              <a:ext cx="57767" cy="56162"/>
            </a:xfrm>
            <a:custGeom>
              <a:rect b="b" l="l" r="r" t="t"/>
              <a:pathLst>
                <a:path extrusionOk="0" h="1715" w="1764">
                  <a:moveTo>
                    <a:pt x="215" y="0"/>
                  </a:moveTo>
                  <a:cubicBezTo>
                    <a:pt x="120" y="0"/>
                    <a:pt x="48" y="72"/>
                    <a:pt x="48" y="167"/>
                  </a:cubicBezTo>
                  <a:cubicBezTo>
                    <a:pt x="1" y="238"/>
                    <a:pt x="96" y="310"/>
                    <a:pt x="191" y="310"/>
                  </a:cubicBezTo>
                  <a:cubicBezTo>
                    <a:pt x="834" y="310"/>
                    <a:pt x="1406" y="858"/>
                    <a:pt x="1406" y="1548"/>
                  </a:cubicBezTo>
                  <a:cubicBezTo>
                    <a:pt x="1406" y="1620"/>
                    <a:pt x="1501" y="1715"/>
                    <a:pt x="1596" y="1715"/>
                  </a:cubicBezTo>
                  <a:cubicBezTo>
                    <a:pt x="1668" y="1715"/>
                    <a:pt x="1763" y="1620"/>
                    <a:pt x="1763" y="1548"/>
                  </a:cubicBezTo>
                  <a:cubicBezTo>
                    <a:pt x="1763" y="667"/>
                    <a:pt x="1049"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3"/>
            <p:cNvSpPr/>
            <p:nvPr/>
          </p:nvSpPr>
          <p:spPr>
            <a:xfrm>
              <a:off x="5552264" y="3152387"/>
              <a:ext cx="87370" cy="10970"/>
            </a:xfrm>
            <a:custGeom>
              <a:rect b="b" l="l" r="r" t="t"/>
              <a:pathLst>
                <a:path extrusionOk="0" h="335" w="2668">
                  <a:moveTo>
                    <a:pt x="191" y="1"/>
                  </a:moveTo>
                  <a:cubicBezTo>
                    <a:pt x="96" y="1"/>
                    <a:pt x="1" y="72"/>
                    <a:pt x="1" y="167"/>
                  </a:cubicBezTo>
                  <a:cubicBezTo>
                    <a:pt x="1" y="239"/>
                    <a:pt x="96" y="334"/>
                    <a:pt x="191" y="334"/>
                  </a:cubicBezTo>
                  <a:lnTo>
                    <a:pt x="2477" y="334"/>
                  </a:lnTo>
                  <a:cubicBezTo>
                    <a:pt x="2573" y="334"/>
                    <a:pt x="2668" y="286"/>
                    <a:pt x="2668" y="191"/>
                  </a:cubicBezTo>
                  <a:cubicBezTo>
                    <a:pt x="2668" y="96"/>
                    <a:pt x="2596" y="1"/>
                    <a:pt x="2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3"/>
            <p:cNvSpPr/>
            <p:nvPr/>
          </p:nvSpPr>
          <p:spPr>
            <a:xfrm>
              <a:off x="5559304" y="3197611"/>
              <a:ext cx="223043" cy="223076"/>
            </a:xfrm>
            <a:custGeom>
              <a:rect b="b" l="l" r="r" t="t"/>
              <a:pathLst>
                <a:path extrusionOk="0" h="6812" w="6811">
                  <a:moveTo>
                    <a:pt x="3405" y="1"/>
                  </a:moveTo>
                  <a:cubicBezTo>
                    <a:pt x="2572" y="1"/>
                    <a:pt x="1786" y="287"/>
                    <a:pt x="1167" y="834"/>
                  </a:cubicBezTo>
                  <a:cubicBezTo>
                    <a:pt x="524" y="1358"/>
                    <a:pt x="143" y="2120"/>
                    <a:pt x="24" y="2906"/>
                  </a:cubicBezTo>
                  <a:cubicBezTo>
                    <a:pt x="24" y="3002"/>
                    <a:pt x="95" y="3097"/>
                    <a:pt x="191" y="3121"/>
                  </a:cubicBezTo>
                  <a:cubicBezTo>
                    <a:pt x="262" y="3121"/>
                    <a:pt x="357" y="3073"/>
                    <a:pt x="381" y="2978"/>
                  </a:cubicBezTo>
                  <a:cubicBezTo>
                    <a:pt x="595" y="1477"/>
                    <a:pt x="1905" y="358"/>
                    <a:pt x="3429" y="358"/>
                  </a:cubicBezTo>
                  <a:cubicBezTo>
                    <a:pt x="5120" y="358"/>
                    <a:pt x="6501" y="1716"/>
                    <a:pt x="6501" y="3430"/>
                  </a:cubicBezTo>
                  <a:cubicBezTo>
                    <a:pt x="6501" y="5121"/>
                    <a:pt x="5120" y="6478"/>
                    <a:pt x="3429" y="6478"/>
                  </a:cubicBezTo>
                  <a:cubicBezTo>
                    <a:pt x="1810" y="6478"/>
                    <a:pt x="476" y="5240"/>
                    <a:pt x="357" y="3621"/>
                  </a:cubicBezTo>
                  <a:cubicBezTo>
                    <a:pt x="357" y="3557"/>
                    <a:pt x="281" y="3474"/>
                    <a:pt x="214" y="3474"/>
                  </a:cubicBezTo>
                  <a:cubicBezTo>
                    <a:pt x="206" y="3474"/>
                    <a:pt x="198" y="3475"/>
                    <a:pt x="191" y="3478"/>
                  </a:cubicBezTo>
                  <a:cubicBezTo>
                    <a:pt x="95" y="3478"/>
                    <a:pt x="0" y="3573"/>
                    <a:pt x="24" y="3668"/>
                  </a:cubicBezTo>
                  <a:cubicBezTo>
                    <a:pt x="95" y="4526"/>
                    <a:pt x="476" y="5335"/>
                    <a:pt x="1095" y="5883"/>
                  </a:cubicBezTo>
                  <a:cubicBezTo>
                    <a:pt x="1738" y="6478"/>
                    <a:pt x="2572" y="6812"/>
                    <a:pt x="3429" y="6812"/>
                  </a:cubicBezTo>
                  <a:cubicBezTo>
                    <a:pt x="5287" y="6812"/>
                    <a:pt x="6811" y="5288"/>
                    <a:pt x="6811" y="3430"/>
                  </a:cubicBezTo>
                  <a:cubicBezTo>
                    <a:pt x="6811" y="1549"/>
                    <a:pt x="5287" y="1"/>
                    <a:pt x="34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3"/>
            <p:cNvSpPr/>
            <p:nvPr/>
          </p:nvSpPr>
          <p:spPr>
            <a:xfrm>
              <a:off x="5619331" y="3302895"/>
              <a:ext cx="57734" cy="57767"/>
            </a:xfrm>
            <a:custGeom>
              <a:rect b="b" l="l" r="r" t="t"/>
              <a:pathLst>
                <a:path extrusionOk="0" h="1764" w="1763">
                  <a:moveTo>
                    <a:pt x="191" y="1"/>
                  </a:moveTo>
                  <a:cubicBezTo>
                    <a:pt x="96" y="1"/>
                    <a:pt x="1" y="72"/>
                    <a:pt x="1" y="168"/>
                  </a:cubicBezTo>
                  <a:cubicBezTo>
                    <a:pt x="48" y="1049"/>
                    <a:pt x="739" y="1763"/>
                    <a:pt x="1596" y="1763"/>
                  </a:cubicBezTo>
                  <a:cubicBezTo>
                    <a:pt x="1668" y="1763"/>
                    <a:pt x="1763" y="1668"/>
                    <a:pt x="1763" y="1573"/>
                  </a:cubicBezTo>
                  <a:cubicBezTo>
                    <a:pt x="1763" y="1477"/>
                    <a:pt x="1692" y="1382"/>
                    <a:pt x="1596" y="1382"/>
                  </a:cubicBezTo>
                  <a:cubicBezTo>
                    <a:pt x="930" y="1382"/>
                    <a:pt x="382" y="858"/>
                    <a:pt x="382" y="168"/>
                  </a:cubicBezTo>
                  <a:cubicBezTo>
                    <a:pt x="382" y="72"/>
                    <a:pt x="287"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3"/>
            <p:cNvSpPr/>
            <p:nvPr/>
          </p:nvSpPr>
          <p:spPr>
            <a:xfrm>
              <a:off x="5734765" y="3129005"/>
              <a:ext cx="41360" cy="41360"/>
            </a:xfrm>
            <a:custGeom>
              <a:rect b="b" l="l" r="r" t="t"/>
              <a:pathLst>
                <a:path extrusionOk="0" h="1263" w="1263">
                  <a:moveTo>
                    <a:pt x="619" y="334"/>
                  </a:moveTo>
                  <a:cubicBezTo>
                    <a:pt x="786" y="334"/>
                    <a:pt x="929" y="453"/>
                    <a:pt x="929" y="643"/>
                  </a:cubicBezTo>
                  <a:cubicBezTo>
                    <a:pt x="929" y="786"/>
                    <a:pt x="810" y="929"/>
                    <a:pt x="619" y="929"/>
                  </a:cubicBezTo>
                  <a:cubicBezTo>
                    <a:pt x="453" y="929"/>
                    <a:pt x="334" y="810"/>
                    <a:pt x="334" y="643"/>
                  </a:cubicBezTo>
                  <a:cubicBezTo>
                    <a:pt x="334" y="477"/>
                    <a:pt x="453" y="334"/>
                    <a:pt x="619" y="334"/>
                  </a:cubicBezTo>
                  <a:close/>
                  <a:moveTo>
                    <a:pt x="619" y="0"/>
                  </a:moveTo>
                  <a:cubicBezTo>
                    <a:pt x="310" y="0"/>
                    <a:pt x="0" y="310"/>
                    <a:pt x="0" y="643"/>
                  </a:cubicBezTo>
                  <a:cubicBezTo>
                    <a:pt x="0" y="1000"/>
                    <a:pt x="310" y="1262"/>
                    <a:pt x="619" y="1262"/>
                  </a:cubicBezTo>
                  <a:cubicBezTo>
                    <a:pt x="953" y="1262"/>
                    <a:pt x="1262" y="1000"/>
                    <a:pt x="1262" y="643"/>
                  </a:cubicBezTo>
                  <a:cubicBezTo>
                    <a:pt x="1262" y="286"/>
                    <a:pt x="953" y="0"/>
                    <a:pt x="6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3"/>
            <p:cNvSpPr/>
            <p:nvPr/>
          </p:nvSpPr>
          <p:spPr>
            <a:xfrm>
              <a:off x="5680961" y="3129005"/>
              <a:ext cx="41360" cy="41393"/>
            </a:xfrm>
            <a:custGeom>
              <a:rect b="b" l="l" r="r" t="t"/>
              <a:pathLst>
                <a:path extrusionOk="0" h="1264" w="1263">
                  <a:moveTo>
                    <a:pt x="643" y="334"/>
                  </a:moveTo>
                  <a:cubicBezTo>
                    <a:pt x="786" y="334"/>
                    <a:pt x="929" y="453"/>
                    <a:pt x="929" y="643"/>
                  </a:cubicBezTo>
                  <a:cubicBezTo>
                    <a:pt x="929" y="786"/>
                    <a:pt x="810" y="929"/>
                    <a:pt x="643" y="929"/>
                  </a:cubicBezTo>
                  <a:cubicBezTo>
                    <a:pt x="476" y="929"/>
                    <a:pt x="333" y="810"/>
                    <a:pt x="333" y="643"/>
                  </a:cubicBezTo>
                  <a:cubicBezTo>
                    <a:pt x="333" y="477"/>
                    <a:pt x="453" y="334"/>
                    <a:pt x="643" y="334"/>
                  </a:cubicBezTo>
                  <a:close/>
                  <a:moveTo>
                    <a:pt x="643" y="0"/>
                  </a:moveTo>
                  <a:cubicBezTo>
                    <a:pt x="286" y="0"/>
                    <a:pt x="0" y="310"/>
                    <a:pt x="0" y="643"/>
                  </a:cubicBezTo>
                  <a:cubicBezTo>
                    <a:pt x="0" y="1000"/>
                    <a:pt x="310" y="1262"/>
                    <a:pt x="643" y="1262"/>
                  </a:cubicBezTo>
                  <a:cubicBezTo>
                    <a:pt x="656" y="1263"/>
                    <a:pt x="669" y="1264"/>
                    <a:pt x="682" y="1264"/>
                  </a:cubicBezTo>
                  <a:cubicBezTo>
                    <a:pt x="998" y="1264"/>
                    <a:pt x="1262" y="987"/>
                    <a:pt x="1262" y="643"/>
                  </a:cubicBezTo>
                  <a:cubicBezTo>
                    <a:pt x="1262" y="286"/>
                    <a:pt x="953" y="0"/>
                    <a:pt x="6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3"/>
            <p:cNvSpPr/>
            <p:nvPr/>
          </p:nvSpPr>
          <p:spPr>
            <a:xfrm>
              <a:off x="5590480" y="3228820"/>
              <a:ext cx="161478" cy="161478"/>
            </a:xfrm>
            <a:custGeom>
              <a:rect b="b" l="l" r="r" t="t"/>
              <a:pathLst>
                <a:path extrusionOk="0" h="4931" w="4931">
                  <a:moveTo>
                    <a:pt x="2477" y="334"/>
                  </a:moveTo>
                  <a:cubicBezTo>
                    <a:pt x="3668" y="334"/>
                    <a:pt x="4621" y="1286"/>
                    <a:pt x="4621" y="2477"/>
                  </a:cubicBezTo>
                  <a:cubicBezTo>
                    <a:pt x="4621" y="3668"/>
                    <a:pt x="3668" y="4620"/>
                    <a:pt x="2477" y="4620"/>
                  </a:cubicBezTo>
                  <a:cubicBezTo>
                    <a:pt x="1287" y="4620"/>
                    <a:pt x="334" y="3668"/>
                    <a:pt x="334" y="2477"/>
                  </a:cubicBezTo>
                  <a:cubicBezTo>
                    <a:pt x="334" y="1286"/>
                    <a:pt x="1287" y="334"/>
                    <a:pt x="2477" y="334"/>
                  </a:cubicBezTo>
                  <a:close/>
                  <a:moveTo>
                    <a:pt x="2477" y="0"/>
                  </a:moveTo>
                  <a:cubicBezTo>
                    <a:pt x="1096" y="0"/>
                    <a:pt x="1" y="1096"/>
                    <a:pt x="1" y="2477"/>
                  </a:cubicBezTo>
                  <a:cubicBezTo>
                    <a:pt x="1" y="3835"/>
                    <a:pt x="1096" y="4930"/>
                    <a:pt x="2477" y="4930"/>
                  </a:cubicBezTo>
                  <a:cubicBezTo>
                    <a:pt x="3835" y="4930"/>
                    <a:pt x="4930" y="3835"/>
                    <a:pt x="4930" y="2477"/>
                  </a:cubicBezTo>
                  <a:cubicBezTo>
                    <a:pt x="4930" y="1096"/>
                    <a:pt x="3835" y="0"/>
                    <a:pt x="2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3"/>
            <p:cNvSpPr/>
            <p:nvPr/>
          </p:nvSpPr>
          <p:spPr>
            <a:xfrm>
              <a:off x="5527310" y="3093114"/>
              <a:ext cx="362679" cy="359568"/>
            </a:xfrm>
            <a:custGeom>
              <a:rect b="b" l="l" r="r" t="t"/>
              <a:pathLst>
                <a:path extrusionOk="0" h="10980" w="11075">
                  <a:moveTo>
                    <a:pt x="3358" y="1215"/>
                  </a:moveTo>
                  <a:cubicBezTo>
                    <a:pt x="3716" y="1215"/>
                    <a:pt x="4025" y="1525"/>
                    <a:pt x="3978" y="1882"/>
                  </a:cubicBezTo>
                  <a:cubicBezTo>
                    <a:pt x="3978" y="2239"/>
                    <a:pt x="3692" y="2501"/>
                    <a:pt x="3335" y="2501"/>
                  </a:cubicBezTo>
                  <a:lnTo>
                    <a:pt x="405" y="2501"/>
                  </a:lnTo>
                  <a:lnTo>
                    <a:pt x="405" y="1263"/>
                  </a:lnTo>
                  <a:lnTo>
                    <a:pt x="3358" y="1263"/>
                  </a:lnTo>
                  <a:lnTo>
                    <a:pt x="3358" y="1215"/>
                  </a:lnTo>
                  <a:close/>
                  <a:moveTo>
                    <a:pt x="691" y="1"/>
                  </a:moveTo>
                  <a:cubicBezTo>
                    <a:pt x="310" y="1"/>
                    <a:pt x="48" y="310"/>
                    <a:pt x="48" y="620"/>
                  </a:cubicBezTo>
                  <a:lnTo>
                    <a:pt x="48" y="9884"/>
                  </a:lnTo>
                  <a:cubicBezTo>
                    <a:pt x="48" y="10193"/>
                    <a:pt x="167" y="10431"/>
                    <a:pt x="358" y="10622"/>
                  </a:cubicBezTo>
                  <a:lnTo>
                    <a:pt x="167" y="10622"/>
                  </a:lnTo>
                  <a:cubicBezTo>
                    <a:pt x="144" y="10622"/>
                    <a:pt x="120" y="10622"/>
                    <a:pt x="120" y="10670"/>
                  </a:cubicBezTo>
                  <a:cubicBezTo>
                    <a:pt x="1" y="10813"/>
                    <a:pt x="72" y="10979"/>
                    <a:pt x="239" y="10979"/>
                  </a:cubicBezTo>
                  <a:lnTo>
                    <a:pt x="1668" y="10979"/>
                  </a:lnTo>
                  <a:cubicBezTo>
                    <a:pt x="1691" y="10979"/>
                    <a:pt x="1715" y="10979"/>
                    <a:pt x="1715" y="10955"/>
                  </a:cubicBezTo>
                  <a:cubicBezTo>
                    <a:pt x="1834" y="10813"/>
                    <a:pt x="1739" y="10622"/>
                    <a:pt x="1596" y="10622"/>
                  </a:cubicBezTo>
                  <a:lnTo>
                    <a:pt x="739" y="10622"/>
                  </a:lnTo>
                  <a:cubicBezTo>
                    <a:pt x="548" y="10622"/>
                    <a:pt x="382" y="10479"/>
                    <a:pt x="382" y="10265"/>
                  </a:cubicBezTo>
                  <a:lnTo>
                    <a:pt x="382" y="2882"/>
                  </a:lnTo>
                  <a:lnTo>
                    <a:pt x="3335" y="2882"/>
                  </a:lnTo>
                  <a:cubicBezTo>
                    <a:pt x="3811" y="2882"/>
                    <a:pt x="4216" y="2525"/>
                    <a:pt x="4311" y="2049"/>
                  </a:cubicBezTo>
                  <a:cubicBezTo>
                    <a:pt x="4406" y="1430"/>
                    <a:pt x="3930" y="906"/>
                    <a:pt x="3335" y="906"/>
                  </a:cubicBezTo>
                  <a:lnTo>
                    <a:pt x="382" y="906"/>
                  </a:lnTo>
                  <a:lnTo>
                    <a:pt x="382" y="596"/>
                  </a:lnTo>
                  <a:cubicBezTo>
                    <a:pt x="382" y="453"/>
                    <a:pt x="501" y="310"/>
                    <a:pt x="667" y="310"/>
                  </a:cubicBezTo>
                  <a:lnTo>
                    <a:pt x="8098" y="310"/>
                  </a:lnTo>
                  <a:cubicBezTo>
                    <a:pt x="8240" y="310"/>
                    <a:pt x="8383" y="429"/>
                    <a:pt x="8383" y="596"/>
                  </a:cubicBezTo>
                  <a:lnTo>
                    <a:pt x="8383" y="1811"/>
                  </a:lnTo>
                  <a:lnTo>
                    <a:pt x="8121" y="1811"/>
                  </a:lnTo>
                  <a:cubicBezTo>
                    <a:pt x="8026" y="1811"/>
                    <a:pt x="7931" y="1882"/>
                    <a:pt x="7931" y="1977"/>
                  </a:cubicBezTo>
                  <a:cubicBezTo>
                    <a:pt x="7931" y="2049"/>
                    <a:pt x="8002" y="2144"/>
                    <a:pt x="8121" y="2144"/>
                  </a:cubicBezTo>
                  <a:lnTo>
                    <a:pt x="8407" y="2144"/>
                  </a:lnTo>
                  <a:lnTo>
                    <a:pt x="8407" y="4740"/>
                  </a:lnTo>
                  <a:cubicBezTo>
                    <a:pt x="8407" y="4835"/>
                    <a:pt x="8479" y="4907"/>
                    <a:pt x="8574" y="4907"/>
                  </a:cubicBezTo>
                  <a:cubicBezTo>
                    <a:pt x="8645" y="4907"/>
                    <a:pt x="8741" y="4859"/>
                    <a:pt x="8741" y="4740"/>
                  </a:cubicBezTo>
                  <a:lnTo>
                    <a:pt x="8741" y="4240"/>
                  </a:lnTo>
                  <a:lnTo>
                    <a:pt x="9479" y="4240"/>
                  </a:lnTo>
                  <a:cubicBezTo>
                    <a:pt x="9526" y="4240"/>
                    <a:pt x="9550" y="4264"/>
                    <a:pt x="9550" y="4287"/>
                  </a:cubicBezTo>
                  <a:lnTo>
                    <a:pt x="9550" y="5692"/>
                  </a:lnTo>
                  <a:cubicBezTo>
                    <a:pt x="9550" y="6169"/>
                    <a:pt x="9193" y="6574"/>
                    <a:pt x="8741" y="6645"/>
                  </a:cubicBezTo>
                  <a:lnTo>
                    <a:pt x="8741" y="5454"/>
                  </a:lnTo>
                  <a:cubicBezTo>
                    <a:pt x="8741" y="5454"/>
                    <a:pt x="8693" y="5264"/>
                    <a:pt x="8598" y="5264"/>
                  </a:cubicBezTo>
                  <a:cubicBezTo>
                    <a:pt x="8502" y="5264"/>
                    <a:pt x="8407" y="5359"/>
                    <a:pt x="8407" y="5454"/>
                  </a:cubicBezTo>
                  <a:lnTo>
                    <a:pt x="8407" y="9836"/>
                  </a:lnTo>
                  <a:cubicBezTo>
                    <a:pt x="8407" y="10241"/>
                    <a:pt x="8098" y="10574"/>
                    <a:pt x="7669" y="10574"/>
                  </a:cubicBezTo>
                  <a:lnTo>
                    <a:pt x="2334" y="10574"/>
                  </a:lnTo>
                  <a:cubicBezTo>
                    <a:pt x="2263" y="10574"/>
                    <a:pt x="2168" y="10622"/>
                    <a:pt x="2168" y="10741"/>
                  </a:cubicBezTo>
                  <a:cubicBezTo>
                    <a:pt x="2168" y="10836"/>
                    <a:pt x="2263" y="10932"/>
                    <a:pt x="2334" y="10932"/>
                  </a:cubicBezTo>
                  <a:lnTo>
                    <a:pt x="8812" y="10932"/>
                  </a:lnTo>
                  <a:cubicBezTo>
                    <a:pt x="8883" y="10932"/>
                    <a:pt x="8979" y="10836"/>
                    <a:pt x="8979" y="10741"/>
                  </a:cubicBezTo>
                  <a:cubicBezTo>
                    <a:pt x="8979" y="10670"/>
                    <a:pt x="8812" y="10574"/>
                    <a:pt x="8812" y="10574"/>
                  </a:cubicBezTo>
                  <a:lnTo>
                    <a:pt x="8455" y="10574"/>
                  </a:lnTo>
                  <a:cubicBezTo>
                    <a:pt x="8621" y="10360"/>
                    <a:pt x="8741" y="10122"/>
                    <a:pt x="8741" y="9836"/>
                  </a:cubicBezTo>
                  <a:lnTo>
                    <a:pt x="8741" y="6978"/>
                  </a:lnTo>
                  <a:cubicBezTo>
                    <a:pt x="9407" y="6883"/>
                    <a:pt x="9907" y="6312"/>
                    <a:pt x="9907" y="5669"/>
                  </a:cubicBezTo>
                  <a:lnTo>
                    <a:pt x="9907" y="4430"/>
                  </a:lnTo>
                  <a:lnTo>
                    <a:pt x="10408" y="4430"/>
                  </a:lnTo>
                  <a:cubicBezTo>
                    <a:pt x="10503" y="4430"/>
                    <a:pt x="10550" y="4478"/>
                    <a:pt x="10622" y="4526"/>
                  </a:cubicBezTo>
                  <a:cubicBezTo>
                    <a:pt x="10693" y="4597"/>
                    <a:pt x="10717" y="4668"/>
                    <a:pt x="10717" y="4764"/>
                  </a:cubicBezTo>
                  <a:lnTo>
                    <a:pt x="10122" y="10336"/>
                  </a:lnTo>
                  <a:cubicBezTo>
                    <a:pt x="10074" y="10479"/>
                    <a:pt x="9955" y="10598"/>
                    <a:pt x="9812" y="10598"/>
                  </a:cubicBezTo>
                  <a:lnTo>
                    <a:pt x="9479" y="10598"/>
                  </a:lnTo>
                  <a:cubicBezTo>
                    <a:pt x="9407" y="10598"/>
                    <a:pt x="9312" y="10670"/>
                    <a:pt x="9312" y="10741"/>
                  </a:cubicBezTo>
                  <a:cubicBezTo>
                    <a:pt x="9312" y="10836"/>
                    <a:pt x="9360" y="10932"/>
                    <a:pt x="9479" y="10932"/>
                  </a:cubicBezTo>
                  <a:lnTo>
                    <a:pt x="10860" y="10932"/>
                  </a:lnTo>
                  <a:cubicBezTo>
                    <a:pt x="10955" y="10932"/>
                    <a:pt x="11027" y="10860"/>
                    <a:pt x="11027" y="10789"/>
                  </a:cubicBezTo>
                  <a:cubicBezTo>
                    <a:pt x="11027" y="10670"/>
                    <a:pt x="10955" y="10598"/>
                    <a:pt x="10860" y="10598"/>
                  </a:cubicBezTo>
                  <a:lnTo>
                    <a:pt x="10384" y="10598"/>
                  </a:lnTo>
                  <a:cubicBezTo>
                    <a:pt x="10408" y="10551"/>
                    <a:pt x="10455" y="10455"/>
                    <a:pt x="10455" y="10384"/>
                  </a:cubicBezTo>
                  <a:lnTo>
                    <a:pt x="11051" y="4859"/>
                  </a:lnTo>
                  <a:cubicBezTo>
                    <a:pt x="11074" y="4668"/>
                    <a:pt x="11003" y="4502"/>
                    <a:pt x="10884" y="4359"/>
                  </a:cubicBezTo>
                  <a:cubicBezTo>
                    <a:pt x="10765" y="4192"/>
                    <a:pt x="10598" y="4144"/>
                    <a:pt x="10408" y="4144"/>
                  </a:cubicBezTo>
                  <a:lnTo>
                    <a:pt x="9860" y="4144"/>
                  </a:lnTo>
                  <a:cubicBezTo>
                    <a:pt x="9788" y="4002"/>
                    <a:pt x="9645" y="3906"/>
                    <a:pt x="9455" y="3906"/>
                  </a:cubicBezTo>
                  <a:lnTo>
                    <a:pt x="8717" y="3906"/>
                  </a:lnTo>
                  <a:lnTo>
                    <a:pt x="8717" y="620"/>
                  </a:lnTo>
                  <a:cubicBezTo>
                    <a:pt x="8717" y="263"/>
                    <a:pt x="8431" y="1"/>
                    <a:pt x="80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 name="Google Shape;1941;p53"/>
          <p:cNvGrpSpPr/>
          <p:nvPr/>
        </p:nvGrpSpPr>
        <p:grpSpPr>
          <a:xfrm>
            <a:off x="6287674" y="3092066"/>
            <a:ext cx="358782" cy="359044"/>
            <a:chOff x="6287674" y="3092066"/>
            <a:chExt cx="358782" cy="359044"/>
          </a:xfrm>
        </p:grpSpPr>
        <p:sp>
          <p:nvSpPr>
            <p:cNvPr id="1942" name="Google Shape;1942;p53"/>
            <p:cNvSpPr/>
            <p:nvPr/>
          </p:nvSpPr>
          <p:spPr>
            <a:xfrm>
              <a:off x="6287674" y="3092328"/>
              <a:ext cx="178638" cy="117040"/>
            </a:xfrm>
            <a:custGeom>
              <a:rect b="b" l="l" r="r" t="t"/>
              <a:pathLst>
                <a:path extrusionOk="0" h="3574" w="5455">
                  <a:moveTo>
                    <a:pt x="167" y="1"/>
                  </a:moveTo>
                  <a:cubicBezTo>
                    <a:pt x="96" y="1"/>
                    <a:pt x="1" y="96"/>
                    <a:pt x="1" y="168"/>
                  </a:cubicBezTo>
                  <a:lnTo>
                    <a:pt x="1" y="3383"/>
                  </a:lnTo>
                  <a:cubicBezTo>
                    <a:pt x="1" y="3478"/>
                    <a:pt x="96" y="3573"/>
                    <a:pt x="167" y="3573"/>
                  </a:cubicBezTo>
                  <a:lnTo>
                    <a:pt x="1430" y="3573"/>
                  </a:lnTo>
                  <a:cubicBezTo>
                    <a:pt x="1549" y="3383"/>
                    <a:pt x="1453" y="3216"/>
                    <a:pt x="1311" y="3216"/>
                  </a:cubicBezTo>
                  <a:lnTo>
                    <a:pt x="453" y="3216"/>
                  </a:lnTo>
                  <a:cubicBezTo>
                    <a:pt x="382" y="3216"/>
                    <a:pt x="334" y="3144"/>
                    <a:pt x="334" y="3097"/>
                  </a:cubicBezTo>
                  <a:lnTo>
                    <a:pt x="334" y="453"/>
                  </a:lnTo>
                  <a:cubicBezTo>
                    <a:pt x="334" y="382"/>
                    <a:pt x="382" y="334"/>
                    <a:pt x="453" y="334"/>
                  </a:cubicBezTo>
                  <a:lnTo>
                    <a:pt x="5288" y="334"/>
                  </a:lnTo>
                  <a:cubicBezTo>
                    <a:pt x="5454" y="168"/>
                    <a:pt x="5359" y="1"/>
                    <a:pt x="5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3"/>
            <p:cNvSpPr/>
            <p:nvPr/>
          </p:nvSpPr>
          <p:spPr>
            <a:xfrm>
              <a:off x="6318883" y="3121212"/>
              <a:ext cx="70997" cy="10938"/>
            </a:xfrm>
            <a:custGeom>
              <a:rect b="b" l="l" r="r" t="t"/>
              <a:pathLst>
                <a:path extrusionOk="0" h="334" w="2168">
                  <a:moveTo>
                    <a:pt x="167" y="0"/>
                  </a:moveTo>
                  <a:cubicBezTo>
                    <a:pt x="96" y="0"/>
                    <a:pt x="0" y="72"/>
                    <a:pt x="0" y="167"/>
                  </a:cubicBezTo>
                  <a:cubicBezTo>
                    <a:pt x="0" y="238"/>
                    <a:pt x="48" y="334"/>
                    <a:pt x="167" y="334"/>
                  </a:cubicBezTo>
                  <a:lnTo>
                    <a:pt x="2001" y="334"/>
                  </a:lnTo>
                  <a:cubicBezTo>
                    <a:pt x="2072" y="334"/>
                    <a:pt x="2167" y="286"/>
                    <a:pt x="2167" y="191"/>
                  </a:cubicBezTo>
                  <a:cubicBezTo>
                    <a:pt x="2167" y="95"/>
                    <a:pt x="2072"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3"/>
            <p:cNvSpPr/>
            <p:nvPr/>
          </p:nvSpPr>
          <p:spPr>
            <a:xfrm>
              <a:off x="6318883" y="3144593"/>
              <a:ext cx="70997" cy="10938"/>
            </a:xfrm>
            <a:custGeom>
              <a:rect b="b" l="l" r="r" t="t"/>
              <a:pathLst>
                <a:path extrusionOk="0" h="334" w="2168">
                  <a:moveTo>
                    <a:pt x="167" y="1"/>
                  </a:moveTo>
                  <a:cubicBezTo>
                    <a:pt x="96" y="1"/>
                    <a:pt x="0" y="72"/>
                    <a:pt x="0" y="167"/>
                  </a:cubicBezTo>
                  <a:cubicBezTo>
                    <a:pt x="0" y="239"/>
                    <a:pt x="48" y="334"/>
                    <a:pt x="167" y="334"/>
                  </a:cubicBezTo>
                  <a:lnTo>
                    <a:pt x="2001" y="334"/>
                  </a:lnTo>
                  <a:cubicBezTo>
                    <a:pt x="2072" y="334"/>
                    <a:pt x="2167" y="286"/>
                    <a:pt x="2167" y="191"/>
                  </a:cubicBezTo>
                  <a:cubicBezTo>
                    <a:pt x="2167" y="96"/>
                    <a:pt x="2072" y="1"/>
                    <a:pt x="2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3"/>
            <p:cNvSpPr/>
            <p:nvPr/>
          </p:nvSpPr>
          <p:spPr>
            <a:xfrm>
              <a:off x="6318883" y="3167222"/>
              <a:ext cx="70997" cy="10938"/>
            </a:xfrm>
            <a:custGeom>
              <a:rect b="b" l="l" r="r" t="t"/>
              <a:pathLst>
                <a:path extrusionOk="0" h="334" w="2168">
                  <a:moveTo>
                    <a:pt x="167" y="0"/>
                  </a:moveTo>
                  <a:cubicBezTo>
                    <a:pt x="96" y="0"/>
                    <a:pt x="0" y="72"/>
                    <a:pt x="0" y="143"/>
                  </a:cubicBezTo>
                  <a:cubicBezTo>
                    <a:pt x="0" y="238"/>
                    <a:pt x="48" y="334"/>
                    <a:pt x="167" y="334"/>
                  </a:cubicBezTo>
                  <a:lnTo>
                    <a:pt x="2001" y="334"/>
                  </a:lnTo>
                  <a:cubicBezTo>
                    <a:pt x="2072" y="334"/>
                    <a:pt x="2167" y="262"/>
                    <a:pt x="2167" y="191"/>
                  </a:cubicBezTo>
                  <a:cubicBezTo>
                    <a:pt x="2167" y="95"/>
                    <a:pt x="2072"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3"/>
            <p:cNvSpPr/>
            <p:nvPr/>
          </p:nvSpPr>
          <p:spPr>
            <a:xfrm>
              <a:off x="6348519" y="3197611"/>
              <a:ext cx="102172" cy="10970"/>
            </a:xfrm>
            <a:custGeom>
              <a:rect b="b" l="l" r="r" t="t"/>
              <a:pathLst>
                <a:path extrusionOk="0" h="335" w="3120">
                  <a:moveTo>
                    <a:pt x="191" y="1"/>
                  </a:moveTo>
                  <a:cubicBezTo>
                    <a:pt x="96" y="1"/>
                    <a:pt x="0" y="49"/>
                    <a:pt x="0" y="144"/>
                  </a:cubicBezTo>
                  <a:cubicBezTo>
                    <a:pt x="0" y="239"/>
                    <a:pt x="72" y="334"/>
                    <a:pt x="191" y="334"/>
                  </a:cubicBezTo>
                  <a:lnTo>
                    <a:pt x="2929" y="334"/>
                  </a:lnTo>
                  <a:cubicBezTo>
                    <a:pt x="3025" y="334"/>
                    <a:pt x="3120" y="263"/>
                    <a:pt x="3120" y="168"/>
                  </a:cubicBezTo>
                  <a:cubicBezTo>
                    <a:pt x="3072" y="96"/>
                    <a:pt x="3025" y="1"/>
                    <a:pt x="2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3"/>
            <p:cNvSpPr/>
            <p:nvPr/>
          </p:nvSpPr>
          <p:spPr>
            <a:xfrm>
              <a:off x="6553617" y="3151339"/>
              <a:ext cx="92839" cy="231132"/>
            </a:xfrm>
            <a:custGeom>
              <a:rect b="b" l="l" r="r" t="t"/>
              <a:pathLst>
                <a:path extrusionOk="0" h="7058" w="2835">
                  <a:moveTo>
                    <a:pt x="1005" y="0"/>
                  </a:moveTo>
                  <a:cubicBezTo>
                    <a:pt x="935" y="0"/>
                    <a:pt x="870" y="31"/>
                    <a:pt x="834" y="104"/>
                  </a:cubicBezTo>
                  <a:cubicBezTo>
                    <a:pt x="810" y="199"/>
                    <a:pt x="834" y="271"/>
                    <a:pt x="929" y="342"/>
                  </a:cubicBezTo>
                  <a:cubicBezTo>
                    <a:pt x="1858" y="676"/>
                    <a:pt x="2453" y="1557"/>
                    <a:pt x="2453" y="2533"/>
                  </a:cubicBezTo>
                  <a:cubicBezTo>
                    <a:pt x="2453" y="3819"/>
                    <a:pt x="1453" y="4867"/>
                    <a:pt x="167" y="4891"/>
                  </a:cubicBezTo>
                  <a:cubicBezTo>
                    <a:pt x="96" y="4891"/>
                    <a:pt x="0" y="4986"/>
                    <a:pt x="0" y="5081"/>
                  </a:cubicBezTo>
                  <a:cubicBezTo>
                    <a:pt x="0" y="5153"/>
                    <a:pt x="96" y="5248"/>
                    <a:pt x="167" y="5248"/>
                  </a:cubicBezTo>
                  <a:lnTo>
                    <a:pt x="262" y="5248"/>
                  </a:lnTo>
                  <a:lnTo>
                    <a:pt x="262" y="5986"/>
                  </a:lnTo>
                  <a:cubicBezTo>
                    <a:pt x="262" y="6082"/>
                    <a:pt x="358" y="6177"/>
                    <a:pt x="453" y="6177"/>
                  </a:cubicBezTo>
                  <a:lnTo>
                    <a:pt x="763" y="6177"/>
                  </a:lnTo>
                  <a:cubicBezTo>
                    <a:pt x="929" y="6177"/>
                    <a:pt x="1048" y="6272"/>
                    <a:pt x="1072" y="6415"/>
                  </a:cubicBezTo>
                  <a:cubicBezTo>
                    <a:pt x="1096" y="6582"/>
                    <a:pt x="953" y="6748"/>
                    <a:pt x="763" y="6748"/>
                  </a:cubicBezTo>
                  <a:lnTo>
                    <a:pt x="405" y="6748"/>
                  </a:lnTo>
                  <a:cubicBezTo>
                    <a:pt x="334" y="6748"/>
                    <a:pt x="239" y="6796"/>
                    <a:pt x="239" y="6891"/>
                  </a:cubicBezTo>
                  <a:cubicBezTo>
                    <a:pt x="239" y="6986"/>
                    <a:pt x="286" y="7058"/>
                    <a:pt x="405" y="7058"/>
                  </a:cubicBezTo>
                  <a:lnTo>
                    <a:pt x="739" y="7058"/>
                  </a:lnTo>
                  <a:cubicBezTo>
                    <a:pt x="1096" y="7058"/>
                    <a:pt x="1406" y="6772"/>
                    <a:pt x="1406" y="6415"/>
                  </a:cubicBezTo>
                  <a:cubicBezTo>
                    <a:pt x="1406" y="6058"/>
                    <a:pt x="1096" y="5796"/>
                    <a:pt x="763" y="5796"/>
                  </a:cubicBezTo>
                  <a:lnTo>
                    <a:pt x="596" y="5796"/>
                  </a:lnTo>
                  <a:lnTo>
                    <a:pt x="596" y="5200"/>
                  </a:lnTo>
                  <a:cubicBezTo>
                    <a:pt x="1191" y="5081"/>
                    <a:pt x="1691" y="4796"/>
                    <a:pt x="2096" y="4415"/>
                  </a:cubicBezTo>
                  <a:cubicBezTo>
                    <a:pt x="2572" y="3914"/>
                    <a:pt x="2834" y="3248"/>
                    <a:pt x="2834" y="2533"/>
                  </a:cubicBezTo>
                  <a:cubicBezTo>
                    <a:pt x="2834" y="1985"/>
                    <a:pt x="2644" y="1438"/>
                    <a:pt x="2334" y="985"/>
                  </a:cubicBezTo>
                  <a:cubicBezTo>
                    <a:pt x="2001" y="557"/>
                    <a:pt x="1572" y="223"/>
                    <a:pt x="1072" y="9"/>
                  </a:cubicBezTo>
                  <a:cubicBezTo>
                    <a:pt x="1050" y="3"/>
                    <a:pt x="1027" y="0"/>
                    <a:pt x="10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3"/>
            <p:cNvSpPr/>
            <p:nvPr/>
          </p:nvSpPr>
          <p:spPr>
            <a:xfrm>
              <a:off x="6463921" y="3269361"/>
              <a:ext cx="137310" cy="181749"/>
            </a:xfrm>
            <a:custGeom>
              <a:rect b="b" l="l" r="r" t="t"/>
              <a:pathLst>
                <a:path extrusionOk="0" h="5550" w="4193">
                  <a:moveTo>
                    <a:pt x="208" y="1"/>
                  </a:moveTo>
                  <a:cubicBezTo>
                    <a:pt x="181" y="1"/>
                    <a:pt x="152" y="9"/>
                    <a:pt x="120" y="25"/>
                  </a:cubicBezTo>
                  <a:cubicBezTo>
                    <a:pt x="25" y="96"/>
                    <a:pt x="1" y="191"/>
                    <a:pt x="48" y="287"/>
                  </a:cubicBezTo>
                  <a:cubicBezTo>
                    <a:pt x="453" y="953"/>
                    <a:pt x="1120" y="1430"/>
                    <a:pt x="1906" y="1573"/>
                  </a:cubicBezTo>
                  <a:lnTo>
                    <a:pt x="1906" y="4788"/>
                  </a:lnTo>
                  <a:cubicBezTo>
                    <a:pt x="1906" y="5216"/>
                    <a:pt x="2239" y="5550"/>
                    <a:pt x="2644" y="5550"/>
                  </a:cubicBezTo>
                  <a:cubicBezTo>
                    <a:pt x="3025" y="5550"/>
                    <a:pt x="3359" y="5240"/>
                    <a:pt x="3406" y="4859"/>
                  </a:cubicBezTo>
                  <a:lnTo>
                    <a:pt x="3573" y="4859"/>
                  </a:lnTo>
                  <a:cubicBezTo>
                    <a:pt x="3930" y="4859"/>
                    <a:pt x="4192" y="4549"/>
                    <a:pt x="4192" y="4192"/>
                  </a:cubicBezTo>
                  <a:cubicBezTo>
                    <a:pt x="4192" y="3859"/>
                    <a:pt x="3573" y="3573"/>
                    <a:pt x="3573" y="3573"/>
                  </a:cubicBezTo>
                  <a:lnTo>
                    <a:pt x="3240" y="3573"/>
                  </a:lnTo>
                  <a:cubicBezTo>
                    <a:pt x="3168" y="3573"/>
                    <a:pt x="3073" y="3644"/>
                    <a:pt x="3073" y="3740"/>
                  </a:cubicBezTo>
                  <a:cubicBezTo>
                    <a:pt x="3073" y="3811"/>
                    <a:pt x="3121" y="3906"/>
                    <a:pt x="3240" y="3906"/>
                  </a:cubicBezTo>
                  <a:lnTo>
                    <a:pt x="3597" y="3906"/>
                  </a:lnTo>
                  <a:cubicBezTo>
                    <a:pt x="3764" y="3906"/>
                    <a:pt x="3883" y="4002"/>
                    <a:pt x="3906" y="4145"/>
                  </a:cubicBezTo>
                  <a:cubicBezTo>
                    <a:pt x="3930" y="4335"/>
                    <a:pt x="3787" y="4502"/>
                    <a:pt x="3597" y="4502"/>
                  </a:cubicBezTo>
                  <a:lnTo>
                    <a:pt x="3240" y="4502"/>
                  </a:lnTo>
                  <a:cubicBezTo>
                    <a:pt x="3168" y="4502"/>
                    <a:pt x="3073" y="4597"/>
                    <a:pt x="3073" y="4692"/>
                  </a:cubicBezTo>
                  <a:lnTo>
                    <a:pt x="3073" y="4811"/>
                  </a:lnTo>
                  <a:cubicBezTo>
                    <a:pt x="3073" y="5002"/>
                    <a:pt x="2954" y="5169"/>
                    <a:pt x="2739" y="5216"/>
                  </a:cubicBezTo>
                  <a:cubicBezTo>
                    <a:pt x="2705" y="5226"/>
                    <a:pt x="2670" y="5230"/>
                    <a:pt x="2637" y="5230"/>
                  </a:cubicBezTo>
                  <a:cubicBezTo>
                    <a:pt x="2418" y="5230"/>
                    <a:pt x="2239" y="5042"/>
                    <a:pt x="2239" y="4835"/>
                  </a:cubicBezTo>
                  <a:lnTo>
                    <a:pt x="2239" y="1644"/>
                  </a:lnTo>
                  <a:lnTo>
                    <a:pt x="2406" y="1644"/>
                  </a:lnTo>
                  <a:cubicBezTo>
                    <a:pt x="2501" y="1644"/>
                    <a:pt x="2597" y="1549"/>
                    <a:pt x="2597" y="1477"/>
                  </a:cubicBezTo>
                  <a:cubicBezTo>
                    <a:pt x="2597" y="1382"/>
                    <a:pt x="2501" y="1287"/>
                    <a:pt x="2406" y="1287"/>
                  </a:cubicBezTo>
                  <a:cubicBezTo>
                    <a:pt x="1573" y="1287"/>
                    <a:pt x="763" y="834"/>
                    <a:pt x="358" y="96"/>
                  </a:cubicBezTo>
                  <a:cubicBezTo>
                    <a:pt x="310" y="33"/>
                    <a:pt x="263"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3"/>
            <p:cNvSpPr/>
            <p:nvPr/>
          </p:nvSpPr>
          <p:spPr>
            <a:xfrm>
              <a:off x="6454588" y="3092066"/>
              <a:ext cx="144285" cy="168748"/>
            </a:xfrm>
            <a:custGeom>
              <a:rect b="b" l="l" r="r" t="t"/>
              <a:pathLst>
                <a:path extrusionOk="0" h="5153" w="4406">
                  <a:moveTo>
                    <a:pt x="3215" y="3343"/>
                  </a:moveTo>
                  <a:cubicBezTo>
                    <a:pt x="3215" y="3486"/>
                    <a:pt x="3096" y="3629"/>
                    <a:pt x="2905" y="3629"/>
                  </a:cubicBezTo>
                  <a:cubicBezTo>
                    <a:pt x="2763" y="3629"/>
                    <a:pt x="2620" y="3510"/>
                    <a:pt x="2620" y="3343"/>
                  </a:cubicBezTo>
                  <a:close/>
                  <a:moveTo>
                    <a:pt x="2998" y="1"/>
                  </a:moveTo>
                  <a:cubicBezTo>
                    <a:pt x="2752" y="1"/>
                    <a:pt x="2534" y="156"/>
                    <a:pt x="2429" y="366"/>
                  </a:cubicBezTo>
                  <a:cubicBezTo>
                    <a:pt x="2215" y="152"/>
                    <a:pt x="1929" y="9"/>
                    <a:pt x="1619" y="9"/>
                  </a:cubicBezTo>
                  <a:lnTo>
                    <a:pt x="857" y="9"/>
                  </a:lnTo>
                  <a:cubicBezTo>
                    <a:pt x="714" y="152"/>
                    <a:pt x="786" y="342"/>
                    <a:pt x="953" y="342"/>
                  </a:cubicBezTo>
                  <a:lnTo>
                    <a:pt x="2191" y="342"/>
                  </a:lnTo>
                  <a:cubicBezTo>
                    <a:pt x="2286" y="342"/>
                    <a:pt x="2381" y="414"/>
                    <a:pt x="2381" y="509"/>
                  </a:cubicBezTo>
                  <a:lnTo>
                    <a:pt x="2381" y="1366"/>
                  </a:lnTo>
                  <a:lnTo>
                    <a:pt x="2381" y="1414"/>
                  </a:lnTo>
                  <a:cubicBezTo>
                    <a:pt x="2431" y="1464"/>
                    <a:pt x="2484" y="1485"/>
                    <a:pt x="2532" y="1485"/>
                  </a:cubicBezTo>
                  <a:cubicBezTo>
                    <a:pt x="2620" y="1485"/>
                    <a:pt x="2691" y="1412"/>
                    <a:pt x="2691" y="1319"/>
                  </a:cubicBezTo>
                  <a:lnTo>
                    <a:pt x="2691" y="652"/>
                  </a:lnTo>
                  <a:cubicBezTo>
                    <a:pt x="2691" y="509"/>
                    <a:pt x="2786" y="390"/>
                    <a:pt x="2929" y="366"/>
                  </a:cubicBezTo>
                  <a:cubicBezTo>
                    <a:pt x="2943" y="364"/>
                    <a:pt x="2957" y="364"/>
                    <a:pt x="2971" y="364"/>
                  </a:cubicBezTo>
                  <a:cubicBezTo>
                    <a:pt x="3140" y="364"/>
                    <a:pt x="3263" y="496"/>
                    <a:pt x="3263" y="628"/>
                  </a:cubicBezTo>
                  <a:lnTo>
                    <a:pt x="3263" y="1605"/>
                  </a:lnTo>
                  <a:lnTo>
                    <a:pt x="2739" y="1605"/>
                  </a:lnTo>
                  <a:cubicBezTo>
                    <a:pt x="1334" y="1605"/>
                    <a:pt x="119" y="2748"/>
                    <a:pt x="24" y="4105"/>
                  </a:cubicBezTo>
                  <a:cubicBezTo>
                    <a:pt x="0" y="4438"/>
                    <a:pt x="24" y="4748"/>
                    <a:pt x="119" y="5034"/>
                  </a:cubicBezTo>
                  <a:cubicBezTo>
                    <a:pt x="143" y="5129"/>
                    <a:pt x="191" y="5153"/>
                    <a:pt x="286" y="5153"/>
                  </a:cubicBezTo>
                  <a:lnTo>
                    <a:pt x="357" y="5153"/>
                  </a:lnTo>
                  <a:cubicBezTo>
                    <a:pt x="381" y="5129"/>
                    <a:pt x="429" y="5034"/>
                    <a:pt x="405" y="4939"/>
                  </a:cubicBezTo>
                  <a:cubicBezTo>
                    <a:pt x="357" y="4700"/>
                    <a:pt x="310" y="4462"/>
                    <a:pt x="310" y="4200"/>
                  </a:cubicBezTo>
                  <a:cubicBezTo>
                    <a:pt x="381" y="2962"/>
                    <a:pt x="1453" y="1938"/>
                    <a:pt x="2691" y="1938"/>
                  </a:cubicBezTo>
                  <a:lnTo>
                    <a:pt x="3239" y="1938"/>
                  </a:lnTo>
                  <a:lnTo>
                    <a:pt x="3239" y="2986"/>
                  </a:lnTo>
                  <a:lnTo>
                    <a:pt x="2501" y="2986"/>
                  </a:lnTo>
                  <a:cubicBezTo>
                    <a:pt x="2048" y="2986"/>
                    <a:pt x="1691" y="3272"/>
                    <a:pt x="1619" y="3724"/>
                  </a:cubicBezTo>
                  <a:cubicBezTo>
                    <a:pt x="1548" y="4272"/>
                    <a:pt x="1953" y="4700"/>
                    <a:pt x="2501" y="4700"/>
                  </a:cubicBezTo>
                  <a:lnTo>
                    <a:pt x="3739" y="4700"/>
                  </a:lnTo>
                  <a:cubicBezTo>
                    <a:pt x="3834" y="4700"/>
                    <a:pt x="3882" y="4677"/>
                    <a:pt x="3953" y="4629"/>
                  </a:cubicBezTo>
                  <a:cubicBezTo>
                    <a:pt x="4358" y="4200"/>
                    <a:pt x="4406" y="3700"/>
                    <a:pt x="4120" y="3343"/>
                  </a:cubicBezTo>
                  <a:cubicBezTo>
                    <a:pt x="4092" y="3296"/>
                    <a:pt x="4042" y="3272"/>
                    <a:pt x="3990" y="3272"/>
                  </a:cubicBezTo>
                  <a:cubicBezTo>
                    <a:pt x="3910" y="3272"/>
                    <a:pt x="3825" y="3332"/>
                    <a:pt x="3810" y="3462"/>
                  </a:cubicBezTo>
                  <a:cubicBezTo>
                    <a:pt x="3810" y="3486"/>
                    <a:pt x="3810" y="3486"/>
                    <a:pt x="3834" y="3510"/>
                  </a:cubicBezTo>
                  <a:cubicBezTo>
                    <a:pt x="4001" y="3724"/>
                    <a:pt x="4001" y="4057"/>
                    <a:pt x="3763" y="4319"/>
                  </a:cubicBezTo>
                  <a:cubicBezTo>
                    <a:pt x="3739" y="4343"/>
                    <a:pt x="3691" y="4367"/>
                    <a:pt x="3644" y="4367"/>
                  </a:cubicBezTo>
                  <a:lnTo>
                    <a:pt x="2548" y="4367"/>
                  </a:lnTo>
                  <a:cubicBezTo>
                    <a:pt x="2286" y="4367"/>
                    <a:pt x="2048" y="4176"/>
                    <a:pt x="2024" y="3938"/>
                  </a:cubicBezTo>
                  <a:cubicBezTo>
                    <a:pt x="1977" y="3700"/>
                    <a:pt x="2143" y="3462"/>
                    <a:pt x="2381" y="3391"/>
                  </a:cubicBezTo>
                  <a:cubicBezTo>
                    <a:pt x="2381" y="3723"/>
                    <a:pt x="2650" y="4015"/>
                    <a:pt x="3014" y="4015"/>
                  </a:cubicBezTo>
                  <a:cubicBezTo>
                    <a:pt x="3041" y="4015"/>
                    <a:pt x="3068" y="4013"/>
                    <a:pt x="3096" y="4010"/>
                  </a:cubicBezTo>
                  <a:cubicBezTo>
                    <a:pt x="3406" y="3986"/>
                    <a:pt x="3644" y="3700"/>
                    <a:pt x="3644" y="3367"/>
                  </a:cubicBezTo>
                  <a:lnTo>
                    <a:pt x="3644" y="652"/>
                  </a:lnTo>
                  <a:cubicBezTo>
                    <a:pt x="3644" y="319"/>
                    <a:pt x="3406" y="57"/>
                    <a:pt x="3096" y="9"/>
                  </a:cubicBezTo>
                  <a:cubicBezTo>
                    <a:pt x="3063" y="3"/>
                    <a:pt x="3030" y="1"/>
                    <a:pt x="29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 name="Google Shape;1950;p53"/>
          <p:cNvGrpSpPr/>
          <p:nvPr/>
        </p:nvGrpSpPr>
        <p:grpSpPr>
          <a:xfrm>
            <a:off x="7043356" y="3091575"/>
            <a:ext cx="363465" cy="358749"/>
            <a:chOff x="7043356" y="3091575"/>
            <a:chExt cx="363465" cy="358749"/>
          </a:xfrm>
        </p:grpSpPr>
        <p:sp>
          <p:nvSpPr>
            <p:cNvPr id="1951" name="Google Shape;1951;p53"/>
            <p:cNvSpPr/>
            <p:nvPr/>
          </p:nvSpPr>
          <p:spPr>
            <a:xfrm>
              <a:off x="7166584" y="3091575"/>
              <a:ext cx="10970" cy="101419"/>
            </a:xfrm>
            <a:custGeom>
              <a:rect b="b" l="l" r="r" t="t"/>
              <a:pathLst>
                <a:path extrusionOk="0" h="3097" w="335">
                  <a:moveTo>
                    <a:pt x="191" y="0"/>
                  </a:moveTo>
                  <a:cubicBezTo>
                    <a:pt x="96" y="0"/>
                    <a:pt x="1" y="48"/>
                    <a:pt x="1" y="167"/>
                  </a:cubicBezTo>
                  <a:lnTo>
                    <a:pt x="1" y="2906"/>
                  </a:lnTo>
                  <a:cubicBezTo>
                    <a:pt x="1" y="3001"/>
                    <a:pt x="96" y="3096"/>
                    <a:pt x="191" y="3096"/>
                  </a:cubicBezTo>
                  <a:cubicBezTo>
                    <a:pt x="286" y="3096"/>
                    <a:pt x="334" y="3001"/>
                    <a:pt x="334" y="2906"/>
                  </a:cubicBezTo>
                  <a:lnTo>
                    <a:pt x="334" y="167"/>
                  </a:lnTo>
                  <a:cubicBezTo>
                    <a:pt x="334" y="72"/>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3"/>
            <p:cNvSpPr/>
            <p:nvPr/>
          </p:nvSpPr>
          <p:spPr>
            <a:xfrm>
              <a:off x="7197007" y="3113385"/>
              <a:ext cx="10938" cy="79609"/>
            </a:xfrm>
            <a:custGeom>
              <a:rect b="b" l="l" r="r" t="t"/>
              <a:pathLst>
                <a:path extrusionOk="0" h="2431" w="334">
                  <a:moveTo>
                    <a:pt x="191" y="1"/>
                  </a:moveTo>
                  <a:cubicBezTo>
                    <a:pt x="96" y="1"/>
                    <a:pt x="0" y="72"/>
                    <a:pt x="0" y="191"/>
                  </a:cubicBezTo>
                  <a:lnTo>
                    <a:pt x="0" y="2240"/>
                  </a:lnTo>
                  <a:cubicBezTo>
                    <a:pt x="0" y="2335"/>
                    <a:pt x="96" y="2430"/>
                    <a:pt x="191" y="2430"/>
                  </a:cubicBezTo>
                  <a:cubicBezTo>
                    <a:pt x="262" y="2430"/>
                    <a:pt x="334" y="2359"/>
                    <a:pt x="334" y="2240"/>
                  </a:cubicBezTo>
                  <a:lnTo>
                    <a:pt x="334" y="191"/>
                  </a:lnTo>
                  <a:cubicBezTo>
                    <a:pt x="334" y="96"/>
                    <a:pt x="262"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3"/>
            <p:cNvSpPr/>
            <p:nvPr/>
          </p:nvSpPr>
          <p:spPr>
            <a:xfrm>
              <a:off x="7135409" y="3113385"/>
              <a:ext cx="10938" cy="79609"/>
            </a:xfrm>
            <a:custGeom>
              <a:rect b="b" l="l" r="r" t="t"/>
              <a:pathLst>
                <a:path extrusionOk="0" h="2431" w="334">
                  <a:moveTo>
                    <a:pt x="191" y="1"/>
                  </a:moveTo>
                  <a:cubicBezTo>
                    <a:pt x="95" y="1"/>
                    <a:pt x="0" y="72"/>
                    <a:pt x="0" y="191"/>
                  </a:cubicBezTo>
                  <a:lnTo>
                    <a:pt x="0" y="2240"/>
                  </a:lnTo>
                  <a:cubicBezTo>
                    <a:pt x="0" y="2335"/>
                    <a:pt x="95" y="2430"/>
                    <a:pt x="191" y="2430"/>
                  </a:cubicBezTo>
                  <a:cubicBezTo>
                    <a:pt x="286" y="2430"/>
                    <a:pt x="333" y="2359"/>
                    <a:pt x="333" y="2240"/>
                  </a:cubicBezTo>
                  <a:lnTo>
                    <a:pt x="333" y="191"/>
                  </a:lnTo>
                  <a:cubicBezTo>
                    <a:pt x="333" y="96"/>
                    <a:pt x="262"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3"/>
            <p:cNvSpPr/>
            <p:nvPr/>
          </p:nvSpPr>
          <p:spPr>
            <a:xfrm>
              <a:off x="7043356" y="3152387"/>
              <a:ext cx="363465" cy="297937"/>
            </a:xfrm>
            <a:custGeom>
              <a:rect b="b" l="l" r="r" t="t"/>
              <a:pathLst>
                <a:path extrusionOk="0" h="9098" w="11099">
                  <a:moveTo>
                    <a:pt x="8574" y="310"/>
                  </a:moveTo>
                  <a:cubicBezTo>
                    <a:pt x="8860" y="310"/>
                    <a:pt x="9074" y="548"/>
                    <a:pt x="9074" y="810"/>
                  </a:cubicBezTo>
                  <a:lnTo>
                    <a:pt x="9074" y="882"/>
                  </a:lnTo>
                  <a:lnTo>
                    <a:pt x="7098" y="882"/>
                  </a:lnTo>
                  <a:lnTo>
                    <a:pt x="7098" y="834"/>
                  </a:lnTo>
                  <a:cubicBezTo>
                    <a:pt x="7098" y="548"/>
                    <a:pt x="7336" y="310"/>
                    <a:pt x="7645" y="310"/>
                  </a:cubicBezTo>
                  <a:close/>
                  <a:moveTo>
                    <a:pt x="9003" y="1263"/>
                  </a:moveTo>
                  <a:cubicBezTo>
                    <a:pt x="9170" y="1263"/>
                    <a:pt x="9312" y="1382"/>
                    <a:pt x="9312" y="1549"/>
                  </a:cubicBezTo>
                  <a:lnTo>
                    <a:pt x="9312" y="2549"/>
                  </a:lnTo>
                  <a:lnTo>
                    <a:pt x="8360" y="2549"/>
                  </a:lnTo>
                  <a:cubicBezTo>
                    <a:pt x="8265" y="2549"/>
                    <a:pt x="8169" y="2596"/>
                    <a:pt x="8169" y="2692"/>
                  </a:cubicBezTo>
                  <a:cubicBezTo>
                    <a:pt x="8169" y="2787"/>
                    <a:pt x="8241" y="2858"/>
                    <a:pt x="8360" y="2858"/>
                  </a:cubicBezTo>
                  <a:lnTo>
                    <a:pt x="9336" y="2858"/>
                  </a:lnTo>
                  <a:lnTo>
                    <a:pt x="9336" y="3168"/>
                  </a:lnTo>
                  <a:cubicBezTo>
                    <a:pt x="9336" y="3311"/>
                    <a:pt x="9217" y="3454"/>
                    <a:pt x="9027" y="3454"/>
                  </a:cubicBezTo>
                  <a:lnTo>
                    <a:pt x="6026" y="3454"/>
                  </a:lnTo>
                  <a:cubicBezTo>
                    <a:pt x="5883" y="3454"/>
                    <a:pt x="5740" y="3335"/>
                    <a:pt x="5740" y="3168"/>
                  </a:cubicBezTo>
                  <a:lnTo>
                    <a:pt x="5740" y="2858"/>
                  </a:lnTo>
                  <a:lnTo>
                    <a:pt x="7622" y="2858"/>
                  </a:lnTo>
                  <a:cubicBezTo>
                    <a:pt x="7693" y="2858"/>
                    <a:pt x="7788" y="2811"/>
                    <a:pt x="7788" y="2716"/>
                  </a:cubicBezTo>
                  <a:cubicBezTo>
                    <a:pt x="7788" y="2620"/>
                    <a:pt x="7741" y="2549"/>
                    <a:pt x="7622" y="2549"/>
                  </a:cubicBezTo>
                  <a:lnTo>
                    <a:pt x="5716" y="2549"/>
                  </a:lnTo>
                  <a:lnTo>
                    <a:pt x="5716" y="2477"/>
                  </a:lnTo>
                  <a:cubicBezTo>
                    <a:pt x="5716" y="1787"/>
                    <a:pt x="6240" y="1263"/>
                    <a:pt x="6931" y="1263"/>
                  </a:cubicBezTo>
                  <a:close/>
                  <a:moveTo>
                    <a:pt x="1930" y="2382"/>
                  </a:moveTo>
                  <a:lnTo>
                    <a:pt x="1930" y="4383"/>
                  </a:lnTo>
                  <a:lnTo>
                    <a:pt x="1382" y="4383"/>
                  </a:lnTo>
                  <a:cubicBezTo>
                    <a:pt x="906" y="4383"/>
                    <a:pt x="501" y="4025"/>
                    <a:pt x="406" y="3549"/>
                  </a:cubicBezTo>
                  <a:cubicBezTo>
                    <a:pt x="311" y="2930"/>
                    <a:pt x="787" y="2382"/>
                    <a:pt x="1382" y="2382"/>
                  </a:cubicBezTo>
                  <a:close/>
                  <a:moveTo>
                    <a:pt x="9670" y="2406"/>
                  </a:moveTo>
                  <a:cubicBezTo>
                    <a:pt x="10146" y="2406"/>
                    <a:pt x="10551" y="2763"/>
                    <a:pt x="10646" y="3263"/>
                  </a:cubicBezTo>
                  <a:cubicBezTo>
                    <a:pt x="10741" y="3882"/>
                    <a:pt x="10265" y="4406"/>
                    <a:pt x="9670" y="4406"/>
                  </a:cubicBezTo>
                  <a:lnTo>
                    <a:pt x="3835" y="4406"/>
                  </a:lnTo>
                  <a:lnTo>
                    <a:pt x="3835" y="3882"/>
                  </a:lnTo>
                  <a:cubicBezTo>
                    <a:pt x="3835" y="3835"/>
                    <a:pt x="3859" y="3811"/>
                    <a:pt x="3883" y="3811"/>
                  </a:cubicBezTo>
                  <a:lnTo>
                    <a:pt x="8979" y="3811"/>
                  </a:lnTo>
                  <a:lnTo>
                    <a:pt x="8979" y="3787"/>
                  </a:lnTo>
                  <a:cubicBezTo>
                    <a:pt x="9336" y="3787"/>
                    <a:pt x="9598" y="3501"/>
                    <a:pt x="9598" y="3168"/>
                  </a:cubicBezTo>
                  <a:lnTo>
                    <a:pt x="9598" y="2406"/>
                  </a:lnTo>
                  <a:close/>
                  <a:moveTo>
                    <a:pt x="5359" y="2120"/>
                  </a:moveTo>
                  <a:cubicBezTo>
                    <a:pt x="5312" y="2215"/>
                    <a:pt x="5312" y="2311"/>
                    <a:pt x="5312" y="2430"/>
                  </a:cubicBezTo>
                  <a:lnTo>
                    <a:pt x="5312" y="3144"/>
                  </a:lnTo>
                  <a:cubicBezTo>
                    <a:pt x="5312" y="3263"/>
                    <a:pt x="5359" y="3335"/>
                    <a:pt x="5383" y="3430"/>
                  </a:cubicBezTo>
                  <a:lnTo>
                    <a:pt x="3859" y="3430"/>
                  </a:lnTo>
                  <a:cubicBezTo>
                    <a:pt x="3716" y="3454"/>
                    <a:pt x="3502" y="3644"/>
                    <a:pt x="3502" y="3859"/>
                  </a:cubicBezTo>
                  <a:lnTo>
                    <a:pt x="3502" y="4978"/>
                  </a:lnTo>
                  <a:cubicBezTo>
                    <a:pt x="3502" y="5097"/>
                    <a:pt x="3454" y="5192"/>
                    <a:pt x="3335" y="5240"/>
                  </a:cubicBezTo>
                  <a:cubicBezTo>
                    <a:pt x="3287" y="5287"/>
                    <a:pt x="3240" y="5287"/>
                    <a:pt x="3216" y="5287"/>
                  </a:cubicBezTo>
                  <a:lnTo>
                    <a:pt x="2525" y="5287"/>
                  </a:lnTo>
                  <a:cubicBezTo>
                    <a:pt x="2382" y="5287"/>
                    <a:pt x="2216" y="5168"/>
                    <a:pt x="2216" y="4978"/>
                  </a:cubicBezTo>
                  <a:lnTo>
                    <a:pt x="2216" y="4502"/>
                  </a:lnTo>
                  <a:lnTo>
                    <a:pt x="2216" y="2192"/>
                  </a:lnTo>
                  <a:cubicBezTo>
                    <a:pt x="2216" y="2144"/>
                    <a:pt x="2263" y="2120"/>
                    <a:pt x="2287" y="2120"/>
                  </a:cubicBezTo>
                  <a:close/>
                  <a:moveTo>
                    <a:pt x="6502" y="4716"/>
                  </a:moveTo>
                  <a:lnTo>
                    <a:pt x="5526" y="5692"/>
                  </a:lnTo>
                  <a:lnTo>
                    <a:pt x="4550" y="4716"/>
                  </a:lnTo>
                  <a:close/>
                  <a:moveTo>
                    <a:pt x="4073" y="4716"/>
                  </a:moveTo>
                  <a:lnTo>
                    <a:pt x="5288" y="5930"/>
                  </a:lnTo>
                  <a:lnTo>
                    <a:pt x="4716" y="6502"/>
                  </a:lnTo>
                  <a:lnTo>
                    <a:pt x="3692" y="5454"/>
                  </a:lnTo>
                  <a:cubicBezTo>
                    <a:pt x="3811" y="5335"/>
                    <a:pt x="3859" y="5192"/>
                    <a:pt x="3859" y="5002"/>
                  </a:cubicBezTo>
                  <a:lnTo>
                    <a:pt x="3859" y="4716"/>
                  </a:lnTo>
                  <a:close/>
                  <a:moveTo>
                    <a:pt x="8122" y="4716"/>
                  </a:moveTo>
                  <a:lnTo>
                    <a:pt x="4073" y="8764"/>
                  </a:lnTo>
                  <a:lnTo>
                    <a:pt x="2930" y="8764"/>
                  </a:lnTo>
                  <a:lnTo>
                    <a:pt x="6979" y="4716"/>
                  </a:lnTo>
                  <a:close/>
                  <a:moveTo>
                    <a:pt x="5550" y="7788"/>
                  </a:moveTo>
                  <a:lnTo>
                    <a:pt x="6502" y="8764"/>
                  </a:lnTo>
                  <a:lnTo>
                    <a:pt x="4573" y="8764"/>
                  </a:lnTo>
                  <a:lnTo>
                    <a:pt x="5550" y="7788"/>
                  </a:lnTo>
                  <a:close/>
                  <a:moveTo>
                    <a:pt x="7645" y="1"/>
                  </a:moveTo>
                  <a:cubicBezTo>
                    <a:pt x="7169" y="1"/>
                    <a:pt x="6788" y="406"/>
                    <a:pt x="6788" y="882"/>
                  </a:cubicBezTo>
                  <a:lnTo>
                    <a:pt x="6788" y="906"/>
                  </a:lnTo>
                  <a:cubicBezTo>
                    <a:pt x="6217" y="953"/>
                    <a:pt x="5740" y="1310"/>
                    <a:pt x="5526" y="1834"/>
                  </a:cubicBezTo>
                  <a:lnTo>
                    <a:pt x="2311" y="1834"/>
                  </a:lnTo>
                  <a:cubicBezTo>
                    <a:pt x="2168" y="1834"/>
                    <a:pt x="2025" y="1906"/>
                    <a:pt x="1954" y="2073"/>
                  </a:cubicBezTo>
                  <a:lnTo>
                    <a:pt x="1382" y="2073"/>
                  </a:lnTo>
                  <a:cubicBezTo>
                    <a:pt x="620" y="2073"/>
                    <a:pt x="1" y="2716"/>
                    <a:pt x="49" y="3501"/>
                  </a:cubicBezTo>
                  <a:cubicBezTo>
                    <a:pt x="120" y="4168"/>
                    <a:pt x="715" y="4716"/>
                    <a:pt x="1382" y="4716"/>
                  </a:cubicBezTo>
                  <a:lnTo>
                    <a:pt x="1906" y="4716"/>
                  </a:lnTo>
                  <a:lnTo>
                    <a:pt x="1906" y="5002"/>
                  </a:lnTo>
                  <a:cubicBezTo>
                    <a:pt x="1906" y="5359"/>
                    <a:pt x="2192" y="5645"/>
                    <a:pt x="2525" y="5645"/>
                  </a:cubicBezTo>
                  <a:lnTo>
                    <a:pt x="3216" y="5645"/>
                  </a:lnTo>
                  <a:cubicBezTo>
                    <a:pt x="3264" y="5645"/>
                    <a:pt x="3287" y="5645"/>
                    <a:pt x="3359" y="5597"/>
                  </a:cubicBezTo>
                  <a:lnTo>
                    <a:pt x="4478" y="6740"/>
                  </a:lnTo>
                  <a:lnTo>
                    <a:pt x="2454" y="8764"/>
                  </a:lnTo>
                  <a:lnTo>
                    <a:pt x="1263" y="8764"/>
                  </a:lnTo>
                  <a:cubicBezTo>
                    <a:pt x="1120" y="8907"/>
                    <a:pt x="1216" y="9098"/>
                    <a:pt x="1358" y="9098"/>
                  </a:cubicBezTo>
                  <a:lnTo>
                    <a:pt x="7455" y="9098"/>
                  </a:lnTo>
                  <a:cubicBezTo>
                    <a:pt x="7622" y="8931"/>
                    <a:pt x="7526" y="8764"/>
                    <a:pt x="7383" y="8764"/>
                  </a:cubicBezTo>
                  <a:lnTo>
                    <a:pt x="6979" y="8764"/>
                  </a:lnTo>
                  <a:lnTo>
                    <a:pt x="5764" y="7574"/>
                  </a:lnTo>
                  <a:lnTo>
                    <a:pt x="6336" y="7002"/>
                  </a:lnTo>
                  <a:lnTo>
                    <a:pt x="8122" y="8764"/>
                  </a:lnTo>
                  <a:lnTo>
                    <a:pt x="7979" y="8764"/>
                  </a:lnTo>
                  <a:cubicBezTo>
                    <a:pt x="7812" y="8907"/>
                    <a:pt x="7907" y="9098"/>
                    <a:pt x="8050" y="9098"/>
                  </a:cubicBezTo>
                  <a:lnTo>
                    <a:pt x="9789" y="9098"/>
                  </a:lnTo>
                  <a:cubicBezTo>
                    <a:pt x="9932" y="8931"/>
                    <a:pt x="9836" y="8764"/>
                    <a:pt x="9693" y="8764"/>
                  </a:cubicBezTo>
                  <a:lnTo>
                    <a:pt x="8622" y="8764"/>
                  </a:lnTo>
                  <a:lnTo>
                    <a:pt x="6598" y="6740"/>
                  </a:lnTo>
                  <a:lnTo>
                    <a:pt x="8622" y="4716"/>
                  </a:lnTo>
                  <a:lnTo>
                    <a:pt x="9693" y="4716"/>
                  </a:lnTo>
                  <a:cubicBezTo>
                    <a:pt x="10479" y="4716"/>
                    <a:pt x="11099" y="4049"/>
                    <a:pt x="11027" y="3287"/>
                  </a:cubicBezTo>
                  <a:cubicBezTo>
                    <a:pt x="10979" y="2596"/>
                    <a:pt x="10384" y="2073"/>
                    <a:pt x="9693" y="2073"/>
                  </a:cubicBezTo>
                  <a:lnTo>
                    <a:pt x="9622" y="2073"/>
                  </a:lnTo>
                  <a:lnTo>
                    <a:pt x="9622" y="1549"/>
                  </a:lnTo>
                  <a:cubicBezTo>
                    <a:pt x="9622" y="1358"/>
                    <a:pt x="9551" y="1168"/>
                    <a:pt x="9408" y="1072"/>
                  </a:cubicBezTo>
                  <a:lnTo>
                    <a:pt x="9408" y="882"/>
                  </a:lnTo>
                  <a:cubicBezTo>
                    <a:pt x="9408" y="382"/>
                    <a:pt x="9003" y="1"/>
                    <a:pt x="85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53"/>
          <p:cNvGrpSpPr/>
          <p:nvPr/>
        </p:nvGrpSpPr>
        <p:grpSpPr>
          <a:xfrm>
            <a:off x="7833389" y="3091575"/>
            <a:ext cx="294793" cy="358749"/>
            <a:chOff x="7833389" y="3091575"/>
            <a:chExt cx="294793" cy="358749"/>
          </a:xfrm>
        </p:grpSpPr>
        <p:sp>
          <p:nvSpPr>
            <p:cNvPr id="1956" name="Google Shape;1956;p53"/>
            <p:cNvSpPr/>
            <p:nvPr/>
          </p:nvSpPr>
          <p:spPr>
            <a:xfrm>
              <a:off x="7987793" y="3380113"/>
              <a:ext cx="48368" cy="10184"/>
            </a:xfrm>
            <a:custGeom>
              <a:rect b="b" l="l" r="r" t="t"/>
              <a:pathLst>
                <a:path extrusionOk="0" h="311" w="1477">
                  <a:moveTo>
                    <a:pt x="167" y="0"/>
                  </a:moveTo>
                  <a:cubicBezTo>
                    <a:pt x="96" y="0"/>
                    <a:pt x="0" y="48"/>
                    <a:pt x="0" y="143"/>
                  </a:cubicBezTo>
                  <a:cubicBezTo>
                    <a:pt x="0" y="239"/>
                    <a:pt x="48" y="310"/>
                    <a:pt x="167" y="310"/>
                  </a:cubicBezTo>
                  <a:lnTo>
                    <a:pt x="1310" y="310"/>
                  </a:lnTo>
                  <a:cubicBezTo>
                    <a:pt x="1405" y="310"/>
                    <a:pt x="1477" y="262"/>
                    <a:pt x="1477" y="167"/>
                  </a:cubicBezTo>
                  <a:cubicBezTo>
                    <a:pt x="1477" y="48"/>
                    <a:pt x="1429" y="0"/>
                    <a:pt x="1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3"/>
            <p:cNvSpPr/>
            <p:nvPr/>
          </p:nvSpPr>
          <p:spPr>
            <a:xfrm>
              <a:off x="7987793" y="3341897"/>
              <a:ext cx="48368" cy="10938"/>
            </a:xfrm>
            <a:custGeom>
              <a:rect b="b" l="l" r="r" t="t"/>
              <a:pathLst>
                <a:path extrusionOk="0" h="334" w="1477">
                  <a:moveTo>
                    <a:pt x="167" y="1"/>
                  </a:moveTo>
                  <a:cubicBezTo>
                    <a:pt x="96" y="1"/>
                    <a:pt x="0" y="48"/>
                    <a:pt x="0" y="143"/>
                  </a:cubicBezTo>
                  <a:cubicBezTo>
                    <a:pt x="0" y="239"/>
                    <a:pt x="48" y="334"/>
                    <a:pt x="167" y="334"/>
                  </a:cubicBezTo>
                  <a:lnTo>
                    <a:pt x="1310" y="334"/>
                  </a:lnTo>
                  <a:cubicBezTo>
                    <a:pt x="1405" y="334"/>
                    <a:pt x="1477" y="263"/>
                    <a:pt x="1477" y="167"/>
                  </a:cubicBezTo>
                  <a:cubicBezTo>
                    <a:pt x="1477" y="48"/>
                    <a:pt x="1429" y="1"/>
                    <a:pt x="1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3"/>
            <p:cNvSpPr/>
            <p:nvPr/>
          </p:nvSpPr>
          <p:spPr>
            <a:xfrm>
              <a:off x="7987793" y="3401956"/>
              <a:ext cx="48368" cy="10938"/>
            </a:xfrm>
            <a:custGeom>
              <a:rect b="b" l="l" r="r" t="t"/>
              <a:pathLst>
                <a:path extrusionOk="0" h="334" w="1477">
                  <a:moveTo>
                    <a:pt x="167" y="0"/>
                  </a:moveTo>
                  <a:cubicBezTo>
                    <a:pt x="96" y="0"/>
                    <a:pt x="0" y="72"/>
                    <a:pt x="0" y="167"/>
                  </a:cubicBezTo>
                  <a:cubicBezTo>
                    <a:pt x="0" y="238"/>
                    <a:pt x="48" y="334"/>
                    <a:pt x="167" y="334"/>
                  </a:cubicBezTo>
                  <a:lnTo>
                    <a:pt x="1310" y="334"/>
                  </a:lnTo>
                  <a:cubicBezTo>
                    <a:pt x="1405" y="334"/>
                    <a:pt x="1477" y="286"/>
                    <a:pt x="1477" y="191"/>
                  </a:cubicBezTo>
                  <a:cubicBezTo>
                    <a:pt x="1477" y="72"/>
                    <a:pt x="1429" y="0"/>
                    <a:pt x="1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3"/>
            <p:cNvSpPr/>
            <p:nvPr/>
          </p:nvSpPr>
          <p:spPr>
            <a:xfrm>
              <a:off x="7866922" y="3334103"/>
              <a:ext cx="70997" cy="10938"/>
            </a:xfrm>
            <a:custGeom>
              <a:rect b="b" l="l" r="r" t="t"/>
              <a:pathLst>
                <a:path extrusionOk="0" h="334" w="2168">
                  <a:moveTo>
                    <a:pt x="167" y="0"/>
                  </a:moveTo>
                  <a:cubicBezTo>
                    <a:pt x="95" y="0"/>
                    <a:pt x="0" y="48"/>
                    <a:pt x="0" y="143"/>
                  </a:cubicBezTo>
                  <a:cubicBezTo>
                    <a:pt x="0" y="239"/>
                    <a:pt x="48" y="334"/>
                    <a:pt x="167" y="334"/>
                  </a:cubicBezTo>
                  <a:lnTo>
                    <a:pt x="2000" y="334"/>
                  </a:lnTo>
                  <a:cubicBezTo>
                    <a:pt x="2072" y="334"/>
                    <a:pt x="2167" y="262"/>
                    <a:pt x="2167" y="167"/>
                  </a:cubicBezTo>
                  <a:cubicBezTo>
                    <a:pt x="2167" y="96"/>
                    <a:pt x="2120" y="0"/>
                    <a:pt x="2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3"/>
            <p:cNvSpPr/>
            <p:nvPr/>
          </p:nvSpPr>
          <p:spPr>
            <a:xfrm>
              <a:off x="7881724" y="3356732"/>
              <a:ext cx="41360" cy="10152"/>
            </a:xfrm>
            <a:custGeom>
              <a:rect b="b" l="l" r="r" t="t"/>
              <a:pathLst>
                <a:path extrusionOk="0" h="310" w="1263">
                  <a:moveTo>
                    <a:pt x="167" y="0"/>
                  </a:moveTo>
                  <a:cubicBezTo>
                    <a:pt x="72" y="0"/>
                    <a:pt x="1" y="48"/>
                    <a:pt x="1" y="143"/>
                  </a:cubicBezTo>
                  <a:cubicBezTo>
                    <a:pt x="1" y="238"/>
                    <a:pt x="48" y="310"/>
                    <a:pt x="167" y="310"/>
                  </a:cubicBezTo>
                  <a:lnTo>
                    <a:pt x="1096" y="310"/>
                  </a:lnTo>
                  <a:cubicBezTo>
                    <a:pt x="1191" y="310"/>
                    <a:pt x="1263" y="262"/>
                    <a:pt x="1263" y="167"/>
                  </a:cubicBezTo>
                  <a:cubicBezTo>
                    <a:pt x="1263" y="71"/>
                    <a:pt x="119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3"/>
            <p:cNvSpPr/>
            <p:nvPr/>
          </p:nvSpPr>
          <p:spPr>
            <a:xfrm>
              <a:off x="7965165" y="3144593"/>
              <a:ext cx="70997" cy="10938"/>
            </a:xfrm>
            <a:custGeom>
              <a:rect b="b" l="l" r="r" t="t"/>
              <a:pathLst>
                <a:path extrusionOk="0" h="334" w="2168">
                  <a:moveTo>
                    <a:pt x="191" y="1"/>
                  </a:moveTo>
                  <a:cubicBezTo>
                    <a:pt x="96" y="1"/>
                    <a:pt x="1" y="72"/>
                    <a:pt x="1" y="167"/>
                  </a:cubicBezTo>
                  <a:cubicBezTo>
                    <a:pt x="1" y="239"/>
                    <a:pt x="72" y="334"/>
                    <a:pt x="191" y="334"/>
                  </a:cubicBezTo>
                  <a:lnTo>
                    <a:pt x="2001" y="334"/>
                  </a:lnTo>
                  <a:cubicBezTo>
                    <a:pt x="2096" y="334"/>
                    <a:pt x="2168" y="286"/>
                    <a:pt x="2168" y="191"/>
                  </a:cubicBezTo>
                  <a:cubicBezTo>
                    <a:pt x="2168" y="96"/>
                    <a:pt x="2120" y="1"/>
                    <a:pt x="2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3"/>
            <p:cNvSpPr/>
            <p:nvPr/>
          </p:nvSpPr>
          <p:spPr>
            <a:xfrm>
              <a:off x="7833389" y="3091575"/>
              <a:ext cx="294793" cy="358749"/>
            </a:xfrm>
            <a:custGeom>
              <a:rect b="b" l="l" r="r" t="t"/>
              <a:pathLst>
                <a:path extrusionOk="0" h="10955" w="9002">
                  <a:moveTo>
                    <a:pt x="2310" y="5263"/>
                  </a:moveTo>
                  <a:cubicBezTo>
                    <a:pt x="2358" y="5311"/>
                    <a:pt x="2429" y="5406"/>
                    <a:pt x="2429" y="5501"/>
                  </a:cubicBezTo>
                  <a:cubicBezTo>
                    <a:pt x="2429" y="5644"/>
                    <a:pt x="2310" y="5787"/>
                    <a:pt x="2120" y="5787"/>
                  </a:cubicBezTo>
                  <a:cubicBezTo>
                    <a:pt x="1953" y="5787"/>
                    <a:pt x="1834" y="5668"/>
                    <a:pt x="1834" y="5501"/>
                  </a:cubicBezTo>
                  <a:cubicBezTo>
                    <a:pt x="1834" y="5406"/>
                    <a:pt x="1881" y="5311"/>
                    <a:pt x="1953" y="5263"/>
                  </a:cubicBezTo>
                  <a:cubicBezTo>
                    <a:pt x="1953" y="5358"/>
                    <a:pt x="2000" y="5430"/>
                    <a:pt x="2120" y="5430"/>
                  </a:cubicBezTo>
                  <a:cubicBezTo>
                    <a:pt x="2215" y="5430"/>
                    <a:pt x="2310" y="5358"/>
                    <a:pt x="2310" y="5263"/>
                  </a:cubicBezTo>
                  <a:close/>
                  <a:moveTo>
                    <a:pt x="1977" y="3810"/>
                  </a:moveTo>
                  <a:lnTo>
                    <a:pt x="1977" y="4906"/>
                  </a:lnTo>
                  <a:cubicBezTo>
                    <a:pt x="1715" y="5001"/>
                    <a:pt x="1500" y="5239"/>
                    <a:pt x="1524" y="5525"/>
                  </a:cubicBezTo>
                  <a:cubicBezTo>
                    <a:pt x="1548" y="5858"/>
                    <a:pt x="1786" y="6097"/>
                    <a:pt x="2120" y="6120"/>
                  </a:cubicBezTo>
                  <a:cubicBezTo>
                    <a:pt x="2133" y="6121"/>
                    <a:pt x="2147" y="6122"/>
                    <a:pt x="2161" y="6122"/>
                  </a:cubicBezTo>
                  <a:cubicBezTo>
                    <a:pt x="2502" y="6122"/>
                    <a:pt x="2810" y="5845"/>
                    <a:pt x="2810" y="5501"/>
                  </a:cubicBezTo>
                  <a:cubicBezTo>
                    <a:pt x="2810" y="5192"/>
                    <a:pt x="2596" y="4954"/>
                    <a:pt x="2358" y="4906"/>
                  </a:cubicBezTo>
                  <a:lnTo>
                    <a:pt x="2358" y="3834"/>
                  </a:lnTo>
                  <a:lnTo>
                    <a:pt x="2382" y="3834"/>
                  </a:lnTo>
                  <a:lnTo>
                    <a:pt x="3787" y="5049"/>
                  </a:lnTo>
                  <a:cubicBezTo>
                    <a:pt x="3858" y="5120"/>
                    <a:pt x="3882" y="5192"/>
                    <a:pt x="3882" y="5263"/>
                  </a:cubicBezTo>
                  <a:lnTo>
                    <a:pt x="3882" y="9669"/>
                  </a:lnTo>
                  <a:cubicBezTo>
                    <a:pt x="3882" y="9812"/>
                    <a:pt x="3763" y="9955"/>
                    <a:pt x="3572" y="9955"/>
                  </a:cubicBezTo>
                  <a:lnTo>
                    <a:pt x="714" y="9955"/>
                  </a:lnTo>
                  <a:cubicBezTo>
                    <a:pt x="572" y="9955"/>
                    <a:pt x="453" y="9835"/>
                    <a:pt x="453" y="9669"/>
                  </a:cubicBezTo>
                  <a:lnTo>
                    <a:pt x="453" y="5239"/>
                  </a:lnTo>
                  <a:cubicBezTo>
                    <a:pt x="453" y="5144"/>
                    <a:pt x="476" y="5073"/>
                    <a:pt x="548" y="5025"/>
                  </a:cubicBezTo>
                  <a:lnTo>
                    <a:pt x="1953" y="3810"/>
                  </a:lnTo>
                  <a:close/>
                  <a:moveTo>
                    <a:pt x="6550" y="377"/>
                  </a:moveTo>
                  <a:cubicBezTo>
                    <a:pt x="6566" y="377"/>
                    <a:pt x="6582" y="378"/>
                    <a:pt x="6597" y="381"/>
                  </a:cubicBezTo>
                  <a:cubicBezTo>
                    <a:pt x="6740" y="381"/>
                    <a:pt x="6859" y="524"/>
                    <a:pt x="6859" y="667"/>
                  </a:cubicBezTo>
                  <a:lnTo>
                    <a:pt x="6859" y="10169"/>
                  </a:lnTo>
                  <a:cubicBezTo>
                    <a:pt x="6859" y="10193"/>
                    <a:pt x="6859" y="10240"/>
                    <a:pt x="6882" y="10264"/>
                  </a:cubicBezTo>
                  <a:cubicBezTo>
                    <a:pt x="6928" y="10302"/>
                    <a:pt x="6975" y="10318"/>
                    <a:pt x="7019" y="10318"/>
                  </a:cubicBezTo>
                  <a:cubicBezTo>
                    <a:pt x="7114" y="10318"/>
                    <a:pt x="7192" y="10243"/>
                    <a:pt x="7192" y="10145"/>
                  </a:cubicBezTo>
                  <a:lnTo>
                    <a:pt x="7192" y="5287"/>
                  </a:lnTo>
                  <a:cubicBezTo>
                    <a:pt x="7192" y="5144"/>
                    <a:pt x="7311" y="5001"/>
                    <a:pt x="7454" y="5001"/>
                  </a:cubicBezTo>
                  <a:cubicBezTo>
                    <a:pt x="7573" y="5001"/>
                    <a:pt x="7692" y="5049"/>
                    <a:pt x="7740" y="5192"/>
                  </a:cubicBezTo>
                  <a:lnTo>
                    <a:pt x="7740" y="5287"/>
                  </a:lnTo>
                  <a:cubicBezTo>
                    <a:pt x="7740" y="5384"/>
                    <a:pt x="7817" y="5471"/>
                    <a:pt x="7912" y="5471"/>
                  </a:cubicBezTo>
                  <a:cubicBezTo>
                    <a:pt x="7956" y="5471"/>
                    <a:pt x="8004" y="5452"/>
                    <a:pt x="8049" y="5406"/>
                  </a:cubicBezTo>
                  <a:cubicBezTo>
                    <a:pt x="8073" y="5382"/>
                    <a:pt x="8073" y="5358"/>
                    <a:pt x="8073" y="5311"/>
                  </a:cubicBezTo>
                  <a:cubicBezTo>
                    <a:pt x="8073" y="5239"/>
                    <a:pt x="8097" y="5144"/>
                    <a:pt x="8168" y="5073"/>
                  </a:cubicBezTo>
                  <a:cubicBezTo>
                    <a:pt x="8216" y="5025"/>
                    <a:pt x="8311" y="5001"/>
                    <a:pt x="8383" y="5001"/>
                  </a:cubicBezTo>
                  <a:cubicBezTo>
                    <a:pt x="8526" y="5001"/>
                    <a:pt x="8645" y="5144"/>
                    <a:pt x="8645" y="5287"/>
                  </a:cubicBezTo>
                  <a:cubicBezTo>
                    <a:pt x="8621" y="5549"/>
                    <a:pt x="8573" y="5858"/>
                    <a:pt x="8549" y="6120"/>
                  </a:cubicBezTo>
                  <a:lnTo>
                    <a:pt x="7859" y="10002"/>
                  </a:lnTo>
                  <a:cubicBezTo>
                    <a:pt x="7811" y="10359"/>
                    <a:pt x="7502" y="10621"/>
                    <a:pt x="7121" y="10621"/>
                  </a:cubicBezTo>
                  <a:lnTo>
                    <a:pt x="3763" y="10621"/>
                  </a:lnTo>
                  <a:cubicBezTo>
                    <a:pt x="3620" y="10621"/>
                    <a:pt x="3453" y="10502"/>
                    <a:pt x="3453" y="10312"/>
                  </a:cubicBezTo>
                  <a:lnTo>
                    <a:pt x="3453" y="10240"/>
                  </a:lnTo>
                  <a:lnTo>
                    <a:pt x="3525" y="10240"/>
                  </a:lnTo>
                  <a:cubicBezTo>
                    <a:pt x="3882" y="10240"/>
                    <a:pt x="4144" y="9931"/>
                    <a:pt x="4144" y="9597"/>
                  </a:cubicBezTo>
                  <a:lnTo>
                    <a:pt x="4144" y="5239"/>
                  </a:lnTo>
                  <a:cubicBezTo>
                    <a:pt x="4144" y="5049"/>
                    <a:pt x="4049" y="4882"/>
                    <a:pt x="3929" y="4763"/>
                  </a:cubicBezTo>
                  <a:lnTo>
                    <a:pt x="2572" y="3525"/>
                  </a:lnTo>
                  <a:cubicBezTo>
                    <a:pt x="2501" y="3477"/>
                    <a:pt x="2429" y="3406"/>
                    <a:pt x="2334" y="3406"/>
                  </a:cubicBezTo>
                  <a:lnTo>
                    <a:pt x="2334" y="2858"/>
                  </a:lnTo>
                  <a:cubicBezTo>
                    <a:pt x="2334" y="2620"/>
                    <a:pt x="2501" y="2429"/>
                    <a:pt x="2739" y="2429"/>
                  </a:cubicBezTo>
                  <a:lnTo>
                    <a:pt x="3167" y="2429"/>
                  </a:lnTo>
                  <a:lnTo>
                    <a:pt x="3167" y="3644"/>
                  </a:lnTo>
                  <a:cubicBezTo>
                    <a:pt x="3167" y="3739"/>
                    <a:pt x="3215" y="3834"/>
                    <a:pt x="3310" y="3834"/>
                  </a:cubicBezTo>
                  <a:cubicBezTo>
                    <a:pt x="3406" y="3834"/>
                    <a:pt x="3501" y="3763"/>
                    <a:pt x="3501" y="3644"/>
                  </a:cubicBezTo>
                  <a:lnTo>
                    <a:pt x="3501" y="667"/>
                  </a:lnTo>
                  <a:cubicBezTo>
                    <a:pt x="3501" y="524"/>
                    <a:pt x="3620" y="381"/>
                    <a:pt x="3763" y="381"/>
                  </a:cubicBezTo>
                  <a:cubicBezTo>
                    <a:pt x="3882" y="381"/>
                    <a:pt x="4001" y="429"/>
                    <a:pt x="4049" y="596"/>
                  </a:cubicBezTo>
                  <a:lnTo>
                    <a:pt x="4049" y="667"/>
                  </a:lnTo>
                  <a:cubicBezTo>
                    <a:pt x="4049" y="777"/>
                    <a:pt x="4132" y="866"/>
                    <a:pt x="4229" y="866"/>
                  </a:cubicBezTo>
                  <a:cubicBezTo>
                    <a:pt x="4279" y="866"/>
                    <a:pt x="4333" y="843"/>
                    <a:pt x="4382" y="786"/>
                  </a:cubicBezTo>
                  <a:cubicBezTo>
                    <a:pt x="4406" y="762"/>
                    <a:pt x="4406" y="738"/>
                    <a:pt x="4406" y="715"/>
                  </a:cubicBezTo>
                  <a:cubicBezTo>
                    <a:pt x="4382" y="524"/>
                    <a:pt x="4525" y="381"/>
                    <a:pt x="4715" y="381"/>
                  </a:cubicBezTo>
                  <a:cubicBezTo>
                    <a:pt x="4882" y="381"/>
                    <a:pt x="5001" y="524"/>
                    <a:pt x="5001" y="715"/>
                  </a:cubicBezTo>
                  <a:cubicBezTo>
                    <a:pt x="5001" y="738"/>
                    <a:pt x="5001" y="762"/>
                    <a:pt x="5049" y="786"/>
                  </a:cubicBezTo>
                  <a:cubicBezTo>
                    <a:pt x="5098" y="827"/>
                    <a:pt x="5146" y="845"/>
                    <a:pt x="5189" y="845"/>
                  </a:cubicBezTo>
                  <a:cubicBezTo>
                    <a:pt x="5273" y="845"/>
                    <a:pt x="5335" y="777"/>
                    <a:pt x="5335" y="667"/>
                  </a:cubicBezTo>
                  <a:cubicBezTo>
                    <a:pt x="5335" y="524"/>
                    <a:pt x="5454" y="381"/>
                    <a:pt x="5644" y="381"/>
                  </a:cubicBezTo>
                  <a:cubicBezTo>
                    <a:pt x="5811" y="381"/>
                    <a:pt x="5930" y="524"/>
                    <a:pt x="5930" y="715"/>
                  </a:cubicBezTo>
                  <a:cubicBezTo>
                    <a:pt x="5930" y="738"/>
                    <a:pt x="5930" y="762"/>
                    <a:pt x="5954" y="786"/>
                  </a:cubicBezTo>
                  <a:cubicBezTo>
                    <a:pt x="6009" y="842"/>
                    <a:pt x="6065" y="865"/>
                    <a:pt x="6114" y="865"/>
                  </a:cubicBezTo>
                  <a:cubicBezTo>
                    <a:pt x="6213" y="865"/>
                    <a:pt x="6287" y="770"/>
                    <a:pt x="6287" y="643"/>
                  </a:cubicBezTo>
                  <a:lnTo>
                    <a:pt x="6287" y="596"/>
                  </a:lnTo>
                  <a:cubicBezTo>
                    <a:pt x="6308" y="450"/>
                    <a:pt x="6438" y="377"/>
                    <a:pt x="6550" y="377"/>
                  </a:cubicBezTo>
                  <a:close/>
                  <a:moveTo>
                    <a:pt x="3572" y="0"/>
                  </a:moveTo>
                  <a:cubicBezTo>
                    <a:pt x="3239" y="0"/>
                    <a:pt x="2953" y="286"/>
                    <a:pt x="2953" y="643"/>
                  </a:cubicBezTo>
                  <a:lnTo>
                    <a:pt x="2953" y="2072"/>
                  </a:lnTo>
                  <a:lnTo>
                    <a:pt x="2572" y="2072"/>
                  </a:lnTo>
                  <a:cubicBezTo>
                    <a:pt x="2143" y="2072"/>
                    <a:pt x="1810" y="2405"/>
                    <a:pt x="1810" y="2810"/>
                  </a:cubicBezTo>
                  <a:lnTo>
                    <a:pt x="1810" y="3406"/>
                  </a:lnTo>
                  <a:cubicBezTo>
                    <a:pt x="1739" y="3453"/>
                    <a:pt x="1643" y="3477"/>
                    <a:pt x="1572" y="3525"/>
                  </a:cubicBezTo>
                  <a:lnTo>
                    <a:pt x="214" y="4763"/>
                  </a:lnTo>
                  <a:cubicBezTo>
                    <a:pt x="72" y="4858"/>
                    <a:pt x="0" y="5049"/>
                    <a:pt x="0" y="5239"/>
                  </a:cubicBezTo>
                  <a:lnTo>
                    <a:pt x="0" y="9645"/>
                  </a:lnTo>
                  <a:cubicBezTo>
                    <a:pt x="0" y="10002"/>
                    <a:pt x="310" y="10264"/>
                    <a:pt x="619" y="10264"/>
                  </a:cubicBezTo>
                  <a:lnTo>
                    <a:pt x="2977" y="10264"/>
                  </a:lnTo>
                  <a:lnTo>
                    <a:pt x="2977" y="10312"/>
                  </a:lnTo>
                  <a:cubicBezTo>
                    <a:pt x="2977" y="10669"/>
                    <a:pt x="3286" y="10955"/>
                    <a:pt x="3644" y="10955"/>
                  </a:cubicBezTo>
                  <a:lnTo>
                    <a:pt x="7025" y="10955"/>
                  </a:lnTo>
                  <a:cubicBezTo>
                    <a:pt x="7573" y="10955"/>
                    <a:pt x="8002" y="10550"/>
                    <a:pt x="8097" y="10050"/>
                  </a:cubicBezTo>
                  <a:lnTo>
                    <a:pt x="8811" y="6192"/>
                  </a:lnTo>
                  <a:cubicBezTo>
                    <a:pt x="8883" y="5882"/>
                    <a:pt x="8907" y="5549"/>
                    <a:pt x="8907" y="5263"/>
                  </a:cubicBezTo>
                  <a:cubicBezTo>
                    <a:pt x="9002" y="4930"/>
                    <a:pt x="8740" y="4668"/>
                    <a:pt x="8407" y="4644"/>
                  </a:cubicBezTo>
                  <a:cubicBezTo>
                    <a:pt x="8367" y="4634"/>
                    <a:pt x="8328" y="4629"/>
                    <a:pt x="8291" y="4629"/>
                  </a:cubicBezTo>
                  <a:cubicBezTo>
                    <a:pt x="8149" y="4629"/>
                    <a:pt x="8025" y="4698"/>
                    <a:pt x="7930" y="4811"/>
                  </a:cubicBezTo>
                  <a:lnTo>
                    <a:pt x="7906" y="4834"/>
                  </a:lnTo>
                  <a:lnTo>
                    <a:pt x="7859" y="4811"/>
                  </a:lnTo>
                  <a:cubicBezTo>
                    <a:pt x="7740" y="4692"/>
                    <a:pt x="7573" y="4644"/>
                    <a:pt x="7383" y="4644"/>
                  </a:cubicBezTo>
                  <a:cubicBezTo>
                    <a:pt x="7311" y="4644"/>
                    <a:pt x="7121" y="4692"/>
                    <a:pt x="7121" y="4692"/>
                  </a:cubicBezTo>
                  <a:lnTo>
                    <a:pt x="7121" y="643"/>
                  </a:lnTo>
                  <a:cubicBezTo>
                    <a:pt x="7121" y="286"/>
                    <a:pt x="6859" y="24"/>
                    <a:pt x="6501" y="0"/>
                  </a:cubicBezTo>
                  <a:cubicBezTo>
                    <a:pt x="6311" y="0"/>
                    <a:pt x="6168" y="48"/>
                    <a:pt x="6025" y="167"/>
                  </a:cubicBezTo>
                  <a:lnTo>
                    <a:pt x="5977" y="191"/>
                  </a:lnTo>
                  <a:cubicBezTo>
                    <a:pt x="5858" y="72"/>
                    <a:pt x="5716" y="0"/>
                    <a:pt x="5501" y="0"/>
                  </a:cubicBezTo>
                  <a:cubicBezTo>
                    <a:pt x="5335" y="0"/>
                    <a:pt x="5144" y="72"/>
                    <a:pt x="5025" y="191"/>
                  </a:cubicBezTo>
                  <a:cubicBezTo>
                    <a:pt x="4906" y="72"/>
                    <a:pt x="4763" y="0"/>
                    <a:pt x="4549" y="0"/>
                  </a:cubicBezTo>
                  <a:cubicBezTo>
                    <a:pt x="4382" y="0"/>
                    <a:pt x="4191" y="72"/>
                    <a:pt x="4072" y="191"/>
                  </a:cubicBezTo>
                  <a:lnTo>
                    <a:pt x="4049" y="167"/>
                  </a:lnTo>
                  <a:cubicBezTo>
                    <a:pt x="3929" y="48"/>
                    <a:pt x="3763" y="0"/>
                    <a:pt x="3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3"/>
            <p:cNvSpPr/>
            <p:nvPr/>
          </p:nvSpPr>
          <p:spPr>
            <a:xfrm>
              <a:off x="7965165" y="3182024"/>
              <a:ext cx="70997" cy="10970"/>
            </a:xfrm>
            <a:custGeom>
              <a:rect b="b" l="l" r="r" t="t"/>
              <a:pathLst>
                <a:path extrusionOk="0" h="335" w="2168">
                  <a:moveTo>
                    <a:pt x="191" y="1"/>
                  </a:moveTo>
                  <a:cubicBezTo>
                    <a:pt x="96" y="1"/>
                    <a:pt x="1" y="48"/>
                    <a:pt x="1" y="144"/>
                  </a:cubicBezTo>
                  <a:cubicBezTo>
                    <a:pt x="1" y="239"/>
                    <a:pt x="72" y="334"/>
                    <a:pt x="191" y="334"/>
                  </a:cubicBezTo>
                  <a:lnTo>
                    <a:pt x="2001" y="334"/>
                  </a:lnTo>
                  <a:cubicBezTo>
                    <a:pt x="2096" y="334"/>
                    <a:pt x="2168" y="263"/>
                    <a:pt x="2168" y="167"/>
                  </a:cubicBezTo>
                  <a:cubicBezTo>
                    <a:pt x="2168" y="96"/>
                    <a:pt x="2120" y="1"/>
                    <a:pt x="2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3"/>
            <p:cNvSpPr/>
            <p:nvPr/>
          </p:nvSpPr>
          <p:spPr>
            <a:xfrm>
              <a:off x="7987793" y="3319268"/>
              <a:ext cx="48368" cy="10970"/>
            </a:xfrm>
            <a:custGeom>
              <a:rect b="b" l="l" r="r" t="t"/>
              <a:pathLst>
                <a:path extrusionOk="0" h="335" w="1477">
                  <a:moveTo>
                    <a:pt x="167" y="1"/>
                  </a:moveTo>
                  <a:cubicBezTo>
                    <a:pt x="96" y="1"/>
                    <a:pt x="0" y="72"/>
                    <a:pt x="0" y="144"/>
                  </a:cubicBezTo>
                  <a:cubicBezTo>
                    <a:pt x="0" y="239"/>
                    <a:pt x="48" y="334"/>
                    <a:pt x="167" y="334"/>
                  </a:cubicBezTo>
                  <a:lnTo>
                    <a:pt x="1310" y="334"/>
                  </a:lnTo>
                  <a:cubicBezTo>
                    <a:pt x="1405" y="334"/>
                    <a:pt x="1477" y="263"/>
                    <a:pt x="1477" y="191"/>
                  </a:cubicBezTo>
                  <a:cubicBezTo>
                    <a:pt x="1477" y="72"/>
                    <a:pt x="1429" y="1"/>
                    <a:pt x="1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3"/>
            <p:cNvSpPr/>
            <p:nvPr/>
          </p:nvSpPr>
          <p:spPr>
            <a:xfrm>
              <a:off x="7965165" y="3205438"/>
              <a:ext cx="70997" cy="10938"/>
            </a:xfrm>
            <a:custGeom>
              <a:rect b="b" l="l" r="r" t="t"/>
              <a:pathLst>
                <a:path extrusionOk="0" h="334" w="2168">
                  <a:moveTo>
                    <a:pt x="191" y="0"/>
                  </a:moveTo>
                  <a:cubicBezTo>
                    <a:pt x="96" y="0"/>
                    <a:pt x="1" y="48"/>
                    <a:pt x="1" y="143"/>
                  </a:cubicBezTo>
                  <a:cubicBezTo>
                    <a:pt x="1" y="238"/>
                    <a:pt x="72" y="333"/>
                    <a:pt x="191" y="333"/>
                  </a:cubicBezTo>
                  <a:lnTo>
                    <a:pt x="2001" y="333"/>
                  </a:lnTo>
                  <a:cubicBezTo>
                    <a:pt x="2096" y="333"/>
                    <a:pt x="2168" y="262"/>
                    <a:pt x="2168" y="167"/>
                  </a:cubicBezTo>
                  <a:cubicBezTo>
                    <a:pt x="2168" y="95"/>
                    <a:pt x="2120" y="0"/>
                    <a:pt x="2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3"/>
            <p:cNvSpPr/>
            <p:nvPr/>
          </p:nvSpPr>
          <p:spPr>
            <a:xfrm>
              <a:off x="7987793" y="3281085"/>
              <a:ext cx="48368" cy="10938"/>
            </a:xfrm>
            <a:custGeom>
              <a:rect b="b" l="l" r="r" t="t"/>
              <a:pathLst>
                <a:path extrusionOk="0" h="334" w="1477">
                  <a:moveTo>
                    <a:pt x="167" y="0"/>
                  </a:moveTo>
                  <a:cubicBezTo>
                    <a:pt x="96" y="0"/>
                    <a:pt x="0" y="71"/>
                    <a:pt x="0" y="167"/>
                  </a:cubicBezTo>
                  <a:cubicBezTo>
                    <a:pt x="0" y="238"/>
                    <a:pt x="48" y="333"/>
                    <a:pt x="167" y="333"/>
                  </a:cubicBezTo>
                  <a:lnTo>
                    <a:pt x="1310" y="333"/>
                  </a:lnTo>
                  <a:cubicBezTo>
                    <a:pt x="1405" y="333"/>
                    <a:pt x="1477" y="286"/>
                    <a:pt x="1477" y="191"/>
                  </a:cubicBezTo>
                  <a:cubicBezTo>
                    <a:pt x="1477" y="95"/>
                    <a:pt x="1429" y="0"/>
                    <a:pt x="1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3"/>
            <p:cNvSpPr/>
            <p:nvPr/>
          </p:nvSpPr>
          <p:spPr>
            <a:xfrm>
              <a:off x="7987793" y="3257670"/>
              <a:ext cx="48368" cy="10970"/>
            </a:xfrm>
            <a:custGeom>
              <a:rect b="b" l="l" r="r" t="t"/>
              <a:pathLst>
                <a:path extrusionOk="0" h="335" w="1477">
                  <a:moveTo>
                    <a:pt x="167" y="1"/>
                  </a:moveTo>
                  <a:cubicBezTo>
                    <a:pt x="96" y="1"/>
                    <a:pt x="0" y="72"/>
                    <a:pt x="0" y="167"/>
                  </a:cubicBezTo>
                  <a:cubicBezTo>
                    <a:pt x="0" y="239"/>
                    <a:pt x="48" y="334"/>
                    <a:pt x="167" y="334"/>
                  </a:cubicBezTo>
                  <a:lnTo>
                    <a:pt x="1310" y="334"/>
                  </a:lnTo>
                  <a:cubicBezTo>
                    <a:pt x="1405" y="334"/>
                    <a:pt x="1477" y="286"/>
                    <a:pt x="1477" y="191"/>
                  </a:cubicBezTo>
                  <a:cubicBezTo>
                    <a:pt x="1477" y="96"/>
                    <a:pt x="1429" y="1"/>
                    <a:pt x="1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53"/>
          <p:cNvGrpSpPr/>
          <p:nvPr/>
        </p:nvGrpSpPr>
        <p:grpSpPr>
          <a:xfrm>
            <a:off x="1011102" y="3660858"/>
            <a:ext cx="305763" cy="358945"/>
            <a:chOff x="1011102" y="3660858"/>
            <a:chExt cx="305763" cy="358945"/>
          </a:xfrm>
        </p:grpSpPr>
        <p:sp>
          <p:nvSpPr>
            <p:cNvPr id="1969" name="Google Shape;1969;p53"/>
            <p:cNvSpPr/>
            <p:nvPr/>
          </p:nvSpPr>
          <p:spPr>
            <a:xfrm>
              <a:off x="1047780" y="3774721"/>
              <a:ext cx="101419" cy="10938"/>
            </a:xfrm>
            <a:custGeom>
              <a:rect b="b" l="l" r="r" t="t"/>
              <a:pathLst>
                <a:path extrusionOk="0" h="334" w="3097">
                  <a:moveTo>
                    <a:pt x="191" y="1"/>
                  </a:moveTo>
                  <a:cubicBezTo>
                    <a:pt x="95" y="1"/>
                    <a:pt x="0" y="48"/>
                    <a:pt x="0" y="143"/>
                  </a:cubicBezTo>
                  <a:cubicBezTo>
                    <a:pt x="0" y="262"/>
                    <a:pt x="95" y="334"/>
                    <a:pt x="191" y="334"/>
                  </a:cubicBezTo>
                  <a:lnTo>
                    <a:pt x="2929" y="334"/>
                  </a:lnTo>
                  <a:cubicBezTo>
                    <a:pt x="3001" y="334"/>
                    <a:pt x="3096" y="262"/>
                    <a:pt x="3096" y="167"/>
                  </a:cubicBezTo>
                  <a:cubicBezTo>
                    <a:pt x="3096" y="96"/>
                    <a:pt x="3048" y="1"/>
                    <a:pt x="2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3"/>
            <p:cNvSpPr/>
            <p:nvPr/>
          </p:nvSpPr>
          <p:spPr>
            <a:xfrm>
              <a:off x="1204509" y="3660858"/>
              <a:ext cx="72568" cy="71783"/>
            </a:xfrm>
            <a:custGeom>
              <a:rect b="b" l="l" r="r" t="t"/>
              <a:pathLst>
                <a:path extrusionOk="0" h="2192" w="2216">
                  <a:moveTo>
                    <a:pt x="1120" y="358"/>
                  </a:moveTo>
                  <a:cubicBezTo>
                    <a:pt x="1525" y="358"/>
                    <a:pt x="1858" y="667"/>
                    <a:pt x="1858" y="1096"/>
                  </a:cubicBezTo>
                  <a:cubicBezTo>
                    <a:pt x="1858" y="1501"/>
                    <a:pt x="1525" y="1834"/>
                    <a:pt x="1120" y="1834"/>
                  </a:cubicBezTo>
                  <a:cubicBezTo>
                    <a:pt x="692" y="1834"/>
                    <a:pt x="358" y="1501"/>
                    <a:pt x="358" y="1096"/>
                  </a:cubicBezTo>
                  <a:cubicBezTo>
                    <a:pt x="358" y="715"/>
                    <a:pt x="715" y="358"/>
                    <a:pt x="1120" y="358"/>
                  </a:cubicBezTo>
                  <a:close/>
                  <a:moveTo>
                    <a:pt x="1120" y="1"/>
                  </a:moveTo>
                  <a:cubicBezTo>
                    <a:pt x="525" y="1"/>
                    <a:pt x="1" y="501"/>
                    <a:pt x="1" y="1096"/>
                  </a:cubicBezTo>
                  <a:cubicBezTo>
                    <a:pt x="49" y="1715"/>
                    <a:pt x="525" y="2192"/>
                    <a:pt x="1120" y="2192"/>
                  </a:cubicBezTo>
                  <a:cubicBezTo>
                    <a:pt x="1716" y="2192"/>
                    <a:pt x="2216" y="1691"/>
                    <a:pt x="2216" y="1096"/>
                  </a:cubicBezTo>
                  <a:cubicBezTo>
                    <a:pt x="2216" y="501"/>
                    <a:pt x="1716"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3"/>
            <p:cNvSpPr/>
            <p:nvPr/>
          </p:nvSpPr>
          <p:spPr>
            <a:xfrm>
              <a:off x="1128862" y="3744298"/>
              <a:ext cx="188003" cy="275505"/>
            </a:xfrm>
            <a:custGeom>
              <a:rect b="b" l="l" r="r" t="t"/>
              <a:pathLst>
                <a:path extrusionOk="0" h="8413" w="5741">
                  <a:moveTo>
                    <a:pt x="4121" y="334"/>
                  </a:moveTo>
                  <a:cubicBezTo>
                    <a:pt x="4811" y="334"/>
                    <a:pt x="5359" y="858"/>
                    <a:pt x="5359" y="1549"/>
                  </a:cubicBezTo>
                  <a:lnTo>
                    <a:pt x="5359" y="4549"/>
                  </a:lnTo>
                  <a:cubicBezTo>
                    <a:pt x="5359" y="4716"/>
                    <a:pt x="5240" y="4835"/>
                    <a:pt x="5073" y="4859"/>
                  </a:cubicBezTo>
                  <a:cubicBezTo>
                    <a:pt x="5050" y="4859"/>
                    <a:pt x="5026" y="4859"/>
                    <a:pt x="4954" y="4835"/>
                  </a:cubicBezTo>
                  <a:cubicBezTo>
                    <a:pt x="4835" y="4787"/>
                    <a:pt x="4764" y="4668"/>
                    <a:pt x="4764" y="4526"/>
                  </a:cubicBezTo>
                  <a:lnTo>
                    <a:pt x="4764" y="3883"/>
                  </a:lnTo>
                  <a:lnTo>
                    <a:pt x="4764" y="2025"/>
                  </a:lnTo>
                  <a:cubicBezTo>
                    <a:pt x="4764" y="1930"/>
                    <a:pt x="4692" y="1858"/>
                    <a:pt x="4597" y="1858"/>
                  </a:cubicBezTo>
                  <a:cubicBezTo>
                    <a:pt x="4526" y="1858"/>
                    <a:pt x="4430" y="1906"/>
                    <a:pt x="4430" y="2025"/>
                  </a:cubicBezTo>
                  <a:lnTo>
                    <a:pt x="4430" y="3692"/>
                  </a:lnTo>
                  <a:lnTo>
                    <a:pt x="2454" y="3692"/>
                  </a:lnTo>
                  <a:lnTo>
                    <a:pt x="2454" y="2025"/>
                  </a:lnTo>
                  <a:cubicBezTo>
                    <a:pt x="2454" y="1930"/>
                    <a:pt x="2406" y="1858"/>
                    <a:pt x="2311" y="1858"/>
                  </a:cubicBezTo>
                  <a:cubicBezTo>
                    <a:pt x="2216" y="1858"/>
                    <a:pt x="2144" y="1906"/>
                    <a:pt x="2144" y="2025"/>
                  </a:cubicBezTo>
                  <a:lnTo>
                    <a:pt x="2144" y="4549"/>
                  </a:lnTo>
                  <a:cubicBezTo>
                    <a:pt x="2144" y="4716"/>
                    <a:pt x="2049" y="4835"/>
                    <a:pt x="1906" y="4859"/>
                  </a:cubicBezTo>
                  <a:cubicBezTo>
                    <a:pt x="1890" y="4861"/>
                    <a:pt x="1875" y="4862"/>
                    <a:pt x="1860" y="4862"/>
                  </a:cubicBezTo>
                  <a:cubicBezTo>
                    <a:pt x="1668" y="4862"/>
                    <a:pt x="1525" y="4726"/>
                    <a:pt x="1525" y="4549"/>
                  </a:cubicBezTo>
                  <a:lnTo>
                    <a:pt x="1525" y="1549"/>
                  </a:lnTo>
                  <a:cubicBezTo>
                    <a:pt x="1525" y="858"/>
                    <a:pt x="2049" y="334"/>
                    <a:pt x="2740" y="334"/>
                  </a:cubicBezTo>
                  <a:close/>
                  <a:moveTo>
                    <a:pt x="3139" y="4761"/>
                  </a:moveTo>
                  <a:cubicBezTo>
                    <a:pt x="3283" y="4761"/>
                    <a:pt x="3383" y="4873"/>
                    <a:pt x="3383" y="5026"/>
                  </a:cubicBezTo>
                  <a:lnTo>
                    <a:pt x="3383" y="5716"/>
                  </a:lnTo>
                  <a:cubicBezTo>
                    <a:pt x="3383" y="5859"/>
                    <a:pt x="3264" y="6026"/>
                    <a:pt x="3097" y="6026"/>
                  </a:cubicBezTo>
                  <a:lnTo>
                    <a:pt x="2478" y="6026"/>
                  </a:lnTo>
                  <a:cubicBezTo>
                    <a:pt x="2382" y="5859"/>
                    <a:pt x="2192" y="5788"/>
                    <a:pt x="2025" y="5788"/>
                  </a:cubicBezTo>
                  <a:lnTo>
                    <a:pt x="1549" y="5788"/>
                  </a:lnTo>
                  <a:cubicBezTo>
                    <a:pt x="1358" y="5788"/>
                    <a:pt x="1192" y="5859"/>
                    <a:pt x="1096" y="6026"/>
                  </a:cubicBezTo>
                  <a:lnTo>
                    <a:pt x="525" y="6026"/>
                  </a:lnTo>
                  <a:cubicBezTo>
                    <a:pt x="477" y="6026"/>
                    <a:pt x="453" y="6026"/>
                    <a:pt x="382" y="5978"/>
                  </a:cubicBezTo>
                  <a:cubicBezTo>
                    <a:pt x="287" y="5931"/>
                    <a:pt x="239" y="5835"/>
                    <a:pt x="239" y="5740"/>
                  </a:cubicBezTo>
                  <a:lnTo>
                    <a:pt x="239" y="5073"/>
                  </a:lnTo>
                  <a:cubicBezTo>
                    <a:pt x="239" y="4907"/>
                    <a:pt x="358" y="4764"/>
                    <a:pt x="525" y="4764"/>
                  </a:cubicBezTo>
                  <a:lnTo>
                    <a:pt x="1192" y="4764"/>
                  </a:lnTo>
                  <a:cubicBezTo>
                    <a:pt x="1287" y="5026"/>
                    <a:pt x="1525" y="5216"/>
                    <a:pt x="1811" y="5216"/>
                  </a:cubicBezTo>
                  <a:cubicBezTo>
                    <a:pt x="2120" y="5216"/>
                    <a:pt x="2359" y="5002"/>
                    <a:pt x="2430" y="4764"/>
                  </a:cubicBezTo>
                  <a:lnTo>
                    <a:pt x="3097" y="4764"/>
                  </a:lnTo>
                  <a:cubicBezTo>
                    <a:pt x="3111" y="4762"/>
                    <a:pt x="3125" y="4761"/>
                    <a:pt x="3139" y="4761"/>
                  </a:cubicBezTo>
                  <a:close/>
                  <a:moveTo>
                    <a:pt x="2049" y="6145"/>
                  </a:moveTo>
                  <a:cubicBezTo>
                    <a:pt x="2144" y="6145"/>
                    <a:pt x="2239" y="6193"/>
                    <a:pt x="2239" y="6288"/>
                  </a:cubicBezTo>
                  <a:cubicBezTo>
                    <a:pt x="2239" y="6383"/>
                    <a:pt x="2168" y="6454"/>
                    <a:pt x="2049" y="6454"/>
                  </a:cubicBezTo>
                  <a:lnTo>
                    <a:pt x="1596" y="6454"/>
                  </a:lnTo>
                  <a:cubicBezTo>
                    <a:pt x="1525" y="6454"/>
                    <a:pt x="1430" y="6383"/>
                    <a:pt x="1430" y="6288"/>
                  </a:cubicBezTo>
                  <a:cubicBezTo>
                    <a:pt x="1430" y="6193"/>
                    <a:pt x="1525" y="6145"/>
                    <a:pt x="1596" y="6145"/>
                  </a:cubicBezTo>
                  <a:close/>
                  <a:moveTo>
                    <a:pt x="3144" y="6335"/>
                  </a:moveTo>
                  <a:lnTo>
                    <a:pt x="3144" y="7121"/>
                  </a:lnTo>
                  <a:cubicBezTo>
                    <a:pt x="3144" y="7264"/>
                    <a:pt x="3025" y="7407"/>
                    <a:pt x="2859" y="7407"/>
                  </a:cubicBezTo>
                  <a:lnTo>
                    <a:pt x="763" y="7407"/>
                  </a:lnTo>
                  <a:cubicBezTo>
                    <a:pt x="620" y="7407"/>
                    <a:pt x="477" y="7288"/>
                    <a:pt x="477" y="7121"/>
                  </a:cubicBezTo>
                  <a:lnTo>
                    <a:pt x="477" y="6335"/>
                  </a:lnTo>
                  <a:lnTo>
                    <a:pt x="1073" y="6335"/>
                  </a:lnTo>
                  <a:cubicBezTo>
                    <a:pt x="1096" y="6621"/>
                    <a:pt x="1335" y="6812"/>
                    <a:pt x="1596" y="6812"/>
                  </a:cubicBezTo>
                  <a:lnTo>
                    <a:pt x="2073" y="6812"/>
                  </a:lnTo>
                  <a:cubicBezTo>
                    <a:pt x="2359" y="6812"/>
                    <a:pt x="2573" y="6621"/>
                    <a:pt x="2621" y="6335"/>
                  </a:cubicBezTo>
                  <a:close/>
                  <a:moveTo>
                    <a:pt x="4407" y="4049"/>
                  </a:moveTo>
                  <a:lnTo>
                    <a:pt x="4407" y="4549"/>
                  </a:lnTo>
                  <a:cubicBezTo>
                    <a:pt x="4407" y="4859"/>
                    <a:pt x="4645" y="5121"/>
                    <a:pt x="4931" y="5192"/>
                  </a:cubicBezTo>
                  <a:lnTo>
                    <a:pt x="5359" y="7717"/>
                  </a:lnTo>
                  <a:cubicBezTo>
                    <a:pt x="5383" y="7812"/>
                    <a:pt x="5359" y="7883"/>
                    <a:pt x="5335" y="7955"/>
                  </a:cubicBezTo>
                  <a:cubicBezTo>
                    <a:pt x="5264" y="8002"/>
                    <a:pt x="5216" y="8050"/>
                    <a:pt x="5121" y="8074"/>
                  </a:cubicBezTo>
                  <a:cubicBezTo>
                    <a:pt x="5109" y="8076"/>
                    <a:pt x="5096" y="8077"/>
                    <a:pt x="5084" y="8077"/>
                  </a:cubicBezTo>
                  <a:cubicBezTo>
                    <a:pt x="4950" y="8077"/>
                    <a:pt x="4809" y="7966"/>
                    <a:pt x="4788" y="7836"/>
                  </a:cubicBezTo>
                  <a:lnTo>
                    <a:pt x="4430" y="5811"/>
                  </a:lnTo>
                  <a:cubicBezTo>
                    <a:pt x="4383" y="5383"/>
                    <a:pt x="4073" y="5073"/>
                    <a:pt x="3692" y="4954"/>
                  </a:cubicBezTo>
                  <a:cubicBezTo>
                    <a:pt x="3621" y="4645"/>
                    <a:pt x="3359" y="4406"/>
                    <a:pt x="3073" y="4406"/>
                  </a:cubicBezTo>
                  <a:lnTo>
                    <a:pt x="2430" y="4406"/>
                  </a:lnTo>
                  <a:lnTo>
                    <a:pt x="2430" y="4049"/>
                  </a:lnTo>
                  <a:close/>
                  <a:moveTo>
                    <a:pt x="1906" y="7764"/>
                  </a:moveTo>
                  <a:lnTo>
                    <a:pt x="1882" y="7860"/>
                  </a:lnTo>
                  <a:cubicBezTo>
                    <a:pt x="1882" y="7955"/>
                    <a:pt x="1811" y="8002"/>
                    <a:pt x="1763" y="8050"/>
                  </a:cubicBezTo>
                  <a:cubicBezTo>
                    <a:pt x="1692" y="8098"/>
                    <a:pt x="1596" y="8098"/>
                    <a:pt x="1549" y="8098"/>
                  </a:cubicBezTo>
                  <a:cubicBezTo>
                    <a:pt x="1406" y="8074"/>
                    <a:pt x="1311" y="7931"/>
                    <a:pt x="1311" y="7764"/>
                  </a:cubicBezTo>
                  <a:close/>
                  <a:moveTo>
                    <a:pt x="2787" y="1"/>
                  </a:moveTo>
                  <a:cubicBezTo>
                    <a:pt x="1930" y="1"/>
                    <a:pt x="1239" y="691"/>
                    <a:pt x="1239" y="1549"/>
                  </a:cubicBezTo>
                  <a:lnTo>
                    <a:pt x="1239" y="4383"/>
                  </a:lnTo>
                  <a:lnTo>
                    <a:pt x="620" y="4383"/>
                  </a:lnTo>
                  <a:cubicBezTo>
                    <a:pt x="263" y="4383"/>
                    <a:pt x="1" y="4668"/>
                    <a:pt x="1" y="5002"/>
                  </a:cubicBezTo>
                  <a:lnTo>
                    <a:pt x="1" y="5692"/>
                  </a:lnTo>
                  <a:cubicBezTo>
                    <a:pt x="1" y="5907"/>
                    <a:pt x="96" y="6073"/>
                    <a:pt x="239" y="6169"/>
                  </a:cubicBezTo>
                  <a:lnTo>
                    <a:pt x="239" y="7050"/>
                  </a:lnTo>
                  <a:cubicBezTo>
                    <a:pt x="239" y="7407"/>
                    <a:pt x="525" y="7693"/>
                    <a:pt x="858" y="7693"/>
                  </a:cubicBezTo>
                  <a:lnTo>
                    <a:pt x="1049" y="7693"/>
                  </a:lnTo>
                  <a:cubicBezTo>
                    <a:pt x="1049" y="7693"/>
                    <a:pt x="1215" y="8312"/>
                    <a:pt x="1549" y="8360"/>
                  </a:cubicBezTo>
                  <a:lnTo>
                    <a:pt x="1668" y="8360"/>
                  </a:lnTo>
                  <a:cubicBezTo>
                    <a:pt x="1787" y="8360"/>
                    <a:pt x="1906" y="8336"/>
                    <a:pt x="2025" y="8241"/>
                  </a:cubicBezTo>
                  <a:cubicBezTo>
                    <a:pt x="2168" y="8169"/>
                    <a:pt x="2263" y="8002"/>
                    <a:pt x="2287" y="7836"/>
                  </a:cubicBezTo>
                  <a:lnTo>
                    <a:pt x="2311" y="7645"/>
                  </a:lnTo>
                  <a:lnTo>
                    <a:pt x="2954" y="7645"/>
                  </a:lnTo>
                  <a:cubicBezTo>
                    <a:pt x="3311" y="7645"/>
                    <a:pt x="3573" y="7383"/>
                    <a:pt x="3573" y="7026"/>
                  </a:cubicBezTo>
                  <a:lnTo>
                    <a:pt x="3573" y="6145"/>
                  </a:lnTo>
                  <a:cubicBezTo>
                    <a:pt x="3716" y="6026"/>
                    <a:pt x="3764" y="5669"/>
                    <a:pt x="3764" y="5669"/>
                  </a:cubicBezTo>
                  <a:lnTo>
                    <a:pt x="3764" y="5240"/>
                  </a:lnTo>
                  <a:cubicBezTo>
                    <a:pt x="3978" y="5359"/>
                    <a:pt x="4121" y="5573"/>
                    <a:pt x="4168" y="5811"/>
                  </a:cubicBezTo>
                  <a:lnTo>
                    <a:pt x="4526" y="7860"/>
                  </a:lnTo>
                  <a:cubicBezTo>
                    <a:pt x="4570" y="8166"/>
                    <a:pt x="4856" y="8413"/>
                    <a:pt x="5161" y="8413"/>
                  </a:cubicBezTo>
                  <a:cubicBezTo>
                    <a:pt x="5187" y="8413"/>
                    <a:pt x="5214" y="8411"/>
                    <a:pt x="5240" y="8407"/>
                  </a:cubicBezTo>
                  <a:cubicBezTo>
                    <a:pt x="5407" y="8360"/>
                    <a:pt x="5550" y="8288"/>
                    <a:pt x="5645" y="8121"/>
                  </a:cubicBezTo>
                  <a:cubicBezTo>
                    <a:pt x="5693" y="8050"/>
                    <a:pt x="5740" y="7883"/>
                    <a:pt x="5716" y="7717"/>
                  </a:cubicBezTo>
                  <a:lnTo>
                    <a:pt x="5288" y="5145"/>
                  </a:lnTo>
                  <a:cubicBezTo>
                    <a:pt x="5526" y="5073"/>
                    <a:pt x="5716" y="4835"/>
                    <a:pt x="5716" y="4549"/>
                  </a:cubicBezTo>
                  <a:lnTo>
                    <a:pt x="5716" y="1549"/>
                  </a:lnTo>
                  <a:cubicBezTo>
                    <a:pt x="5716" y="691"/>
                    <a:pt x="5026" y="1"/>
                    <a:pt x="4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3"/>
            <p:cNvSpPr/>
            <p:nvPr/>
          </p:nvSpPr>
          <p:spPr>
            <a:xfrm>
              <a:off x="1011102" y="3812937"/>
              <a:ext cx="138096" cy="10184"/>
            </a:xfrm>
            <a:custGeom>
              <a:rect b="b" l="l" r="r" t="t"/>
              <a:pathLst>
                <a:path extrusionOk="0" h="311" w="4217">
                  <a:moveTo>
                    <a:pt x="168" y="0"/>
                  </a:moveTo>
                  <a:cubicBezTo>
                    <a:pt x="72" y="0"/>
                    <a:pt x="1" y="48"/>
                    <a:pt x="1" y="143"/>
                  </a:cubicBezTo>
                  <a:cubicBezTo>
                    <a:pt x="1" y="239"/>
                    <a:pt x="49" y="310"/>
                    <a:pt x="168" y="310"/>
                  </a:cubicBezTo>
                  <a:lnTo>
                    <a:pt x="4049" y="310"/>
                  </a:lnTo>
                  <a:cubicBezTo>
                    <a:pt x="4121" y="310"/>
                    <a:pt x="4216" y="239"/>
                    <a:pt x="4216" y="143"/>
                  </a:cubicBezTo>
                  <a:cubicBezTo>
                    <a:pt x="4192" y="48"/>
                    <a:pt x="4121" y="0"/>
                    <a:pt x="4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3"/>
            <p:cNvSpPr/>
            <p:nvPr/>
          </p:nvSpPr>
          <p:spPr>
            <a:xfrm>
              <a:off x="1047780" y="3850367"/>
              <a:ext cx="101419" cy="10938"/>
            </a:xfrm>
            <a:custGeom>
              <a:rect b="b" l="l" r="r" t="t"/>
              <a:pathLst>
                <a:path extrusionOk="0" h="334" w="3097">
                  <a:moveTo>
                    <a:pt x="191" y="1"/>
                  </a:moveTo>
                  <a:cubicBezTo>
                    <a:pt x="95" y="1"/>
                    <a:pt x="0" y="72"/>
                    <a:pt x="0" y="167"/>
                  </a:cubicBezTo>
                  <a:cubicBezTo>
                    <a:pt x="0" y="239"/>
                    <a:pt x="72" y="334"/>
                    <a:pt x="191" y="334"/>
                  </a:cubicBezTo>
                  <a:lnTo>
                    <a:pt x="2929" y="334"/>
                  </a:lnTo>
                  <a:cubicBezTo>
                    <a:pt x="3001" y="334"/>
                    <a:pt x="3096" y="239"/>
                    <a:pt x="3096" y="167"/>
                  </a:cubicBezTo>
                  <a:cubicBezTo>
                    <a:pt x="3096" y="72"/>
                    <a:pt x="3001" y="1"/>
                    <a:pt x="2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 name="Google Shape;1974;p53"/>
          <p:cNvGrpSpPr/>
          <p:nvPr/>
        </p:nvGrpSpPr>
        <p:grpSpPr>
          <a:xfrm>
            <a:off x="1741077" y="3660858"/>
            <a:ext cx="360321" cy="361107"/>
            <a:chOff x="1741077" y="3660858"/>
            <a:chExt cx="360321" cy="361107"/>
          </a:xfrm>
        </p:grpSpPr>
        <p:sp>
          <p:nvSpPr>
            <p:cNvPr id="1975" name="Google Shape;1975;p53"/>
            <p:cNvSpPr/>
            <p:nvPr/>
          </p:nvSpPr>
          <p:spPr>
            <a:xfrm>
              <a:off x="1741077" y="3660858"/>
              <a:ext cx="360321" cy="361107"/>
            </a:xfrm>
            <a:custGeom>
              <a:rect b="b" l="l" r="r" t="t"/>
              <a:pathLst>
                <a:path extrusionOk="0" h="11027" w="11003">
                  <a:moveTo>
                    <a:pt x="2072" y="1"/>
                  </a:moveTo>
                  <a:cubicBezTo>
                    <a:pt x="1834" y="1"/>
                    <a:pt x="1667" y="167"/>
                    <a:pt x="1667" y="405"/>
                  </a:cubicBezTo>
                  <a:lnTo>
                    <a:pt x="1667" y="2882"/>
                  </a:lnTo>
                  <a:lnTo>
                    <a:pt x="453" y="3597"/>
                  </a:lnTo>
                  <a:cubicBezTo>
                    <a:pt x="238" y="3716"/>
                    <a:pt x="96" y="3882"/>
                    <a:pt x="48" y="4121"/>
                  </a:cubicBezTo>
                  <a:cubicBezTo>
                    <a:pt x="0" y="4335"/>
                    <a:pt x="24" y="4573"/>
                    <a:pt x="167" y="4787"/>
                  </a:cubicBezTo>
                  <a:cubicBezTo>
                    <a:pt x="328" y="5055"/>
                    <a:pt x="622" y="5189"/>
                    <a:pt x="921" y="5189"/>
                  </a:cubicBezTo>
                  <a:cubicBezTo>
                    <a:pt x="1020" y="5189"/>
                    <a:pt x="1120" y="5174"/>
                    <a:pt x="1215" y="5145"/>
                  </a:cubicBezTo>
                  <a:lnTo>
                    <a:pt x="1215" y="10622"/>
                  </a:lnTo>
                  <a:lnTo>
                    <a:pt x="238" y="10622"/>
                  </a:lnTo>
                  <a:cubicBezTo>
                    <a:pt x="238" y="10622"/>
                    <a:pt x="48" y="10669"/>
                    <a:pt x="48" y="10789"/>
                  </a:cubicBezTo>
                  <a:cubicBezTo>
                    <a:pt x="48" y="10884"/>
                    <a:pt x="143" y="10979"/>
                    <a:pt x="238" y="10979"/>
                  </a:cubicBezTo>
                  <a:lnTo>
                    <a:pt x="2310" y="10979"/>
                  </a:lnTo>
                  <a:cubicBezTo>
                    <a:pt x="2406" y="10979"/>
                    <a:pt x="2501" y="10884"/>
                    <a:pt x="2501" y="10789"/>
                  </a:cubicBezTo>
                  <a:cubicBezTo>
                    <a:pt x="2501" y="10717"/>
                    <a:pt x="2406" y="10622"/>
                    <a:pt x="2310" y="10622"/>
                  </a:cubicBezTo>
                  <a:lnTo>
                    <a:pt x="1572" y="10622"/>
                  </a:lnTo>
                  <a:lnTo>
                    <a:pt x="1572" y="4930"/>
                  </a:lnTo>
                  <a:lnTo>
                    <a:pt x="5549" y="2525"/>
                  </a:lnTo>
                  <a:lnTo>
                    <a:pt x="8192" y="4097"/>
                  </a:lnTo>
                  <a:cubicBezTo>
                    <a:pt x="8218" y="4114"/>
                    <a:pt x="8246" y="4121"/>
                    <a:pt x="8275" y="4121"/>
                  </a:cubicBezTo>
                  <a:cubicBezTo>
                    <a:pt x="8328" y="4121"/>
                    <a:pt x="8384" y="4095"/>
                    <a:pt x="8431" y="4049"/>
                  </a:cubicBezTo>
                  <a:cubicBezTo>
                    <a:pt x="8478" y="3954"/>
                    <a:pt x="8454" y="3859"/>
                    <a:pt x="8359" y="3811"/>
                  </a:cubicBezTo>
                  <a:lnTo>
                    <a:pt x="5644" y="2168"/>
                  </a:lnTo>
                  <a:cubicBezTo>
                    <a:pt x="5621" y="2144"/>
                    <a:pt x="5591" y="2132"/>
                    <a:pt x="5561" y="2132"/>
                  </a:cubicBezTo>
                  <a:cubicBezTo>
                    <a:pt x="5531" y="2132"/>
                    <a:pt x="5501" y="2144"/>
                    <a:pt x="5478" y="2168"/>
                  </a:cubicBezTo>
                  <a:lnTo>
                    <a:pt x="1215" y="4740"/>
                  </a:lnTo>
                  <a:cubicBezTo>
                    <a:pt x="1133" y="4797"/>
                    <a:pt x="1039" y="4824"/>
                    <a:pt x="946" y="4824"/>
                  </a:cubicBezTo>
                  <a:cubicBezTo>
                    <a:pt x="769" y="4824"/>
                    <a:pt x="594" y="4729"/>
                    <a:pt x="500" y="4573"/>
                  </a:cubicBezTo>
                  <a:cubicBezTo>
                    <a:pt x="453" y="4454"/>
                    <a:pt x="405" y="4335"/>
                    <a:pt x="453" y="4192"/>
                  </a:cubicBezTo>
                  <a:cubicBezTo>
                    <a:pt x="477" y="4073"/>
                    <a:pt x="572" y="3954"/>
                    <a:pt x="691" y="3859"/>
                  </a:cubicBezTo>
                  <a:lnTo>
                    <a:pt x="2644" y="2668"/>
                  </a:lnTo>
                  <a:cubicBezTo>
                    <a:pt x="2739" y="2596"/>
                    <a:pt x="2763" y="2525"/>
                    <a:pt x="2715" y="2430"/>
                  </a:cubicBezTo>
                  <a:cubicBezTo>
                    <a:pt x="2668" y="2366"/>
                    <a:pt x="2609" y="2334"/>
                    <a:pt x="2555" y="2334"/>
                  </a:cubicBezTo>
                  <a:cubicBezTo>
                    <a:pt x="2527" y="2334"/>
                    <a:pt x="2501" y="2342"/>
                    <a:pt x="2477" y="2358"/>
                  </a:cubicBezTo>
                  <a:lnTo>
                    <a:pt x="2072" y="2596"/>
                  </a:lnTo>
                  <a:lnTo>
                    <a:pt x="2072" y="334"/>
                  </a:lnTo>
                  <a:cubicBezTo>
                    <a:pt x="2072" y="310"/>
                    <a:pt x="2096" y="286"/>
                    <a:pt x="2144" y="286"/>
                  </a:cubicBezTo>
                  <a:lnTo>
                    <a:pt x="3049" y="286"/>
                  </a:lnTo>
                  <a:cubicBezTo>
                    <a:pt x="3096" y="286"/>
                    <a:pt x="3120" y="310"/>
                    <a:pt x="3120" y="334"/>
                  </a:cubicBezTo>
                  <a:lnTo>
                    <a:pt x="3120" y="1977"/>
                  </a:lnTo>
                  <a:lnTo>
                    <a:pt x="2882" y="2144"/>
                  </a:lnTo>
                  <a:cubicBezTo>
                    <a:pt x="2787" y="2192"/>
                    <a:pt x="2763" y="2287"/>
                    <a:pt x="2834" y="2382"/>
                  </a:cubicBezTo>
                  <a:cubicBezTo>
                    <a:pt x="2865" y="2429"/>
                    <a:pt x="2916" y="2465"/>
                    <a:pt x="2975" y="2465"/>
                  </a:cubicBezTo>
                  <a:cubicBezTo>
                    <a:pt x="3006" y="2465"/>
                    <a:pt x="3039" y="2455"/>
                    <a:pt x="3072" y="2430"/>
                  </a:cubicBezTo>
                  <a:lnTo>
                    <a:pt x="5239" y="1120"/>
                  </a:lnTo>
                  <a:cubicBezTo>
                    <a:pt x="5323" y="1072"/>
                    <a:pt x="5418" y="1048"/>
                    <a:pt x="5510" y="1048"/>
                  </a:cubicBezTo>
                  <a:cubicBezTo>
                    <a:pt x="5603" y="1048"/>
                    <a:pt x="5692" y="1072"/>
                    <a:pt x="5763" y="1120"/>
                  </a:cubicBezTo>
                  <a:lnTo>
                    <a:pt x="10383" y="3930"/>
                  </a:lnTo>
                  <a:cubicBezTo>
                    <a:pt x="10502" y="3978"/>
                    <a:pt x="10598" y="4097"/>
                    <a:pt x="10622" y="4240"/>
                  </a:cubicBezTo>
                  <a:cubicBezTo>
                    <a:pt x="10645" y="4359"/>
                    <a:pt x="10622" y="4525"/>
                    <a:pt x="10574" y="4644"/>
                  </a:cubicBezTo>
                  <a:cubicBezTo>
                    <a:pt x="10479" y="4787"/>
                    <a:pt x="10288" y="4883"/>
                    <a:pt x="10121" y="4883"/>
                  </a:cubicBezTo>
                  <a:cubicBezTo>
                    <a:pt x="10026" y="4883"/>
                    <a:pt x="9931" y="4835"/>
                    <a:pt x="9859" y="4787"/>
                  </a:cubicBezTo>
                  <a:lnTo>
                    <a:pt x="8835" y="4192"/>
                  </a:lnTo>
                  <a:cubicBezTo>
                    <a:pt x="8802" y="4167"/>
                    <a:pt x="8772" y="4157"/>
                    <a:pt x="8744" y="4157"/>
                  </a:cubicBezTo>
                  <a:cubicBezTo>
                    <a:pt x="8690" y="4157"/>
                    <a:pt x="8644" y="4193"/>
                    <a:pt x="8597" y="4240"/>
                  </a:cubicBezTo>
                  <a:cubicBezTo>
                    <a:pt x="8550" y="4335"/>
                    <a:pt x="8574" y="4430"/>
                    <a:pt x="8669" y="4478"/>
                  </a:cubicBezTo>
                  <a:lnTo>
                    <a:pt x="9502" y="5002"/>
                  </a:lnTo>
                  <a:lnTo>
                    <a:pt x="9502" y="10669"/>
                  </a:lnTo>
                  <a:lnTo>
                    <a:pt x="2953" y="10669"/>
                  </a:lnTo>
                  <a:cubicBezTo>
                    <a:pt x="2858" y="10669"/>
                    <a:pt x="2763" y="10741"/>
                    <a:pt x="2763" y="10860"/>
                  </a:cubicBezTo>
                  <a:cubicBezTo>
                    <a:pt x="2763" y="10955"/>
                    <a:pt x="2858" y="11027"/>
                    <a:pt x="2953" y="11027"/>
                  </a:cubicBezTo>
                  <a:lnTo>
                    <a:pt x="10836" y="11027"/>
                  </a:lnTo>
                  <a:cubicBezTo>
                    <a:pt x="10931" y="11027"/>
                    <a:pt x="11003" y="10955"/>
                    <a:pt x="11003" y="10860"/>
                  </a:cubicBezTo>
                  <a:cubicBezTo>
                    <a:pt x="10979" y="10717"/>
                    <a:pt x="10812" y="10646"/>
                    <a:pt x="10812" y="10646"/>
                  </a:cubicBezTo>
                  <a:lnTo>
                    <a:pt x="9812" y="10646"/>
                  </a:lnTo>
                  <a:lnTo>
                    <a:pt x="9812" y="5168"/>
                  </a:lnTo>
                  <a:cubicBezTo>
                    <a:pt x="9907" y="5192"/>
                    <a:pt x="10002" y="5240"/>
                    <a:pt x="10121" y="5240"/>
                  </a:cubicBezTo>
                  <a:cubicBezTo>
                    <a:pt x="10407" y="5240"/>
                    <a:pt x="10693" y="5073"/>
                    <a:pt x="10860" y="4811"/>
                  </a:cubicBezTo>
                  <a:cubicBezTo>
                    <a:pt x="10979" y="4597"/>
                    <a:pt x="11003" y="4406"/>
                    <a:pt x="10979" y="4168"/>
                  </a:cubicBezTo>
                  <a:cubicBezTo>
                    <a:pt x="10931" y="3930"/>
                    <a:pt x="10812" y="3739"/>
                    <a:pt x="10598" y="3620"/>
                  </a:cubicBezTo>
                  <a:lnTo>
                    <a:pt x="5978" y="834"/>
                  </a:lnTo>
                  <a:cubicBezTo>
                    <a:pt x="5847" y="739"/>
                    <a:pt x="5692" y="691"/>
                    <a:pt x="5534" y="691"/>
                  </a:cubicBezTo>
                  <a:cubicBezTo>
                    <a:pt x="5376" y="691"/>
                    <a:pt x="5216" y="739"/>
                    <a:pt x="5073" y="834"/>
                  </a:cubicBezTo>
                  <a:lnTo>
                    <a:pt x="3382" y="1834"/>
                  </a:lnTo>
                  <a:lnTo>
                    <a:pt x="3382" y="405"/>
                  </a:lnTo>
                  <a:cubicBezTo>
                    <a:pt x="3382" y="167"/>
                    <a:pt x="3215" y="1"/>
                    <a:pt x="2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3"/>
            <p:cNvSpPr/>
            <p:nvPr/>
          </p:nvSpPr>
          <p:spPr>
            <a:xfrm>
              <a:off x="1847146" y="3865202"/>
              <a:ext cx="148182" cy="95950"/>
            </a:xfrm>
            <a:custGeom>
              <a:rect b="b" l="l" r="r" t="t"/>
              <a:pathLst>
                <a:path extrusionOk="0" h="2930" w="4525">
                  <a:moveTo>
                    <a:pt x="2072" y="333"/>
                  </a:moveTo>
                  <a:lnTo>
                    <a:pt x="2072" y="929"/>
                  </a:lnTo>
                  <a:lnTo>
                    <a:pt x="357" y="929"/>
                  </a:lnTo>
                  <a:lnTo>
                    <a:pt x="357" y="381"/>
                  </a:lnTo>
                  <a:cubicBezTo>
                    <a:pt x="357" y="357"/>
                    <a:pt x="381" y="333"/>
                    <a:pt x="405" y="333"/>
                  </a:cubicBezTo>
                  <a:close/>
                  <a:moveTo>
                    <a:pt x="2096" y="1262"/>
                  </a:moveTo>
                  <a:lnTo>
                    <a:pt x="2096" y="2524"/>
                  </a:lnTo>
                  <a:lnTo>
                    <a:pt x="429" y="2524"/>
                  </a:lnTo>
                  <a:cubicBezTo>
                    <a:pt x="381" y="2524"/>
                    <a:pt x="357" y="2501"/>
                    <a:pt x="357" y="2477"/>
                  </a:cubicBezTo>
                  <a:lnTo>
                    <a:pt x="357" y="1262"/>
                  </a:lnTo>
                  <a:close/>
                  <a:moveTo>
                    <a:pt x="4120" y="357"/>
                  </a:moveTo>
                  <a:cubicBezTo>
                    <a:pt x="4144" y="357"/>
                    <a:pt x="4168" y="381"/>
                    <a:pt x="4168" y="429"/>
                  </a:cubicBezTo>
                  <a:lnTo>
                    <a:pt x="4168" y="2501"/>
                  </a:lnTo>
                  <a:cubicBezTo>
                    <a:pt x="4168" y="2524"/>
                    <a:pt x="4144" y="2572"/>
                    <a:pt x="4120" y="2572"/>
                  </a:cubicBezTo>
                  <a:lnTo>
                    <a:pt x="2453" y="2572"/>
                  </a:lnTo>
                  <a:lnTo>
                    <a:pt x="2453" y="1286"/>
                  </a:lnTo>
                  <a:lnTo>
                    <a:pt x="3644" y="1286"/>
                  </a:lnTo>
                  <a:cubicBezTo>
                    <a:pt x="3715" y="1286"/>
                    <a:pt x="3810" y="1215"/>
                    <a:pt x="3810" y="1143"/>
                  </a:cubicBezTo>
                  <a:cubicBezTo>
                    <a:pt x="3810" y="1048"/>
                    <a:pt x="3763" y="953"/>
                    <a:pt x="3644" y="953"/>
                  </a:cubicBezTo>
                  <a:lnTo>
                    <a:pt x="2453" y="953"/>
                  </a:lnTo>
                  <a:lnTo>
                    <a:pt x="2453" y="357"/>
                  </a:lnTo>
                  <a:close/>
                  <a:moveTo>
                    <a:pt x="429" y="0"/>
                  </a:moveTo>
                  <a:cubicBezTo>
                    <a:pt x="191" y="0"/>
                    <a:pt x="0" y="214"/>
                    <a:pt x="0" y="429"/>
                  </a:cubicBezTo>
                  <a:lnTo>
                    <a:pt x="0" y="2501"/>
                  </a:lnTo>
                  <a:cubicBezTo>
                    <a:pt x="0" y="2739"/>
                    <a:pt x="191" y="2929"/>
                    <a:pt x="429" y="2929"/>
                  </a:cubicBezTo>
                  <a:lnTo>
                    <a:pt x="4120" y="2929"/>
                  </a:lnTo>
                  <a:cubicBezTo>
                    <a:pt x="4358" y="2929"/>
                    <a:pt x="4525" y="2739"/>
                    <a:pt x="4525" y="2501"/>
                  </a:cubicBezTo>
                  <a:lnTo>
                    <a:pt x="4525" y="429"/>
                  </a:lnTo>
                  <a:cubicBezTo>
                    <a:pt x="4525" y="191"/>
                    <a:pt x="4358" y="0"/>
                    <a:pt x="4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3"/>
            <p:cNvSpPr/>
            <p:nvPr/>
          </p:nvSpPr>
          <p:spPr>
            <a:xfrm>
              <a:off x="1889259" y="3781729"/>
              <a:ext cx="65528" cy="41393"/>
            </a:xfrm>
            <a:custGeom>
              <a:rect b="b" l="l" r="r" t="t"/>
              <a:pathLst>
                <a:path extrusionOk="0" h="1264" w="2001">
                  <a:moveTo>
                    <a:pt x="1310" y="358"/>
                  </a:moveTo>
                  <a:cubicBezTo>
                    <a:pt x="1453" y="358"/>
                    <a:pt x="1572" y="430"/>
                    <a:pt x="1596" y="596"/>
                  </a:cubicBezTo>
                  <a:cubicBezTo>
                    <a:pt x="1643" y="763"/>
                    <a:pt x="1477" y="906"/>
                    <a:pt x="1310" y="906"/>
                  </a:cubicBezTo>
                  <a:lnTo>
                    <a:pt x="619" y="906"/>
                  </a:lnTo>
                  <a:cubicBezTo>
                    <a:pt x="453" y="906"/>
                    <a:pt x="286" y="763"/>
                    <a:pt x="333" y="596"/>
                  </a:cubicBezTo>
                  <a:cubicBezTo>
                    <a:pt x="381" y="477"/>
                    <a:pt x="500" y="358"/>
                    <a:pt x="619" y="358"/>
                  </a:cubicBezTo>
                  <a:close/>
                  <a:moveTo>
                    <a:pt x="643" y="1"/>
                  </a:moveTo>
                  <a:cubicBezTo>
                    <a:pt x="286" y="1"/>
                    <a:pt x="24" y="263"/>
                    <a:pt x="0" y="620"/>
                  </a:cubicBezTo>
                  <a:cubicBezTo>
                    <a:pt x="0" y="977"/>
                    <a:pt x="262" y="1263"/>
                    <a:pt x="619" y="1263"/>
                  </a:cubicBezTo>
                  <a:lnTo>
                    <a:pt x="1334" y="1263"/>
                  </a:lnTo>
                  <a:cubicBezTo>
                    <a:pt x="1691" y="1263"/>
                    <a:pt x="2000" y="977"/>
                    <a:pt x="1953" y="620"/>
                  </a:cubicBezTo>
                  <a:cubicBezTo>
                    <a:pt x="1953" y="263"/>
                    <a:pt x="1667" y="1"/>
                    <a:pt x="1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53"/>
          <p:cNvGrpSpPr/>
          <p:nvPr/>
        </p:nvGrpSpPr>
        <p:grpSpPr>
          <a:xfrm>
            <a:off x="2499083" y="3706082"/>
            <a:ext cx="362679" cy="269086"/>
            <a:chOff x="2499083" y="3706082"/>
            <a:chExt cx="362679" cy="269086"/>
          </a:xfrm>
        </p:grpSpPr>
        <p:sp>
          <p:nvSpPr>
            <p:cNvPr id="1979" name="Google Shape;1979;p53"/>
            <p:cNvSpPr/>
            <p:nvPr/>
          </p:nvSpPr>
          <p:spPr>
            <a:xfrm>
              <a:off x="2537300" y="3766927"/>
              <a:ext cx="206702" cy="145857"/>
            </a:xfrm>
            <a:custGeom>
              <a:rect b="b" l="l" r="r" t="t"/>
              <a:pathLst>
                <a:path extrusionOk="0" h="4454" w="6312">
                  <a:moveTo>
                    <a:pt x="2359" y="0"/>
                  </a:moveTo>
                  <a:cubicBezTo>
                    <a:pt x="1049" y="0"/>
                    <a:pt x="1" y="1096"/>
                    <a:pt x="96" y="2382"/>
                  </a:cubicBezTo>
                  <a:cubicBezTo>
                    <a:pt x="120" y="3001"/>
                    <a:pt x="453" y="3596"/>
                    <a:pt x="953" y="3977"/>
                  </a:cubicBezTo>
                  <a:cubicBezTo>
                    <a:pt x="993" y="4007"/>
                    <a:pt x="1033" y="4021"/>
                    <a:pt x="1070" y="4021"/>
                  </a:cubicBezTo>
                  <a:cubicBezTo>
                    <a:pt x="1120" y="4021"/>
                    <a:pt x="1164" y="3995"/>
                    <a:pt x="1192" y="3954"/>
                  </a:cubicBezTo>
                  <a:cubicBezTo>
                    <a:pt x="1263" y="3858"/>
                    <a:pt x="1215" y="3763"/>
                    <a:pt x="1168" y="3715"/>
                  </a:cubicBezTo>
                  <a:cubicBezTo>
                    <a:pt x="739" y="3382"/>
                    <a:pt x="477" y="2882"/>
                    <a:pt x="453" y="2334"/>
                  </a:cubicBezTo>
                  <a:cubicBezTo>
                    <a:pt x="358" y="1239"/>
                    <a:pt x="1263" y="310"/>
                    <a:pt x="2359" y="310"/>
                  </a:cubicBezTo>
                  <a:lnTo>
                    <a:pt x="3930" y="310"/>
                  </a:lnTo>
                  <a:cubicBezTo>
                    <a:pt x="4930" y="310"/>
                    <a:pt x="5812" y="1096"/>
                    <a:pt x="5859" y="2096"/>
                  </a:cubicBezTo>
                  <a:cubicBezTo>
                    <a:pt x="5931" y="3215"/>
                    <a:pt x="5073" y="4120"/>
                    <a:pt x="3954" y="4120"/>
                  </a:cubicBezTo>
                  <a:lnTo>
                    <a:pt x="2359" y="4120"/>
                  </a:lnTo>
                  <a:cubicBezTo>
                    <a:pt x="2120" y="4120"/>
                    <a:pt x="1858" y="4073"/>
                    <a:pt x="1644" y="3977"/>
                  </a:cubicBezTo>
                  <a:cubicBezTo>
                    <a:pt x="1620" y="3971"/>
                    <a:pt x="1596" y="3968"/>
                    <a:pt x="1574" y="3968"/>
                  </a:cubicBezTo>
                  <a:cubicBezTo>
                    <a:pt x="1506" y="3968"/>
                    <a:pt x="1448" y="3995"/>
                    <a:pt x="1430" y="4049"/>
                  </a:cubicBezTo>
                  <a:cubicBezTo>
                    <a:pt x="1382" y="4120"/>
                    <a:pt x="1430" y="4239"/>
                    <a:pt x="1525" y="4287"/>
                  </a:cubicBezTo>
                  <a:cubicBezTo>
                    <a:pt x="1787" y="4406"/>
                    <a:pt x="2097" y="4454"/>
                    <a:pt x="2382" y="4454"/>
                  </a:cubicBezTo>
                  <a:lnTo>
                    <a:pt x="4002" y="4454"/>
                  </a:lnTo>
                  <a:cubicBezTo>
                    <a:pt x="5264" y="4454"/>
                    <a:pt x="6312" y="3382"/>
                    <a:pt x="6264" y="2096"/>
                  </a:cubicBezTo>
                  <a:cubicBezTo>
                    <a:pt x="6169" y="953"/>
                    <a:pt x="5169" y="0"/>
                    <a:pt x="39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3"/>
            <p:cNvSpPr/>
            <p:nvPr/>
          </p:nvSpPr>
          <p:spPr>
            <a:xfrm>
              <a:off x="2557603" y="3789555"/>
              <a:ext cx="159120" cy="102172"/>
            </a:xfrm>
            <a:custGeom>
              <a:rect b="b" l="l" r="r" t="t"/>
              <a:pathLst>
                <a:path extrusionOk="0" h="3120" w="4859">
                  <a:moveTo>
                    <a:pt x="1715" y="0"/>
                  </a:moveTo>
                  <a:cubicBezTo>
                    <a:pt x="905" y="0"/>
                    <a:pt x="214" y="595"/>
                    <a:pt x="119" y="1357"/>
                  </a:cubicBezTo>
                  <a:cubicBezTo>
                    <a:pt x="0" y="2310"/>
                    <a:pt x="762" y="3120"/>
                    <a:pt x="1667" y="3120"/>
                  </a:cubicBezTo>
                  <a:lnTo>
                    <a:pt x="3310" y="3120"/>
                  </a:lnTo>
                  <a:cubicBezTo>
                    <a:pt x="4168" y="3120"/>
                    <a:pt x="4858" y="2429"/>
                    <a:pt x="4858" y="1572"/>
                  </a:cubicBezTo>
                  <a:cubicBezTo>
                    <a:pt x="4858" y="976"/>
                    <a:pt x="4501" y="405"/>
                    <a:pt x="3953" y="167"/>
                  </a:cubicBezTo>
                  <a:cubicBezTo>
                    <a:pt x="3936" y="161"/>
                    <a:pt x="3918" y="158"/>
                    <a:pt x="3899" y="158"/>
                  </a:cubicBezTo>
                  <a:cubicBezTo>
                    <a:pt x="3838" y="158"/>
                    <a:pt x="3770" y="189"/>
                    <a:pt x="3715" y="262"/>
                  </a:cubicBezTo>
                  <a:cubicBezTo>
                    <a:pt x="3691" y="357"/>
                    <a:pt x="3715" y="429"/>
                    <a:pt x="3810" y="500"/>
                  </a:cubicBezTo>
                  <a:cubicBezTo>
                    <a:pt x="4239" y="714"/>
                    <a:pt x="4501" y="1119"/>
                    <a:pt x="4501" y="1596"/>
                  </a:cubicBezTo>
                  <a:cubicBezTo>
                    <a:pt x="4501" y="2262"/>
                    <a:pt x="3953" y="2786"/>
                    <a:pt x="3310" y="2786"/>
                  </a:cubicBezTo>
                  <a:lnTo>
                    <a:pt x="1715" y="2786"/>
                  </a:lnTo>
                  <a:cubicBezTo>
                    <a:pt x="1024" y="2786"/>
                    <a:pt x="429" y="2215"/>
                    <a:pt x="476" y="1500"/>
                  </a:cubicBezTo>
                  <a:cubicBezTo>
                    <a:pt x="524" y="881"/>
                    <a:pt x="1048" y="357"/>
                    <a:pt x="1715" y="357"/>
                  </a:cubicBezTo>
                  <a:lnTo>
                    <a:pt x="3310" y="357"/>
                  </a:lnTo>
                  <a:cubicBezTo>
                    <a:pt x="3323" y="360"/>
                    <a:pt x="3336" y="362"/>
                    <a:pt x="3349" y="362"/>
                  </a:cubicBezTo>
                  <a:cubicBezTo>
                    <a:pt x="3430" y="362"/>
                    <a:pt x="3501" y="303"/>
                    <a:pt x="3501" y="262"/>
                  </a:cubicBezTo>
                  <a:cubicBezTo>
                    <a:pt x="3548" y="143"/>
                    <a:pt x="3453" y="0"/>
                    <a:pt x="3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3"/>
            <p:cNvSpPr/>
            <p:nvPr/>
          </p:nvSpPr>
          <p:spPr>
            <a:xfrm>
              <a:off x="2586454" y="3820731"/>
              <a:ext cx="40574" cy="40574"/>
            </a:xfrm>
            <a:custGeom>
              <a:rect b="b" l="l" r="r" t="t"/>
              <a:pathLst>
                <a:path extrusionOk="0" h="1239" w="1239">
                  <a:moveTo>
                    <a:pt x="619" y="310"/>
                  </a:moveTo>
                  <a:cubicBezTo>
                    <a:pt x="786" y="310"/>
                    <a:pt x="905" y="477"/>
                    <a:pt x="905" y="620"/>
                  </a:cubicBezTo>
                  <a:cubicBezTo>
                    <a:pt x="905" y="763"/>
                    <a:pt x="786" y="906"/>
                    <a:pt x="619" y="906"/>
                  </a:cubicBezTo>
                  <a:cubicBezTo>
                    <a:pt x="429" y="906"/>
                    <a:pt x="310" y="786"/>
                    <a:pt x="310" y="620"/>
                  </a:cubicBezTo>
                  <a:cubicBezTo>
                    <a:pt x="310" y="477"/>
                    <a:pt x="429" y="310"/>
                    <a:pt x="619" y="310"/>
                  </a:cubicBezTo>
                  <a:close/>
                  <a:moveTo>
                    <a:pt x="619" y="1"/>
                  </a:moveTo>
                  <a:cubicBezTo>
                    <a:pt x="262" y="1"/>
                    <a:pt x="0" y="263"/>
                    <a:pt x="0" y="620"/>
                  </a:cubicBezTo>
                  <a:cubicBezTo>
                    <a:pt x="0" y="977"/>
                    <a:pt x="286" y="1239"/>
                    <a:pt x="619" y="1239"/>
                  </a:cubicBezTo>
                  <a:cubicBezTo>
                    <a:pt x="977" y="1239"/>
                    <a:pt x="1239" y="953"/>
                    <a:pt x="1239" y="620"/>
                  </a:cubicBezTo>
                  <a:cubicBezTo>
                    <a:pt x="1239" y="263"/>
                    <a:pt x="953" y="1"/>
                    <a:pt x="6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3"/>
            <p:cNvSpPr/>
            <p:nvPr/>
          </p:nvSpPr>
          <p:spPr>
            <a:xfrm>
              <a:off x="2499083" y="3706082"/>
              <a:ext cx="362679" cy="269086"/>
            </a:xfrm>
            <a:custGeom>
              <a:rect b="b" l="l" r="r" t="t"/>
              <a:pathLst>
                <a:path extrusionOk="0" h="8217" w="11075">
                  <a:moveTo>
                    <a:pt x="7574" y="358"/>
                  </a:moveTo>
                  <a:cubicBezTo>
                    <a:pt x="7979" y="358"/>
                    <a:pt x="8312" y="691"/>
                    <a:pt x="8312" y="1120"/>
                  </a:cubicBezTo>
                  <a:lnTo>
                    <a:pt x="8312" y="3287"/>
                  </a:lnTo>
                  <a:lnTo>
                    <a:pt x="8312" y="3644"/>
                  </a:lnTo>
                  <a:cubicBezTo>
                    <a:pt x="8312" y="3740"/>
                    <a:pt x="8384" y="3811"/>
                    <a:pt x="8455" y="3811"/>
                  </a:cubicBezTo>
                  <a:cubicBezTo>
                    <a:pt x="8477" y="3820"/>
                    <a:pt x="8497" y="3824"/>
                    <a:pt x="8517" y="3824"/>
                  </a:cubicBezTo>
                  <a:cubicBezTo>
                    <a:pt x="8605" y="3824"/>
                    <a:pt x="8669" y="3742"/>
                    <a:pt x="8669" y="3644"/>
                  </a:cubicBezTo>
                  <a:lnTo>
                    <a:pt x="8669" y="3454"/>
                  </a:lnTo>
                  <a:lnTo>
                    <a:pt x="9979" y="3454"/>
                  </a:lnTo>
                  <a:cubicBezTo>
                    <a:pt x="10265" y="3454"/>
                    <a:pt x="10503" y="3668"/>
                    <a:pt x="10575" y="3930"/>
                  </a:cubicBezTo>
                  <a:lnTo>
                    <a:pt x="9884" y="3930"/>
                  </a:lnTo>
                  <a:cubicBezTo>
                    <a:pt x="9789" y="3930"/>
                    <a:pt x="9717" y="4002"/>
                    <a:pt x="9717" y="4097"/>
                  </a:cubicBezTo>
                  <a:cubicBezTo>
                    <a:pt x="9693" y="4216"/>
                    <a:pt x="9765" y="4287"/>
                    <a:pt x="9860" y="4287"/>
                  </a:cubicBezTo>
                  <a:lnTo>
                    <a:pt x="10575" y="4287"/>
                  </a:lnTo>
                  <a:cubicBezTo>
                    <a:pt x="10479" y="4549"/>
                    <a:pt x="10241" y="4764"/>
                    <a:pt x="9979" y="4764"/>
                  </a:cubicBezTo>
                  <a:lnTo>
                    <a:pt x="8669" y="4764"/>
                  </a:lnTo>
                  <a:lnTo>
                    <a:pt x="8669" y="4359"/>
                  </a:lnTo>
                  <a:cubicBezTo>
                    <a:pt x="8669" y="4264"/>
                    <a:pt x="8622" y="4168"/>
                    <a:pt x="8527" y="4168"/>
                  </a:cubicBezTo>
                  <a:cubicBezTo>
                    <a:pt x="8514" y="4166"/>
                    <a:pt x="8502" y="4165"/>
                    <a:pt x="8490" y="4165"/>
                  </a:cubicBezTo>
                  <a:cubicBezTo>
                    <a:pt x="8389" y="4165"/>
                    <a:pt x="8312" y="4252"/>
                    <a:pt x="8312" y="4359"/>
                  </a:cubicBezTo>
                  <a:lnTo>
                    <a:pt x="8312" y="4930"/>
                  </a:lnTo>
                  <a:lnTo>
                    <a:pt x="8312" y="7121"/>
                  </a:lnTo>
                  <a:cubicBezTo>
                    <a:pt x="8312" y="7526"/>
                    <a:pt x="7979" y="7860"/>
                    <a:pt x="7574" y="7860"/>
                  </a:cubicBezTo>
                  <a:lnTo>
                    <a:pt x="1120" y="7860"/>
                  </a:lnTo>
                  <a:cubicBezTo>
                    <a:pt x="692" y="7860"/>
                    <a:pt x="358" y="7526"/>
                    <a:pt x="358" y="7121"/>
                  </a:cubicBezTo>
                  <a:lnTo>
                    <a:pt x="358" y="1120"/>
                  </a:lnTo>
                  <a:cubicBezTo>
                    <a:pt x="358" y="691"/>
                    <a:pt x="692" y="358"/>
                    <a:pt x="1120" y="358"/>
                  </a:cubicBezTo>
                  <a:close/>
                  <a:moveTo>
                    <a:pt x="1120" y="1"/>
                  </a:moveTo>
                  <a:cubicBezTo>
                    <a:pt x="525" y="1"/>
                    <a:pt x="1" y="525"/>
                    <a:pt x="1" y="1120"/>
                  </a:cubicBezTo>
                  <a:lnTo>
                    <a:pt x="1" y="7121"/>
                  </a:lnTo>
                  <a:cubicBezTo>
                    <a:pt x="1" y="7717"/>
                    <a:pt x="525" y="8217"/>
                    <a:pt x="1120" y="8217"/>
                  </a:cubicBezTo>
                  <a:lnTo>
                    <a:pt x="7574" y="8217"/>
                  </a:lnTo>
                  <a:cubicBezTo>
                    <a:pt x="8169" y="8217"/>
                    <a:pt x="8669" y="7717"/>
                    <a:pt x="8669" y="7121"/>
                  </a:cubicBezTo>
                  <a:lnTo>
                    <a:pt x="8669" y="5097"/>
                  </a:lnTo>
                  <a:lnTo>
                    <a:pt x="10003" y="5097"/>
                  </a:lnTo>
                  <a:cubicBezTo>
                    <a:pt x="10598" y="5097"/>
                    <a:pt x="11075" y="4549"/>
                    <a:pt x="11003" y="3930"/>
                  </a:cubicBezTo>
                  <a:cubicBezTo>
                    <a:pt x="10884" y="3454"/>
                    <a:pt x="10456" y="3144"/>
                    <a:pt x="9979" y="3144"/>
                  </a:cubicBezTo>
                  <a:lnTo>
                    <a:pt x="8669" y="3144"/>
                  </a:lnTo>
                  <a:lnTo>
                    <a:pt x="8669" y="1120"/>
                  </a:lnTo>
                  <a:cubicBezTo>
                    <a:pt x="8669" y="525"/>
                    <a:pt x="8169" y="1"/>
                    <a:pt x="7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 name="Google Shape;1983;p53"/>
          <p:cNvGrpSpPr/>
          <p:nvPr/>
        </p:nvGrpSpPr>
        <p:grpSpPr>
          <a:xfrm>
            <a:off x="3257122" y="3661644"/>
            <a:ext cx="359568" cy="360321"/>
            <a:chOff x="3257122" y="3661644"/>
            <a:chExt cx="359568" cy="360321"/>
          </a:xfrm>
        </p:grpSpPr>
        <p:sp>
          <p:nvSpPr>
            <p:cNvPr id="1984" name="Google Shape;1984;p53"/>
            <p:cNvSpPr/>
            <p:nvPr/>
          </p:nvSpPr>
          <p:spPr>
            <a:xfrm>
              <a:off x="3491856" y="3685025"/>
              <a:ext cx="10970" cy="94411"/>
            </a:xfrm>
            <a:custGeom>
              <a:rect b="b" l="l" r="r" t="t"/>
              <a:pathLst>
                <a:path extrusionOk="0" h="2883" w="335">
                  <a:moveTo>
                    <a:pt x="168" y="1"/>
                  </a:moveTo>
                  <a:cubicBezTo>
                    <a:pt x="96" y="1"/>
                    <a:pt x="1" y="49"/>
                    <a:pt x="1" y="168"/>
                  </a:cubicBezTo>
                  <a:lnTo>
                    <a:pt x="1" y="2716"/>
                  </a:lnTo>
                  <a:cubicBezTo>
                    <a:pt x="1" y="2787"/>
                    <a:pt x="96" y="2882"/>
                    <a:pt x="168" y="2882"/>
                  </a:cubicBezTo>
                  <a:cubicBezTo>
                    <a:pt x="239" y="2835"/>
                    <a:pt x="334" y="2763"/>
                    <a:pt x="334" y="2668"/>
                  </a:cubicBezTo>
                  <a:lnTo>
                    <a:pt x="334" y="168"/>
                  </a:lnTo>
                  <a:cubicBezTo>
                    <a:pt x="334" y="96"/>
                    <a:pt x="263" y="1"/>
                    <a:pt x="1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3"/>
            <p:cNvSpPr/>
            <p:nvPr/>
          </p:nvSpPr>
          <p:spPr>
            <a:xfrm>
              <a:off x="3428687" y="3805929"/>
              <a:ext cx="10184" cy="42146"/>
            </a:xfrm>
            <a:custGeom>
              <a:rect b="b" l="l" r="r" t="t"/>
              <a:pathLst>
                <a:path extrusionOk="0" h="1287" w="311">
                  <a:moveTo>
                    <a:pt x="168" y="0"/>
                  </a:moveTo>
                  <a:cubicBezTo>
                    <a:pt x="72" y="0"/>
                    <a:pt x="1" y="48"/>
                    <a:pt x="1" y="167"/>
                  </a:cubicBezTo>
                  <a:lnTo>
                    <a:pt x="1" y="1096"/>
                  </a:lnTo>
                  <a:cubicBezTo>
                    <a:pt x="1" y="1191"/>
                    <a:pt x="72" y="1286"/>
                    <a:pt x="168" y="1286"/>
                  </a:cubicBezTo>
                  <a:cubicBezTo>
                    <a:pt x="263" y="1238"/>
                    <a:pt x="310" y="1167"/>
                    <a:pt x="310" y="1072"/>
                  </a:cubicBezTo>
                  <a:lnTo>
                    <a:pt x="310" y="167"/>
                  </a:lnTo>
                  <a:cubicBezTo>
                    <a:pt x="310" y="95"/>
                    <a:pt x="263"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3"/>
            <p:cNvSpPr/>
            <p:nvPr/>
          </p:nvSpPr>
          <p:spPr>
            <a:xfrm>
              <a:off x="3522279" y="3715448"/>
              <a:ext cx="10184" cy="86617"/>
            </a:xfrm>
            <a:custGeom>
              <a:rect b="b" l="l" r="r" t="t"/>
              <a:pathLst>
                <a:path extrusionOk="0" h="2645" w="311">
                  <a:moveTo>
                    <a:pt x="167" y="1"/>
                  </a:moveTo>
                  <a:cubicBezTo>
                    <a:pt x="72" y="1"/>
                    <a:pt x="1" y="48"/>
                    <a:pt x="1" y="167"/>
                  </a:cubicBezTo>
                  <a:lnTo>
                    <a:pt x="1" y="2454"/>
                  </a:lnTo>
                  <a:cubicBezTo>
                    <a:pt x="1" y="2549"/>
                    <a:pt x="72" y="2644"/>
                    <a:pt x="167" y="2644"/>
                  </a:cubicBezTo>
                  <a:cubicBezTo>
                    <a:pt x="239" y="2620"/>
                    <a:pt x="310" y="2525"/>
                    <a:pt x="310" y="2430"/>
                  </a:cubicBezTo>
                  <a:lnTo>
                    <a:pt x="310" y="167"/>
                  </a:lnTo>
                  <a:cubicBezTo>
                    <a:pt x="310" y="72"/>
                    <a:pt x="263"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3"/>
            <p:cNvSpPr/>
            <p:nvPr/>
          </p:nvSpPr>
          <p:spPr>
            <a:xfrm>
              <a:off x="3360081" y="3661644"/>
              <a:ext cx="72536" cy="71783"/>
            </a:xfrm>
            <a:custGeom>
              <a:rect b="b" l="l" r="r" t="t"/>
              <a:pathLst>
                <a:path extrusionOk="0" h="2192" w="2215">
                  <a:moveTo>
                    <a:pt x="1096" y="334"/>
                  </a:moveTo>
                  <a:cubicBezTo>
                    <a:pt x="1524" y="334"/>
                    <a:pt x="1858" y="643"/>
                    <a:pt x="1858" y="1072"/>
                  </a:cubicBezTo>
                  <a:cubicBezTo>
                    <a:pt x="1858" y="1477"/>
                    <a:pt x="1524" y="1810"/>
                    <a:pt x="1096" y="1810"/>
                  </a:cubicBezTo>
                  <a:cubicBezTo>
                    <a:pt x="691" y="1810"/>
                    <a:pt x="357" y="1477"/>
                    <a:pt x="357" y="1072"/>
                  </a:cubicBezTo>
                  <a:cubicBezTo>
                    <a:pt x="357" y="691"/>
                    <a:pt x="691" y="334"/>
                    <a:pt x="1096" y="334"/>
                  </a:cubicBezTo>
                  <a:close/>
                  <a:moveTo>
                    <a:pt x="1096" y="0"/>
                  </a:moveTo>
                  <a:cubicBezTo>
                    <a:pt x="500" y="0"/>
                    <a:pt x="0" y="501"/>
                    <a:pt x="0" y="1096"/>
                  </a:cubicBezTo>
                  <a:cubicBezTo>
                    <a:pt x="0" y="1691"/>
                    <a:pt x="500" y="2191"/>
                    <a:pt x="1096" y="2191"/>
                  </a:cubicBezTo>
                  <a:cubicBezTo>
                    <a:pt x="1691" y="2191"/>
                    <a:pt x="2215" y="1691"/>
                    <a:pt x="2215" y="1096"/>
                  </a:cubicBezTo>
                  <a:cubicBezTo>
                    <a:pt x="2215" y="501"/>
                    <a:pt x="1691" y="0"/>
                    <a:pt x="1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3"/>
            <p:cNvSpPr/>
            <p:nvPr/>
          </p:nvSpPr>
          <p:spPr>
            <a:xfrm>
              <a:off x="3257122" y="3919792"/>
              <a:ext cx="136524" cy="102172"/>
            </a:xfrm>
            <a:custGeom>
              <a:rect b="b" l="l" r="r" t="t"/>
              <a:pathLst>
                <a:path extrusionOk="0" h="3120" w="4169">
                  <a:moveTo>
                    <a:pt x="2215" y="333"/>
                  </a:moveTo>
                  <a:cubicBezTo>
                    <a:pt x="2358" y="333"/>
                    <a:pt x="2477" y="429"/>
                    <a:pt x="2525" y="572"/>
                  </a:cubicBezTo>
                  <a:cubicBezTo>
                    <a:pt x="2549" y="738"/>
                    <a:pt x="2406" y="905"/>
                    <a:pt x="2215" y="905"/>
                  </a:cubicBezTo>
                  <a:lnTo>
                    <a:pt x="620" y="905"/>
                  </a:lnTo>
                  <a:cubicBezTo>
                    <a:pt x="429" y="905"/>
                    <a:pt x="286" y="738"/>
                    <a:pt x="310" y="572"/>
                  </a:cubicBezTo>
                  <a:cubicBezTo>
                    <a:pt x="358" y="429"/>
                    <a:pt x="477" y="333"/>
                    <a:pt x="620" y="333"/>
                  </a:cubicBezTo>
                  <a:close/>
                  <a:moveTo>
                    <a:pt x="406" y="1215"/>
                  </a:moveTo>
                  <a:cubicBezTo>
                    <a:pt x="477" y="1215"/>
                    <a:pt x="525" y="1262"/>
                    <a:pt x="596" y="1262"/>
                  </a:cubicBezTo>
                  <a:lnTo>
                    <a:pt x="2192" y="1262"/>
                  </a:lnTo>
                  <a:cubicBezTo>
                    <a:pt x="2263" y="1262"/>
                    <a:pt x="2311" y="1262"/>
                    <a:pt x="2382" y="1215"/>
                  </a:cubicBezTo>
                  <a:lnTo>
                    <a:pt x="2382" y="1215"/>
                  </a:lnTo>
                  <a:lnTo>
                    <a:pt x="2144" y="2501"/>
                  </a:lnTo>
                  <a:cubicBezTo>
                    <a:pt x="2096" y="2643"/>
                    <a:pt x="1977" y="2739"/>
                    <a:pt x="1834" y="2739"/>
                  </a:cubicBezTo>
                  <a:lnTo>
                    <a:pt x="977" y="2739"/>
                  </a:lnTo>
                  <a:cubicBezTo>
                    <a:pt x="834" y="2739"/>
                    <a:pt x="715" y="2643"/>
                    <a:pt x="667" y="2501"/>
                  </a:cubicBezTo>
                  <a:lnTo>
                    <a:pt x="406" y="1215"/>
                  </a:lnTo>
                  <a:close/>
                  <a:moveTo>
                    <a:pt x="620" y="0"/>
                  </a:moveTo>
                  <a:cubicBezTo>
                    <a:pt x="263" y="0"/>
                    <a:pt x="1" y="310"/>
                    <a:pt x="1" y="619"/>
                  </a:cubicBezTo>
                  <a:cubicBezTo>
                    <a:pt x="1" y="691"/>
                    <a:pt x="1" y="786"/>
                    <a:pt x="24" y="834"/>
                  </a:cubicBezTo>
                  <a:lnTo>
                    <a:pt x="24" y="857"/>
                  </a:lnTo>
                  <a:lnTo>
                    <a:pt x="382" y="2620"/>
                  </a:lnTo>
                  <a:cubicBezTo>
                    <a:pt x="429" y="2929"/>
                    <a:pt x="715" y="3120"/>
                    <a:pt x="1001" y="3120"/>
                  </a:cubicBezTo>
                  <a:lnTo>
                    <a:pt x="3978" y="3120"/>
                  </a:lnTo>
                  <a:cubicBezTo>
                    <a:pt x="4073" y="3120"/>
                    <a:pt x="4168" y="3072"/>
                    <a:pt x="4168" y="2977"/>
                  </a:cubicBezTo>
                  <a:cubicBezTo>
                    <a:pt x="4168" y="2834"/>
                    <a:pt x="4073" y="2739"/>
                    <a:pt x="3978" y="2739"/>
                  </a:cubicBezTo>
                  <a:lnTo>
                    <a:pt x="2430" y="2739"/>
                  </a:lnTo>
                  <a:cubicBezTo>
                    <a:pt x="2454" y="2691"/>
                    <a:pt x="2501" y="2620"/>
                    <a:pt x="2501" y="2596"/>
                  </a:cubicBezTo>
                  <a:lnTo>
                    <a:pt x="2858" y="834"/>
                  </a:lnTo>
                  <a:lnTo>
                    <a:pt x="2858" y="810"/>
                  </a:lnTo>
                  <a:cubicBezTo>
                    <a:pt x="2882" y="714"/>
                    <a:pt x="2882" y="667"/>
                    <a:pt x="2882" y="572"/>
                  </a:cubicBezTo>
                  <a:cubicBezTo>
                    <a:pt x="2858" y="238"/>
                    <a:pt x="2549" y="0"/>
                    <a:pt x="2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3"/>
            <p:cNvSpPr/>
            <p:nvPr/>
          </p:nvSpPr>
          <p:spPr>
            <a:xfrm>
              <a:off x="3257908" y="3744298"/>
              <a:ext cx="358782" cy="206702"/>
            </a:xfrm>
            <a:custGeom>
              <a:rect b="b" l="l" r="r" t="t"/>
              <a:pathLst>
                <a:path extrusionOk="0" h="6312" w="10956">
                  <a:moveTo>
                    <a:pt x="4930" y="358"/>
                  </a:moveTo>
                  <a:cubicBezTo>
                    <a:pt x="5621" y="358"/>
                    <a:pt x="6168" y="906"/>
                    <a:pt x="6168" y="1573"/>
                  </a:cubicBezTo>
                  <a:lnTo>
                    <a:pt x="6168" y="2930"/>
                  </a:lnTo>
                  <a:lnTo>
                    <a:pt x="5645" y="3692"/>
                  </a:lnTo>
                  <a:lnTo>
                    <a:pt x="5240" y="3692"/>
                  </a:lnTo>
                  <a:cubicBezTo>
                    <a:pt x="5097" y="3692"/>
                    <a:pt x="4930" y="3716"/>
                    <a:pt x="4787" y="3787"/>
                  </a:cubicBezTo>
                  <a:cubicBezTo>
                    <a:pt x="4668" y="3597"/>
                    <a:pt x="4501" y="3478"/>
                    <a:pt x="4263" y="3478"/>
                  </a:cubicBezTo>
                  <a:lnTo>
                    <a:pt x="3263" y="3478"/>
                  </a:lnTo>
                  <a:lnTo>
                    <a:pt x="3263" y="2025"/>
                  </a:lnTo>
                  <a:cubicBezTo>
                    <a:pt x="3263" y="1930"/>
                    <a:pt x="3215" y="1858"/>
                    <a:pt x="3120" y="1858"/>
                  </a:cubicBezTo>
                  <a:cubicBezTo>
                    <a:pt x="3099" y="1850"/>
                    <a:pt x="3078" y="1846"/>
                    <a:pt x="3059" y="1846"/>
                  </a:cubicBezTo>
                  <a:cubicBezTo>
                    <a:pt x="2970" y="1846"/>
                    <a:pt x="2906" y="1927"/>
                    <a:pt x="2906" y="2025"/>
                  </a:cubicBezTo>
                  <a:lnTo>
                    <a:pt x="2906" y="3692"/>
                  </a:lnTo>
                  <a:cubicBezTo>
                    <a:pt x="2906" y="3692"/>
                    <a:pt x="2977" y="3883"/>
                    <a:pt x="3073" y="3883"/>
                  </a:cubicBezTo>
                  <a:lnTo>
                    <a:pt x="4216" y="3883"/>
                  </a:lnTo>
                  <a:cubicBezTo>
                    <a:pt x="4382" y="3883"/>
                    <a:pt x="4525" y="4025"/>
                    <a:pt x="4525" y="4168"/>
                  </a:cubicBezTo>
                  <a:cubicBezTo>
                    <a:pt x="4525" y="4294"/>
                    <a:pt x="4433" y="4439"/>
                    <a:pt x="4281" y="4439"/>
                  </a:cubicBezTo>
                  <a:cubicBezTo>
                    <a:pt x="4260" y="4439"/>
                    <a:pt x="4238" y="4436"/>
                    <a:pt x="4216" y="4430"/>
                  </a:cubicBezTo>
                  <a:lnTo>
                    <a:pt x="2620" y="4430"/>
                  </a:lnTo>
                  <a:lnTo>
                    <a:pt x="2620" y="4383"/>
                  </a:lnTo>
                  <a:cubicBezTo>
                    <a:pt x="2477" y="4383"/>
                    <a:pt x="2310" y="4121"/>
                    <a:pt x="2310" y="4121"/>
                  </a:cubicBezTo>
                  <a:lnTo>
                    <a:pt x="2310" y="1573"/>
                  </a:lnTo>
                  <a:cubicBezTo>
                    <a:pt x="2310" y="906"/>
                    <a:pt x="2858" y="358"/>
                    <a:pt x="3549" y="358"/>
                  </a:cubicBezTo>
                  <a:close/>
                  <a:moveTo>
                    <a:pt x="7169" y="2477"/>
                  </a:moveTo>
                  <a:cubicBezTo>
                    <a:pt x="7312" y="2477"/>
                    <a:pt x="7478" y="2573"/>
                    <a:pt x="7550" y="2692"/>
                  </a:cubicBezTo>
                  <a:lnTo>
                    <a:pt x="8836" y="4764"/>
                  </a:lnTo>
                  <a:cubicBezTo>
                    <a:pt x="8859" y="4787"/>
                    <a:pt x="8836" y="4835"/>
                    <a:pt x="8836" y="4835"/>
                  </a:cubicBezTo>
                  <a:cubicBezTo>
                    <a:pt x="8836" y="4835"/>
                    <a:pt x="8812" y="4859"/>
                    <a:pt x="8788" y="4859"/>
                  </a:cubicBezTo>
                  <a:lnTo>
                    <a:pt x="8264" y="4859"/>
                  </a:lnTo>
                  <a:cubicBezTo>
                    <a:pt x="8193" y="4859"/>
                    <a:pt x="8097" y="4907"/>
                    <a:pt x="8097" y="5002"/>
                  </a:cubicBezTo>
                  <a:cubicBezTo>
                    <a:pt x="8097" y="5097"/>
                    <a:pt x="8145" y="5192"/>
                    <a:pt x="8264" y="5192"/>
                  </a:cubicBezTo>
                  <a:lnTo>
                    <a:pt x="8788" y="5192"/>
                  </a:lnTo>
                  <a:cubicBezTo>
                    <a:pt x="8931" y="5192"/>
                    <a:pt x="9050" y="5121"/>
                    <a:pt x="9145" y="5002"/>
                  </a:cubicBezTo>
                  <a:cubicBezTo>
                    <a:pt x="9217" y="4883"/>
                    <a:pt x="9217" y="4716"/>
                    <a:pt x="9145" y="4597"/>
                  </a:cubicBezTo>
                  <a:lnTo>
                    <a:pt x="8812" y="4049"/>
                  </a:lnTo>
                  <a:lnTo>
                    <a:pt x="8979" y="4049"/>
                  </a:lnTo>
                  <a:cubicBezTo>
                    <a:pt x="9526" y="4049"/>
                    <a:pt x="9979" y="4502"/>
                    <a:pt x="9979" y="5026"/>
                  </a:cubicBezTo>
                  <a:cubicBezTo>
                    <a:pt x="9907" y="5573"/>
                    <a:pt x="9455" y="6026"/>
                    <a:pt x="8931" y="6026"/>
                  </a:cubicBezTo>
                  <a:lnTo>
                    <a:pt x="5240" y="6026"/>
                  </a:lnTo>
                  <a:cubicBezTo>
                    <a:pt x="4740" y="6026"/>
                    <a:pt x="4287" y="5621"/>
                    <a:pt x="4263" y="5121"/>
                  </a:cubicBezTo>
                  <a:cubicBezTo>
                    <a:pt x="4263" y="5002"/>
                    <a:pt x="4263" y="4859"/>
                    <a:pt x="4287" y="4740"/>
                  </a:cubicBezTo>
                  <a:cubicBezTo>
                    <a:pt x="4620" y="4716"/>
                    <a:pt x="4882" y="4430"/>
                    <a:pt x="4882" y="4121"/>
                  </a:cubicBezTo>
                  <a:cubicBezTo>
                    <a:pt x="5002" y="4073"/>
                    <a:pt x="5121" y="4049"/>
                    <a:pt x="5240" y="4049"/>
                  </a:cubicBezTo>
                  <a:lnTo>
                    <a:pt x="5454" y="4049"/>
                  </a:lnTo>
                  <a:lnTo>
                    <a:pt x="5121" y="4597"/>
                  </a:lnTo>
                  <a:cubicBezTo>
                    <a:pt x="5049" y="4668"/>
                    <a:pt x="5025" y="4787"/>
                    <a:pt x="5049" y="4907"/>
                  </a:cubicBezTo>
                  <a:cubicBezTo>
                    <a:pt x="5121" y="5097"/>
                    <a:pt x="5263" y="5216"/>
                    <a:pt x="5454" y="5216"/>
                  </a:cubicBezTo>
                  <a:lnTo>
                    <a:pt x="7550" y="5216"/>
                  </a:lnTo>
                  <a:cubicBezTo>
                    <a:pt x="7645" y="5216"/>
                    <a:pt x="7740" y="5145"/>
                    <a:pt x="7740" y="5073"/>
                  </a:cubicBezTo>
                  <a:cubicBezTo>
                    <a:pt x="7740" y="4978"/>
                    <a:pt x="7669" y="4883"/>
                    <a:pt x="7550" y="4883"/>
                  </a:cubicBezTo>
                  <a:lnTo>
                    <a:pt x="5478" y="4883"/>
                  </a:lnTo>
                  <a:cubicBezTo>
                    <a:pt x="5454" y="4883"/>
                    <a:pt x="5454" y="4859"/>
                    <a:pt x="5406" y="4859"/>
                  </a:cubicBezTo>
                  <a:cubicBezTo>
                    <a:pt x="5383" y="4859"/>
                    <a:pt x="5406" y="4835"/>
                    <a:pt x="5406" y="4787"/>
                  </a:cubicBezTo>
                  <a:lnTo>
                    <a:pt x="6788" y="2692"/>
                  </a:lnTo>
                  <a:cubicBezTo>
                    <a:pt x="6883" y="2573"/>
                    <a:pt x="7002" y="2477"/>
                    <a:pt x="7169" y="2477"/>
                  </a:cubicBezTo>
                  <a:close/>
                  <a:moveTo>
                    <a:pt x="3525" y="1"/>
                  </a:moveTo>
                  <a:cubicBezTo>
                    <a:pt x="2668" y="1"/>
                    <a:pt x="2001" y="691"/>
                    <a:pt x="2001" y="1549"/>
                  </a:cubicBezTo>
                  <a:lnTo>
                    <a:pt x="2001" y="4073"/>
                  </a:lnTo>
                  <a:lnTo>
                    <a:pt x="2001" y="4144"/>
                  </a:lnTo>
                  <a:lnTo>
                    <a:pt x="167" y="4144"/>
                  </a:lnTo>
                  <a:cubicBezTo>
                    <a:pt x="72" y="4144"/>
                    <a:pt x="0" y="4192"/>
                    <a:pt x="0" y="4287"/>
                  </a:cubicBezTo>
                  <a:cubicBezTo>
                    <a:pt x="0" y="4383"/>
                    <a:pt x="48" y="4454"/>
                    <a:pt x="167" y="4454"/>
                  </a:cubicBezTo>
                  <a:lnTo>
                    <a:pt x="2144" y="4454"/>
                  </a:lnTo>
                  <a:cubicBezTo>
                    <a:pt x="2263" y="4621"/>
                    <a:pt x="2430" y="4692"/>
                    <a:pt x="2644" y="4692"/>
                  </a:cubicBezTo>
                  <a:lnTo>
                    <a:pt x="3954" y="4692"/>
                  </a:lnTo>
                  <a:cubicBezTo>
                    <a:pt x="3930" y="4811"/>
                    <a:pt x="3930" y="4978"/>
                    <a:pt x="3930" y="5097"/>
                  </a:cubicBezTo>
                  <a:cubicBezTo>
                    <a:pt x="3977" y="5764"/>
                    <a:pt x="4573" y="6312"/>
                    <a:pt x="5263" y="6312"/>
                  </a:cubicBezTo>
                  <a:lnTo>
                    <a:pt x="8931" y="6312"/>
                  </a:lnTo>
                  <a:cubicBezTo>
                    <a:pt x="9669" y="6312"/>
                    <a:pt x="10265" y="5716"/>
                    <a:pt x="10265" y="4978"/>
                  </a:cubicBezTo>
                  <a:cubicBezTo>
                    <a:pt x="10265" y="4787"/>
                    <a:pt x="10241" y="4621"/>
                    <a:pt x="10145" y="4478"/>
                  </a:cubicBezTo>
                  <a:lnTo>
                    <a:pt x="10765" y="4478"/>
                  </a:lnTo>
                  <a:cubicBezTo>
                    <a:pt x="10860" y="4478"/>
                    <a:pt x="10955" y="4406"/>
                    <a:pt x="10955" y="4311"/>
                  </a:cubicBezTo>
                  <a:cubicBezTo>
                    <a:pt x="10931" y="4264"/>
                    <a:pt x="10860" y="4168"/>
                    <a:pt x="10741" y="4168"/>
                  </a:cubicBezTo>
                  <a:lnTo>
                    <a:pt x="9907" y="4168"/>
                  </a:lnTo>
                  <a:cubicBezTo>
                    <a:pt x="9669" y="3883"/>
                    <a:pt x="9288" y="3692"/>
                    <a:pt x="8907" y="3692"/>
                  </a:cubicBezTo>
                  <a:lnTo>
                    <a:pt x="8502" y="3692"/>
                  </a:lnTo>
                  <a:lnTo>
                    <a:pt x="7764" y="2477"/>
                  </a:lnTo>
                  <a:cubicBezTo>
                    <a:pt x="7621" y="2239"/>
                    <a:pt x="7359" y="2073"/>
                    <a:pt x="7073" y="2073"/>
                  </a:cubicBezTo>
                  <a:cubicBezTo>
                    <a:pt x="6835" y="2073"/>
                    <a:pt x="6597" y="2192"/>
                    <a:pt x="6454" y="2382"/>
                  </a:cubicBezTo>
                  <a:lnTo>
                    <a:pt x="6454" y="1549"/>
                  </a:lnTo>
                  <a:cubicBezTo>
                    <a:pt x="6454" y="691"/>
                    <a:pt x="5764" y="1"/>
                    <a:pt x="4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 name="Google Shape;1990;p53"/>
          <p:cNvGrpSpPr/>
          <p:nvPr/>
        </p:nvGrpSpPr>
        <p:grpSpPr>
          <a:xfrm>
            <a:off x="4068180" y="3661447"/>
            <a:ext cx="255070" cy="359731"/>
            <a:chOff x="4068180" y="3661447"/>
            <a:chExt cx="255070" cy="359731"/>
          </a:xfrm>
        </p:grpSpPr>
        <p:sp>
          <p:nvSpPr>
            <p:cNvPr id="1991" name="Google Shape;1991;p53"/>
            <p:cNvSpPr/>
            <p:nvPr/>
          </p:nvSpPr>
          <p:spPr>
            <a:xfrm>
              <a:off x="4232736" y="3664755"/>
              <a:ext cx="50726" cy="46829"/>
            </a:xfrm>
            <a:custGeom>
              <a:rect b="b" l="l" r="r" t="t"/>
              <a:pathLst>
                <a:path extrusionOk="0" h="1430" w="1549">
                  <a:moveTo>
                    <a:pt x="1334" y="1"/>
                  </a:moveTo>
                  <a:lnTo>
                    <a:pt x="572" y="144"/>
                  </a:lnTo>
                  <a:cubicBezTo>
                    <a:pt x="215" y="191"/>
                    <a:pt x="1" y="525"/>
                    <a:pt x="48" y="882"/>
                  </a:cubicBezTo>
                  <a:cubicBezTo>
                    <a:pt x="96" y="1072"/>
                    <a:pt x="167" y="1215"/>
                    <a:pt x="286" y="1311"/>
                  </a:cubicBezTo>
                  <a:cubicBezTo>
                    <a:pt x="405" y="1382"/>
                    <a:pt x="525" y="1430"/>
                    <a:pt x="644" y="1430"/>
                  </a:cubicBezTo>
                  <a:lnTo>
                    <a:pt x="763" y="1430"/>
                  </a:lnTo>
                  <a:cubicBezTo>
                    <a:pt x="858" y="1382"/>
                    <a:pt x="906" y="1311"/>
                    <a:pt x="906" y="1215"/>
                  </a:cubicBezTo>
                  <a:cubicBezTo>
                    <a:pt x="882" y="1120"/>
                    <a:pt x="810" y="1072"/>
                    <a:pt x="715" y="1072"/>
                  </a:cubicBezTo>
                  <a:cubicBezTo>
                    <a:pt x="620" y="1072"/>
                    <a:pt x="548" y="1072"/>
                    <a:pt x="501" y="1001"/>
                  </a:cubicBezTo>
                  <a:cubicBezTo>
                    <a:pt x="453" y="977"/>
                    <a:pt x="382" y="882"/>
                    <a:pt x="382" y="834"/>
                  </a:cubicBezTo>
                  <a:cubicBezTo>
                    <a:pt x="382" y="739"/>
                    <a:pt x="382" y="668"/>
                    <a:pt x="453" y="620"/>
                  </a:cubicBezTo>
                  <a:cubicBezTo>
                    <a:pt x="477" y="548"/>
                    <a:pt x="548" y="501"/>
                    <a:pt x="620" y="501"/>
                  </a:cubicBezTo>
                  <a:lnTo>
                    <a:pt x="1406" y="358"/>
                  </a:lnTo>
                  <a:cubicBezTo>
                    <a:pt x="1477" y="310"/>
                    <a:pt x="1549" y="239"/>
                    <a:pt x="1549" y="144"/>
                  </a:cubicBezTo>
                  <a:cubicBezTo>
                    <a:pt x="1549" y="48"/>
                    <a:pt x="1429"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3"/>
            <p:cNvSpPr/>
            <p:nvPr/>
          </p:nvSpPr>
          <p:spPr>
            <a:xfrm>
              <a:off x="4270166" y="3661447"/>
              <a:ext cx="51512" cy="47025"/>
            </a:xfrm>
            <a:custGeom>
              <a:rect b="b" l="l" r="r" t="t"/>
              <a:pathLst>
                <a:path extrusionOk="0" h="1436" w="1573">
                  <a:moveTo>
                    <a:pt x="848" y="0"/>
                  </a:moveTo>
                  <a:cubicBezTo>
                    <a:pt x="820" y="0"/>
                    <a:pt x="791" y="2"/>
                    <a:pt x="763" y="6"/>
                  </a:cubicBezTo>
                  <a:cubicBezTo>
                    <a:pt x="667" y="30"/>
                    <a:pt x="620" y="126"/>
                    <a:pt x="620" y="221"/>
                  </a:cubicBezTo>
                  <a:cubicBezTo>
                    <a:pt x="667" y="292"/>
                    <a:pt x="763" y="364"/>
                    <a:pt x="858" y="364"/>
                  </a:cubicBezTo>
                  <a:cubicBezTo>
                    <a:pt x="929" y="364"/>
                    <a:pt x="1001" y="364"/>
                    <a:pt x="1049" y="411"/>
                  </a:cubicBezTo>
                  <a:cubicBezTo>
                    <a:pt x="1120" y="459"/>
                    <a:pt x="1168" y="530"/>
                    <a:pt x="1168" y="602"/>
                  </a:cubicBezTo>
                  <a:cubicBezTo>
                    <a:pt x="1168" y="697"/>
                    <a:pt x="1168" y="745"/>
                    <a:pt x="1120" y="816"/>
                  </a:cubicBezTo>
                  <a:cubicBezTo>
                    <a:pt x="1096" y="864"/>
                    <a:pt x="1001" y="935"/>
                    <a:pt x="929" y="935"/>
                  </a:cubicBezTo>
                  <a:lnTo>
                    <a:pt x="167" y="1078"/>
                  </a:lnTo>
                  <a:cubicBezTo>
                    <a:pt x="72" y="1102"/>
                    <a:pt x="1" y="1197"/>
                    <a:pt x="1" y="1292"/>
                  </a:cubicBezTo>
                  <a:cubicBezTo>
                    <a:pt x="1" y="1364"/>
                    <a:pt x="96" y="1435"/>
                    <a:pt x="191" y="1435"/>
                  </a:cubicBezTo>
                  <a:lnTo>
                    <a:pt x="215" y="1435"/>
                  </a:lnTo>
                  <a:lnTo>
                    <a:pt x="1001" y="1292"/>
                  </a:lnTo>
                  <a:cubicBezTo>
                    <a:pt x="1358" y="1221"/>
                    <a:pt x="1572" y="888"/>
                    <a:pt x="1501" y="530"/>
                  </a:cubicBezTo>
                  <a:cubicBezTo>
                    <a:pt x="1477" y="364"/>
                    <a:pt x="1382" y="221"/>
                    <a:pt x="1239" y="126"/>
                  </a:cubicBezTo>
                  <a:cubicBezTo>
                    <a:pt x="1121" y="47"/>
                    <a:pt x="986" y="0"/>
                    <a:pt x="8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3"/>
            <p:cNvSpPr/>
            <p:nvPr/>
          </p:nvSpPr>
          <p:spPr>
            <a:xfrm>
              <a:off x="4233522" y="3731036"/>
              <a:ext cx="89728" cy="104563"/>
            </a:xfrm>
            <a:custGeom>
              <a:rect b="b" l="l" r="r" t="t"/>
              <a:pathLst>
                <a:path extrusionOk="0" h="3193" w="2740">
                  <a:moveTo>
                    <a:pt x="2025" y="1"/>
                  </a:moveTo>
                  <a:cubicBezTo>
                    <a:pt x="1929" y="1"/>
                    <a:pt x="1834" y="49"/>
                    <a:pt x="1834" y="144"/>
                  </a:cubicBezTo>
                  <a:cubicBezTo>
                    <a:pt x="1834" y="239"/>
                    <a:pt x="1906" y="311"/>
                    <a:pt x="2025" y="311"/>
                  </a:cubicBezTo>
                  <a:cubicBezTo>
                    <a:pt x="2168" y="311"/>
                    <a:pt x="2310" y="430"/>
                    <a:pt x="2310" y="620"/>
                  </a:cubicBezTo>
                  <a:cubicBezTo>
                    <a:pt x="2310" y="763"/>
                    <a:pt x="2215" y="882"/>
                    <a:pt x="2048" y="906"/>
                  </a:cubicBezTo>
                  <a:cubicBezTo>
                    <a:pt x="1977" y="906"/>
                    <a:pt x="1906" y="977"/>
                    <a:pt x="1882" y="1073"/>
                  </a:cubicBezTo>
                  <a:cubicBezTo>
                    <a:pt x="1834" y="1192"/>
                    <a:pt x="1929" y="1263"/>
                    <a:pt x="2048" y="1263"/>
                  </a:cubicBezTo>
                  <a:cubicBezTo>
                    <a:pt x="2215" y="1263"/>
                    <a:pt x="2358" y="1382"/>
                    <a:pt x="2358" y="1573"/>
                  </a:cubicBezTo>
                  <a:cubicBezTo>
                    <a:pt x="2358" y="1716"/>
                    <a:pt x="2239" y="1835"/>
                    <a:pt x="2096" y="1858"/>
                  </a:cubicBezTo>
                  <a:cubicBezTo>
                    <a:pt x="2001" y="1858"/>
                    <a:pt x="1929" y="1930"/>
                    <a:pt x="1906" y="2025"/>
                  </a:cubicBezTo>
                  <a:cubicBezTo>
                    <a:pt x="1882" y="2144"/>
                    <a:pt x="1977" y="2216"/>
                    <a:pt x="2096" y="2216"/>
                  </a:cubicBezTo>
                  <a:cubicBezTo>
                    <a:pt x="2239" y="2216"/>
                    <a:pt x="2382" y="2382"/>
                    <a:pt x="2382" y="2525"/>
                  </a:cubicBezTo>
                  <a:cubicBezTo>
                    <a:pt x="2382" y="2668"/>
                    <a:pt x="2239" y="2787"/>
                    <a:pt x="2096" y="2787"/>
                  </a:cubicBezTo>
                  <a:lnTo>
                    <a:pt x="715" y="2787"/>
                  </a:lnTo>
                  <a:cubicBezTo>
                    <a:pt x="572" y="2787"/>
                    <a:pt x="453" y="2692"/>
                    <a:pt x="429" y="2549"/>
                  </a:cubicBezTo>
                  <a:cubicBezTo>
                    <a:pt x="381" y="2359"/>
                    <a:pt x="524" y="2216"/>
                    <a:pt x="715" y="2216"/>
                  </a:cubicBezTo>
                  <a:lnTo>
                    <a:pt x="1405" y="2216"/>
                  </a:lnTo>
                  <a:cubicBezTo>
                    <a:pt x="1501" y="2216"/>
                    <a:pt x="1572" y="2168"/>
                    <a:pt x="1572" y="2073"/>
                  </a:cubicBezTo>
                  <a:cubicBezTo>
                    <a:pt x="1572" y="1978"/>
                    <a:pt x="1525" y="1882"/>
                    <a:pt x="1405" y="1882"/>
                  </a:cubicBezTo>
                  <a:lnTo>
                    <a:pt x="715" y="1882"/>
                  </a:lnTo>
                  <a:cubicBezTo>
                    <a:pt x="572" y="1882"/>
                    <a:pt x="453" y="1811"/>
                    <a:pt x="429" y="1644"/>
                  </a:cubicBezTo>
                  <a:cubicBezTo>
                    <a:pt x="381" y="1477"/>
                    <a:pt x="524" y="1335"/>
                    <a:pt x="715" y="1335"/>
                  </a:cubicBezTo>
                  <a:lnTo>
                    <a:pt x="1405" y="1335"/>
                  </a:lnTo>
                  <a:cubicBezTo>
                    <a:pt x="1501" y="1335"/>
                    <a:pt x="1572" y="1263"/>
                    <a:pt x="1572" y="1168"/>
                  </a:cubicBezTo>
                  <a:cubicBezTo>
                    <a:pt x="1572" y="1096"/>
                    <a:pt x="1525" y="1001"/>
                    <a:pt x="1405" y="1001"/>
                  </a:cubicBezTo>
                  <a:lnTo>
                    <a:pt x="715" y="1001"/>
                  </a:lnTo>
                  <a:cubicBezTo>
                    <a:pt x="572" y="1001"/>
                    <a:pt x="453" y="906"/>
                    <a:pt x="429" y="763"/>
                  </a:cubicBezTo>
                  <a:cubicBezTo>
                    <a:pt x="381" y="572"/>
                    <a:pt x="524" y="430"/>
                    <a:pt x="715" y="430"/>
                  </a:cubicBezTo>
                  <a:lnTo>
                    <a:pt x="1405" y="430"/>
                  </a:lnTo>
                  <a:cubicBezTo>
                    <a:pt x="1501" y="430"/>
                    <a:pt x="1572" y="382"/>
                    <a:pt x="1572" y="287"/>
                  </a:cubicBezTo>
                  <a:cubicBezTo>
                    <a:pt x="1572" y="191"/>
                    <a:pt x="1525" y="96"/>
                    <a:pt x="1405" y="96"/>
                  </a:cubicBezTo>
                  <a:lnTo>
                    <a:pt x="667" y="96"/>
                  </a:lnTo>
                  <a:cubicBezTo>
                    <a:pt x="477" y="96"/>
                    <a:pt x="310" y="191"/>
                    <a:pt x="191" y="382"/>
                  </a:cubicBezTo>
                  <a:cubicBezTo>
                    <a:pt x="0" y="692"/>
                    <a:pt x="72" y="1001"/>
                    <a:pt x="262" y="1215"/>
                  </a:cubicBezTo>
                  <a:cubicBezTo>
                    <a:pt x="143" y="1335"/>
                    <a:pt x="72" y="1477"/>
                    <a:pt x="72" y="1644"/>
                  </a:cubicBezTo>
                  <a:cubicBezTo>
                    <a:pt x="72" y="1835"/>
                    <a:pt x="143" y="2001"/>
                    <a:pt x="262" y="2097"/>
                  </a:cubicBezTo>
                  <a:cubicBezTo>
                    <a:pt x="72" y="2287"/>
                    <a:pt x="0" y="2597"/>
                    <a:pt x="191" y="2930"/>
                  </a:cubicBezTo>
                  <a:cubicBezTo>
                    <a:pt x="262" y="3121"/>
                    <a:pt x="453" y="3192"/>
                    <a:pt x="667" y="3192"/>
                  </a:cubicBezTo>
                  <a:lnTo>
                    <a:pt x="2096" y="3192"/>
                  </a:lnTo>
                  <a:cubicBezTo>
                    <a:pt x="2453" y="3192"/>
                    <a:pt x="2739" y="2930"/>
                    <a:pt x="2739" y="2573"/>
                  </a:cubicBezTo>
                  <a:cubicBezTo>
                    <a:pt x="2739" y="2406"/>
                    <a:pt x="2644" y="2216"/>
                    <a:pt x="2525" y="2097"/>
                  </a:cubicBezTo>
                  <a:cubicBezTo>
                    <a:pt x="2596" y="1858"/>
                    <a:pt x="2644" y="1692"/>
                    <a:pt x="2644" y="1501"/>
                  </a:cubicBezTo>
                  <a:cubicBezTo>
                    <a:pt x="2644" y="1335"/>
                    <a:pt x="2572" y="1144"/>
                    <a:pt x="2453" y="1073"/>
                  </a:cubicBezTo>
                  <a:cubicBezTo>
                    <a:pt x="2572" y="954"/>
                    <a:pt x="2644" y="787"/>
                    <a:pt x="2644" y="620"/>
                  </a:cubicBezTo>
                  <a:cubicBezTo>
                    <a:pt x="2644" y="263"/>
                    <a:pt x="2382" y="1"/>
                    <a:pt x="2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3"/>
            <p:cNvSpPr/>
            <p:nvPr/>
          </p:nvSpPr>
          <p:spPr>
            <a:xfrm>
              <a:off x="4104857" y="3661644"/>
              <a:ext cx="72536" cy="71783"/>
            </a:xfrm>
            <a:custGeom>
              <a:rect b="b" l="l" r="r" t="t"/>
              <a:pathLst>
                <a:path extrusionOk="0" h="2192" w="2215">
                  <a:moveTo>
                    <a:pt x="1095" y="358"/>
                  </a:moveTo>
                  <a:cubicBezTo>
                    <a:pt x="1524" y="358"/>
                    <a:pt x="1858" y="691"/>
                    <a:pt x="1858" y="1096"/>
                  </a:cubicBezTo>
                  <a:cubicBezTo>
                    <a:pt x="1858" y="1525"/>
                    <a:pt x="1524" y="1834"/>
                    <a:pt x="1095" y="1834"/>
                  </a:cubicBezTo>
                  <a:cubicBezTo>
                    <a:pt x="691" y="1834"/>
                    <a:pt x="357" y="1525"/>
                    <a:pt x="357" y="1096"/>
                  </a:cubicBezTo>
                  <a:cubicBezTo>
                    <a:pt x="357" y="691"/>
                    <a:pt x="691" y="358"/>
                    <a:pt x="1095" y="358"/>
                  </a:cubicBezTo>
                  <a:close/>
                  <a:moveTo>
                    <a:pt x="1095" y="0"/>
                  </a:moveTo>
                  <a:cubicBezTo>
                    <a:pt x="500" y="0"/>
                    <a:pt x="0" y="501"/>
                    <a:pt x="0" y="1096"/>
                  </a:cubicBezTo>
                  <a:cubicBezTo>
                    <a:pt x="0" y="1691"/>
                    <a:pt x="500" y="2191"/>
                    <a:pt x="1095" y="2191"/>
                  </a:cubicBezTo>
                  <a:cubicBezTo>
                    <a:pt x="1691" y="2191"/>
                    <a:pt x="2215" y="1691"/>
                    <a:pt x="2215" y="1096"/>
                  </a:cubicBezTo>
                  <a:cubicBezTo>
                    <a:pt x="2215" y="501"/>
                    <a:pt x="1691" y="0"/>
                    <a:pt x="10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3"/>
            <p:cNvSpPr/>
            <p:nvPr/>
          </p:nvSpPr>
          <p:spPr>
            <a:xfrm>
              <a:off x="4068180" y="3745084"/>
              <a:ext cx="199694" cy="276094"/>
            </a:xfrm>
            <a:custGeom>
              <a:rect b="b" l="l" r="r" t="t"/>
              <a:pathLst>
                <a:path extrusionOk="0" h="8431" w="6098">
                  <a:moveTo>
                    <a:pt x="3001" y="310"/>
                  </a:moveTo>
                  <a:cubicBezTo>
                    <a:pt x="3668" y="310"/>
                    <a:pt x="4216" y="834"/>
                    <a:pt x="4216" y="1525"/>
                  </a:cubicBezTo>
                  <a:lnTo>
                    <a:pt x="4216" y="3358"/>
                  </a:lnTo>
                  <a:cubicBezTo>
                    <a:pt x="4216" y="3454"/>
                    <a:pt x="4311" y="3549"/>
                    <a:pt x="4383" y="3549"/>
                  </a:cubicBezTo>
                  <a:lnTo>
                    <a:pt x="5550" y="3549"/>
                  </a:lnTo>
                  <a:cubicBezTo>
                    <a:pt x="5692" y="3549"/>
                    <a:pt x="5811" y="3644"/>
                    <a:pt x="5859" y="3787"/>
                  </a:cubicBezTo>
                  <a:cubicBezTo>
                    <a:pt x="5764" y="4001"/>
                    <a:pt x="5645" y="4144"/>
                    <a:pt x="5478" y="4144"/>
                  </a:cubicBezTo>
                  <a:lnTo>
                    <a:pt x="3740" y="4144"/>
                  </a:lnTo>
                  <a:cubicBezTo>
                    <a:pt x="3644" y="4144"/>
                    <a:pt x="3549" y="4049"/>
                    <a:pt x="3549" y="3954"/>
                  </a:cubicBezTo>
                  <a:lnTo>
                    <a:pt x="3549" y="1953"/>
                  </a:lnTo>
                  <a:cubicBezTo>
                    <a:pt x="3549" y="1906"/>
                    <a:pt x="3549" y="1882"/>
                    <a:pt x="3525" y="1858"/>
                  </a:cubicBezTo>
                  <a:cubicBezTo>
                    <a:pt x="3480" y="1820"/>
                    <a:pt x="3435" y="1804"/>
                    <a:pt x="3394" y="1804"/>
                  </a:cubicBezTo>
                  <a:cubicBezTo>
                    <a:pt x="3306" y="1804"/>
                    <a:pt x="3239" y="1880"/>
                    <a:pt x="3239" y="1977"/>
                  </a:cubicBezTo>
                  <a:lnTo>
                    <a:pt x="3239" y="3668"/>
                  </a:lnTo>
                  <a:lnTo>
                    <a:pt x="1263" y="3668"/>
                  </a:lnTo>
                  <a:lnTo>
                    <a:pt x="1263" y="2001"/>
                  </a:lnTo>
                  <a:cubicBezTo>
                    <a:pt x="1263" y="1906"/>
                    <a:pt x="1215" y="1810"/>
                    <a:pt x="1120" y="1810"/>
                  </a:cubicBezTo>
                  <a:cubicBezTo>
                    <a:pt x="1025" y="1810"/>
                    <a:pt x="929" y="1882"/>
                    <a:pt x="929" y="2001"/>
                  </a:cubicBezTo>
                  <a:lnTo>
                    <a:pt x="929" y="4525"/>
                  </a:lnTo>
                  <a:cubicBezTo>
                    <a:pt x="929" y="4644"/>
                    <a:pt x="882" y="4740"/>
                    <a:pt x="787" y="4763"/>
                  </a:cubicBezTo>
                  <a:cubicBezTo>
                    <a:pt x="752" y="4798"/>
                    <a:pt x="704" y="4820"/>
                    <a:pt x="662" y="4820"/>
                  </a:cubicBezTo>
                  <a:cubicBezTo>
                    <a:pt x="647" y="4820"/>
                    <a:pt x="633" y="4817"/>
                    <a:pt x="620" y="4811"/>
                  </a:cubicBezTo>
                  <a:cubicBezTo>
                    <a:pt x="453" y="4763"/>
                    <a:pt x="382" y="4644"/>
                    <a:pt x="382" y="4502"/>
                  </a:cubicBezTo>
                  <a:lnTo>
                    <a:pt x="382" y="1525"/>
                  </a:lnTo>
                  <a:cubicBezTo>
                    <a:pt x="382" y="834"/>
                    <a:pt x="906" y="310"/>
                    <a:pt x="1596" y="310"/>
                  </a:cubicBezTo>
                  <a:close/>
                  <a:moveTo>
                    <a:pt x="3216" y="4025"/>
                  </a:moveTo>
                  <a:cubicBezTo>
                    <a:pt x="3239" y="4144"/>
                    <a:pt x="3335" y="4263"/>
                    <a:pt x="3406" y="4359"/>
                  </a:cubicBezTo>
                  <a:lnTo>
                    <a:pt x="3454" y="7788"/>
                  </a:lnTo>
                  <a:cubicBezTo>
                    <a:pt x="3454" y="7859"/>
                    <a:pt x="3406" y="7931"/>
                    <a:pt x="3359" y="7978"/>
                  </a:cubicBezTo>
                  <a:cubicBezTo>
                    <a:pt x="3287" y="8050"/>
                    <a:pt x="3239" y="8074"/>
                    <a:pt x="3144" y="8074"/>
                  </a:cubicBezTo>
                  <a:cubicBezTo>
                    <a:pt x="3001" y="8074"/>
                    <a:pt x="2882" y="7931"/>
                    <a:pt x="2882" y="7788"/>
                  </a:cubicBezTo>
                  <a:lnTo>
                    <a:pt x="2882" y="5716"/>
                  </a:lnTo>
                  <a:cubicBezTo>
                    <a:pt x="2882" y="5359"/>
                    <a:pt x="2620" y="5097"/>
                    <a:pt x="2263" y="5073"/>
                  </a:cubicBezTo>
                  <a:cubicBezTo>
                    <a:pt x="1906" y="5073"/>
                    <a:pt x="1596" y="5335"/>
                    <a:pt x="1596" y="5692"/>
                  </a:cubicBezTo>
                  <a:lnTo>
                    <a:pt x="1596" y="7788"/>
                  </a:lnTo>
                  <a:cubicBezTo>
                    <a:pt x="1596" y="7836"/>
                    <a:pt x="1596" y="7907"/>
                    <a:pt x="1549" y="7955"/>
                  </a:cubicBezTo>
                  <a:cubicBezTo>
                    <a:pt x="1477" y="8050"/>
                    <a:pt x="1382" y="8097"/>
                    <a:pt x="1263" y="8097"/>
                  </a:cubicBezTo>
                  <a:cubicBezTo>
                    <a:pt x="1120" y="8097"/>
                    <a:pt x="977" y="7955"/>
                    <a:pt x="977" y="7812"/>
                  </a:cubicBezTo>
                  <a:lnTo>
                    <a:pt x="977" y="5073"/>
                  </a:lnTo>
                  <a:cubicBezTo>
                    <a:pt x="1120" y="4954"/>
                    <a:pt x="1215" y="4763"/>
                    <a:pt x="1215" y="4597"/>
                  </a:cubicBezTo>
                  <a:lnTo>
                    <a:pt x="1215" y="4025"/>
                  </a:lnTo>
                  <a:close/>
                  <a:moveTo>
                    <a:pt x="1549" y="1"/>
                  </a:moveTo>
                  <a:cubicBezTo>
                    <a:pt x="668" y="1"/>
                    <a:pt x="1" y="691"/>
                    <a:pt x="1" y="1549"/>
                  </a:cubicBezTo>
                  <a:lnTo>
                    <a:pt x="1" y="4573"/>
                  </a:lnTo>
                  <a:cubicBezTo>
                    <a:pt x="1" y="4930"/>
                    <a:pt x="263" y="5192"/>
                    <a:pt x="620" y="5192"/>
                  </a:cubicBezTo>
                  <a:lnTo>
                    <a:pt x="668" y="5192"/>
                  </a:lnTo>
                  <a:lnTo>
                    <a:pt x="668" y="7788"/>
                  </a:lnTo>
                  <a:cubicBezTo>
                    <a:pt x="668" y="8145"/>
                    <a:pt x="953" y="8407"/>
                    <a:pt x="1263" y="8431"/>
                  </a:cubicBezTo>
                  <a:cubicBezTo>
                    <a:pt x="1453" y="8431"/>
                    <a:pt x="1596" y="8383"/>
                    <a:pt x="1739" y="8264"/>
                  </a:cubicBezTo>
                  <a:cubicBezTo>
                    <a:pt x="1858" y="8145"/>
                    <a:pt x="1930" y="7978"/>
                    <a:pt x="1930" y="7812"/>
                  </a:cubicBezTo>
                  <a:lnTo>
                    <a:pt x="1930" y="5716"/>
                  </a:lnTo>
                  <a:cubicBezTo>
                    <a:pt x="1930" y="5597"/>
                    <a:pt x="1977" y="5478"/>
                    <a:pt x="2096" y="5454"/>
                  </a:cubicBezTo>
                  <a:cubicBezTo>
                    <a:pt x="2136" y="5436"/>
                    <a:pt x="2176" y="5429"/>
                    <a:pt x="2214" y="5429"/>
                  </a:cubicBezTo>
                  <a:cubicBezTo>
                    <a:pt x="2383" y="5429"/>
                    <a:pt x="2525" y="5580"/>
                    <a:pt x="2525" y="5716"/>
                  </a:cubicBezTo>
                  <a:lnTo>
                    <a:pt x="2525" y="7788"/>
                  </a:lnTo>
                  <a:cubicBezTo>
                    <a:pt x="2525" y="8121"/>
                    <a:pt x="2787" y="8407"/>
                    <a:pt x="3120" y="8431"/>
                  </a:cubicBezTo>
                  <a:lnTo>
                    <a:pt x="3144" y="8431"/>
                  </a:lnTo>
                  <a:cubicBezTo>
                    <a:pt x="3287" y="8431"/>
                    <a:pt x="3478" y="8383"/>
                    <a:pt x="3597" y="8240"/>
                  </a:cubicBezTo>
                  <a:cubicBezTo>
                    <a:pt x="3716" y="8121"/>
                    <a:pt x="3811" y="7955"/>
                    <a:pt x="3811" y="7764"/>
                  </a:cubicBezTo>
                  <a:lnTo>
                    <a:pt x="3811" y="4502"/>
                  </a:lnTo>
                  <a:lnTo>
                    <a:pt x="5478" y="4502"/>
                  </a:lnTo>
                  <a:cubicBezTo>
                    <a:pt x="5835" y="4502"/>
                    <a:pt x="6097" y="4192"/>
                    <a:pt x="6097" y="3882"/>
                  </a:cubicBezTo>
                  <a:cubicBezTo>
                    <a:pt x="6097" y="3525"/>
                    <a:pt x="5788" y="3216"/>
                    <a:pt x="5430" y="3216"/>
                  </a:cubicBezTo>
                  <a:lnTo>
                    <a:pt x="4454" y="3216"/>
                  </a:lnTo>
                  <a:lnTo>
                    <a:pt x="4454" y="1549"/>
                  </a:lnTo>
                  <a:cubicBezTo>
                    <a:pt x="4454" y="691"/>
                    <a:pt x="3763" y="1"/>
                    <a:pt x="29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53"/>
          <p:cNvGrpSpPr/>
          <p:nvPr/>
        </p:nvGrpSpPr>
        <p:grpSpPr>
          <a:xfrm>
            <a:off x="4770843" y="3661644"/>
            <a:ext cx="360321" cy="357996"/>
            <a:chOff x="4770843" y="3661644"/>
            <a:chExt cx="360321" cy="357996"/>
          </a:xfrm>
        </p:grpSpPr>
        <p:sp>
          <p:nvSpPr>
            <p:cNvPr id="1997" name="Google Shape;1997;p53"/>
            <p:cNvSpPr/>
            <p:nvPr/>
          </p:nvSpPr>
          <p:spPr>
            <a:xfrm>
              <a:off x="4915128" y="3811365"/>
              <a:ext cx="82687" cy="83473"/>
            </a:xfrm>
            <a:custGeom>
              <a:rect b="b" l="l" r="r" t="t"/>
              <a:pathLst>
                <a:path extrusionOk="0" h="2549" w="2525">
                  <a:moveTo>
                    <a:pt x="167" y="1"/>
                  </a:moveTo>
                  <a:cubicBezTo>
                    <a:pt x="96" y="1"/>
                    <a:pt x="0" y="96"/>
                    <a:pt x="0" y="191"/>
                  </a:cubicBezTo>
                  <a:cubicBezTo>
                    <a:pt x="0" y="287"/>
                    <a:pt x="72" y="358"/>
                    <a:pt x="167" y="358"/>
                  </a:cubicBezTo>
                  <a:cubicBezTo>
                    <a:pt x="1286" y="358"/>
                    <a:pt x="2167" y="1263"/>
                    <a:pt x="2167" y="2358"/>
                  </a:cubicBezTo>
                  <a:cubicBezTo>
                    <a:pt x="2167" y="2454"/>
                    <a:pt x="2263" y="2549"/>
                    <a:pt x="2358" y="2549"/>
                  </a:cubicBezTo>
                  <a:cubicBezTo>
                    <a:pt x="2429" y="2549"/>
                    <a:pt x="2525" y="2454"/>
                    <a:pt x="2525" y="2358"/>
                  </a:cubicBezTo>
                  <a:cubicBezTo>
                    <a:pt x="2525" y="1049"/>
                    <a:pt x="1453"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3"/>
            <p:cNvSpPr/>
            <p:nvPr/>
          </p:nvSpPr>
          <p:spPr>
            <a:xfrm>
              <a:off x="5005577" y="3926014"/>
              <a:ext cx="27344" cy="25772"/>
            </a:xfrm>
            <a:custGeom>
              <a:rect b="b" l="l" r="r" t="t"/>
              <a:pathLst>
                <a:path extrusionOk="0" h="787" w="835">
                  <a:moveTo>
                    <a:pt x="167" y="1"/>
                  </a:moveTo>
                  <a:cubicBezTo>
                    <a:pt x="96" y="1"/>
                    <a:pt x="1" y="72"/>
                    <a:pt x="1" y="167"/>
                  </a:cubicBezTo>
                  <a:cubicBezTo>
                    <a:pt x="1" y="524"/>
                    <a:pt x="287" y="786"/>
                    <a:pt x="620" y="786"/>
                  </a:cubicBezTo>
                  <a:cubicBezTo>
                    <a:pt x="715" y="786"/>
                    <a:pt x="810" y="715"/>
                    <a:pt x="810" y="620"/>
                  </a:cubicBezTo>
                  <a:cubicBezTo>
                    <a:pt x="834" y="548"/>
                    <a:pt x="739" y="477"/>
                    <a:pt x="668" y="477"/>
                  </a:cubicBezTo>
                  <a:cubicBezTo>
                    <a:pt x="501" y="477"/>
                    <a:pt x="358" y="358"/>
                    <a:pt x="358" y="167"/>
                  </a:cubicBezTo>
                  <a:cubicBezTo>
                    <a:pt x="358" y="72"/>
                    <a:pt x="263"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3"/>
            <p:cNvSpPr/>
            <p:nvPr/>
          </p:nvSpPr>
          <p:spPr>
            <a:xfrm>
              <a:off x="5082796" y="3865202"/>
              <a:ext cx="48368" cy="49154"/>
            </a:xfrm>
            <a:custGeom>
              <a:rect b="b" l="l" r="r" t="t"/>
              <a:pathLst>
                <a:path extrusionOk="0" h="1501" w="1477">
                  <a:moveTo>
                    <a:pt x="739" y="333"/>
                  </a:moveTo>
                  <a:cubicBezTo>
                    <a:pt x="953" y="333"/>
                    <a:pt x="1167" y="500"/>
                    <a:pt x="1167" y="738"/>
                  </a:cubicBezTo>
                  <a:cubicBezTo>
                    <a:pt x="1120" y="976"/>
                    <a:pt x="953" y="1167"/>
                    <a:pt x="739" y="1167"/>
                  </a:cubicBezTo>
                  <a:cubicBezTo>
                    <a:pt x="524" y="1167"/>
                    <a:pt x="334" y="976"/>
                    <a:pt x="334" y="738"/>
                  </a:cubicBezTo>
                  <a:cubicBezTo>
                    <a:pt x="334" y="548"/>
                    <a:pt x="500" y="333"/>
                    <a:pt x="739" y="333"/>
                  </a:cubicBezTo>
                  <a:close/>
                  <a:moveTo>
                    <a:pt x="739" y="0"/>
                  </a:moveTo>
                  <a:cubicBezTo>
                    <a:pt x="334" y="0"/>
                    <a:pt x="0" y="333"/>
                    <a:pt x="0" y="738"/>
                  </a:cubicBezTo>
                  <a:cubicBezTo>
                    <a:pt x="0" y="1167"/>
                    <a:pt x="334" y="1500"/>
                    <a:pt x="739" y="1500"/>
                  </a:cubicBezTo>
                  <a:cubicBezTo>
                    <a:pt x="1167" y="1500"/>
                    <a:pt x="1477" y="1167"/>
                    <a:pt x="1477" y="738"/>
                  </a:cubicBezTo>
                  <a:cubicBezTo>
                    <a:pt x="1477" y="333"/>
                    <a:pt x="1120" y="0"/>
                    <a:pt x="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3"/>
            <p:cNvSpPr/>
            <p:nvPr/>
          </p:nvSpPr>
          <p:spPr>
            <a:xfrm>
              <a:off x="5082010" y="3661644"/>
              <a:ext cx="49154" cy="48368"/>
            </a:xfrm>
            <a:custGeom>
              <a:rect b="b" l="l" r="r" t="t"/>
              <a:pathLst>
                <a:path extrusionOk="0" h="1477" w="1501">
                  <a:moveTo>
                    <a:pt x="763" y="334"/>
                  </a:moveTo>
                  <a:cubicBezTo>
                    <a:pt x="977" y="334"/>
                    <a:pt x="1191" y="501"/>
                    <a:pt x="1191" y="739"/>
                  </a:cubicBezTo>
                  <a:cubicBezTo>
                    <a:pt x="1191" y="953"/>
                    <a:pt x="1001" y="1144"/>
                    <a:pt x="763" y="1144"/>
                  </a:cubicBezTo>
                  <a:cubicBezTo>
                    <a:pt x="548" y="1144"/>
                    <a:pt x="358" y="977"/>
                    <a:pt x="358" y="739"/>
                  </a:cubicBezTo>
                  <a:cubicBezTo>
                    <a:pt x="358" y="524"/>
                    <a:pt x="524" y="334"/>
                    <a:pt x="763" y="334"/>
                  </a:cubicBezTo>
                  <a:close/>
                  <a:moveTo>
                    <a:pt x="763" y="0"/>
                  </a:moveTo>
                  <a:cubicBezTo>
                    <a:pt x="358" y="0"/>
                    <a:pt x="24" y="334"/>
                    <a:pt x="24" y="739"/>
                  </a:cubicBezTo>
                  <a:cubicBezTo>
                    <a:pt x="1" y="1167"/>
                    <a:pt x="358" y="1477"/>
                    <a:pt x="763" y="1477"/>
                  </a:cubicBezTo>
                  <a:cubicBezTo>
                    <a:pt x="1191" y="1477"/>
                    <a:pt x="1501" y="1144"/>
                    <a:pt x="1501" y="739"/>
                  </a:cubicBezTo>
                  <a:cubicBezTo>
                    <a:pt x="1501" y="334"/>
                    <a:pt x="1191" y="0"/>
                    <a:pt x="7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3"/>
            <p:cNvSpPr/>
            <p:nvPr/>
          </p:nvSpPr>
          <p:spPr>
            <a:xfrm>
              <a:off x="5043793" y="3773149"/>
              <a:ext cx="27344" cy="28130"/>
            </a:xfrm>
            <a:custGeom>
              <a:rect b="b" l="l" r="r" t="t"/>
              <a:pathLst>
                <a:path extrusionOk="0" h="859" w="835">
                  <a:moveTo>
                    <a:pt x="167" y="1"/>
                  </a:moveTo>
                  <a:cubicBezTo>
                    <a:pt x="72" y="1"/>
                    <a:pt x="1" y="96"/>
                    <a:pt x="1" y="191"/>
                  </a:cubicBezTo>
                  <a:cubicBezTo>
                    <a:pt x="1" y="572"/>
                    <a:pt x="286" y="858"/>
                    <a:pt x="644" y="858"/>
                  </a:cubicBezTo>
                  <a:cubicBezTo>
                    <a:pt x="739" y="858"/>
                    <a:pt x="834" y="763"/>
                    <a:pt x="834" y="668"/>
                  </a:cubicBezTo>
                  <a:cubicBezTo>
                    <a:pt x="834" y="572"/>
                    <a:pt x="739" y="477"/>
                    <a:pt x="644" y="477"/>
                  </a:cubicBezTo>
                  <a:cubicBezTo>
                    <a:pt x="501" y="477"/>
                    <a:pt x="358" y="382"/>
                    <a:pt x="358" y="191"/>
                  </a:cubicBezTo>
                  <a:cubicBezTo>
                    <a:pt x="358" y="96"/>
                    <a:pt x="263"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3"/>
            <p:cNvSpPr/>
            <p:nvPr/>
          </p:nvSpPr>
          <p:spPr>
            <a:xfrm>
              <a:off x="5053159" y="3842410"/>
              <a:ext cx="17978" cy="72732"/>
            </a:xfrm>
            <a:custGeom>
              <a:rect b="b" l="l" r="r" t="t"/>
              <a:pathLst>
                <a:path extrusionOk="0" h="2221" w="549">
                  <a:moveTo>
                    <a:pt x="197" y="1"/>
                  </a:moveTo>
                  <a:cubicBezTo>
                    <a:pt x="187" y="1"/>
                    <a:pt x="177" y="2"/>
                    <a:pt x="167" y="5"/>
                  </a:cubicBezTo>
                  <a:cubicBezTo>
                    <a:pt x="72" y="53"/>
                    <a:pt x="0" y="124"/>
                    <a:pt x="48" y="220"/>
                  </a:cubicBezTo>
                  <a:cubicBezTo>
                    <a:pt x="167" y="601"/>
                    <a:pt x="191" y="1006"/>
                    <a:pt x="191" y="1387"/>
                  </a:cubicBezTo>
                  <a:cubicBezTo>
                    <a:pt x="191" y="1577"/>
                    <a:pt x="167" y="1791"/>
                    <a:pt x="119" y="2006"/>
                  </a:cubicBezTo>
                  <a:cubicBezTo>
                    <a:pt x="119" y="2101"/>
                    <a:pt x="191" y="2196"/>
                    <a:pt x="286" y="2220"/>
                  </a:cubicBezTo>
                  <a:cubicBezTo>
                    <a:pt x="405" y="2220"/>
                    <a:pt x="453" y="2149"/>
                    <a:pt x="477" y="2077"/>
                  </a:cubicBezTo>
                  <a:cubicBezTo>
                    <a:pt x="524" y="1863"/>
                    <a:pt x="548" y="1625"/>
                    <a:pt x="548" y="1387"/>
                  </a:cubicBezTo>
                  <a:cubicBezTo>
                    <a:pt x="548" y="958"/>
                    <a:pt x="477" y="553"/>
                    <a:pt x="358" y="124"/>
                  </a:cubicBezTo>
                  <a:cubicBezTo>
                    <a:pt x="337" y="63"/>
                    <a:pt x="263"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3"/>
            <p:cNvSpPr/>
            <p:nvPr/>
          </p:nvSpPr>
          <p:spPr>
            <a:xfrm>
              <a:off x="5057842" y="3963445"/>
              <a:ext cx="28097" cy="26558"/>
            </a:xfrm>
            <a:custGeom>
              <a:rect b="b" l="l" r="r" t="t"/>
              <a:pathLst>
                <a:path extrusionOk="0" h="811" w="858">
                  <a:moveTo>
                    <a:pt x="191" y="1"/>
                  </a:moveTo>
                  <a:cubicBezTo>
                    <a:pt x="96" y="1"/>
                    <a:pt x="0" y="96"/>
                    <a:pt x="0" y="191"/>
                  </a:cubicBezTo>
                  <a:cubicBezTo>
                    <a:pt x="0" y="548"/>
                    <a:pt x="310" y="810"/>
                    <a:pt x="643" y="810"/>
                  </a:cubicBezTo>
                  <a:cubicBezTo>
                    <a:pt x="715" y="810"/>
                    <a:pt x="810" y="715"/>
                    <a:pt x="810" y="644"/>
                  </a:cubicBezTo>
                  <a:cubicBezTo>
                    <a:pt x="858" y="548"/>
                    <a:pt x="786" y="477"/>
                    <a:pt x="667" y="477"/>
                  </a:cubicBezTo>
                  <a:cubicBezTo>
                    <a:pt x="524" y="477"/>
                    <a:pt x="358" y="358"/>
                    <a:pt x="358" y="191"/>
                  </a:cubicBezTo>
                  <a:cubicBezTo>
                    <a:pt x="358" y="96"/>
                    <a:pt x="286"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3"/>
            <p:cNvSpPr/>
            <p:nvPr/>
          </p:nvSpPr>
          <p:spPr>
            <a:xfrm>
              <a:off x="4823108" y="3787983"/>
              <a:ext cx="197336" cy="105316"/>
            </a:xfrm>
            <a:custGeom>
              <a:rect b="b" l="l" r="r" t="t"/>
              <a:pathLst>
                <a:path extrusionOk="0" h="3216" w="6026">
                  <a:moveTo>
                    <a:pt x="2977" y="0"/>
                  </a:moveTo>
                  <a:cubicBezTo>
                    <a:pt x="1620" y="0"/>
                    <a:pt x="405" y="929"/>
                    <a:pt x="48" y="2263"/>
                  </a:cubicBezTo>
                  <a:cubicBezTo>
                    <a:pt x="0" y="2358"/>
                    <a:pt x="72" y="2453"/>
                    <a:pt x="167" y="2477"/>
                  </a:cubicBezTo>
                  <a:cubicBezTo>
                    <a:pt x="179" y="2481"/>
                    <a:pt x="192" y="2483"/>
                    <a:pt x="205" y="2483"/>
                  </a:cubicBezTo>
                  <a:cubicBezTo>
                    <a:pt x="269" y="2483"/>
                    <a:pt x="338" y="2437"/>
                    <a:pt x="357" y="2358"/>
                  </a:cubicBezTo>
                  <a:cubicBezTo>
                    <a:pt x="667" y="1167"/>
                    <a:pt x="1739" y="358"/>
                    <a:pt x="2953" y="358"/>
                  </a:cubicBezTo>
                  <a:cubicBezTo>
                    <a:pt x="4453" y="358"/>
                    <a:pt x="5644" y="1596"/>
                    <a:pt x="5644" y="3049"/>
                  </a:cubicBezTo>
                  <a:cubicBezTo>
                    <a:pt x="5668" y="3168"/>
                    <a:pt x="5739" y="3215"/>
                    <a:pt x="5835" y="3215"/>
                  </a:cubicBezTo>
                  <a:cubicBezTo>
                    <a:pt x="5930" y="3215"/>
                    <a:pt x="6025" y="3144"/>
                    <a:pt x="6025" y="3049"/>
                  </a:cubicBezTo>
                  <a:cubicBezTo>
                    <a:pt x="6025" y="1382"/>
                    <a:pt x="4644" y="0"/>
                    <a:pt x="2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3"/>
            <p:cNvSpPr/>
            <p:nvPr/>
          </p:nvSpPr>
          <p:spPr>
            <a:xfrm>
              <a:off x="4821536" y="3881576"/>
              <a:ext cx="82687" cy="102958"/>
            </a:xfrm>
            <a:custGeom>
              <a:rect b="b" l="l" r="r" t="t"/>
              <a:pathLst>
                <a:path extrusionOk="0" h="3144" w="2525">
                  <a:moveTo>
                    <a:pt x="167" y="0"/>
                  </a:moveTo>
                  <a:cubicBezTo>
                    <a:pt x="96" y="0"/>
                    <a:pt x="1" y="95"/>
                    <a:pt x="1" y="191"/>
                  </a:cubicBezTo>
                  <a:cubicBezTo>
                    <a:pt x="1" y="881"/>
                    <a:pt x="239" y="1524"/>
                    <a:pt x="644" y="2072"/>
                  </a:cubicBezTo>
                  <a:cubicBezTo>
                    <a:pt x="1072" y="2596"/>
                    <a:pt x="1668" y="2953"/>
                    <a:pt x="2287" y="3144"/>
                  </a:cubicBezTo>
                  <a:lnTo>
                    <a:pt x="2311" y="3144"/>
                  </a:lnTo>
                  <a:cubicBezTo>
                    <a:pt x="2406" y="3144"/>
                    <a:pt x="2453" y="3072"/>
                    <a:pt x="2501" y="3025"/>
                  </a:cubicBezTo>
                  <a:cubicBezTo>
                    <a:pt x="2525" y="2929"/>
                    <a:pt x="2453" y="2834"/>
                    <a:pt x="2382" y="2810"/>
                  </a:cubicBezTo>
                  <a:cubicBezTo>
                    <a:pt x="1191" y="2501"/>
                    <a:pt x="358" y="1429"/>
                    <a:pt x="358" y="191"/>
                  </a:cubicBezTo>
                  <a:cubicBezTo>
                    <a:pt x="358" y="95"/>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3"/>
            <p:cNvSpPr/>
            <p:nvPr/>
          </p:nvSpPr>
          <p:spPr>
            <a:xfrm>
              <a:off x="4770843" y="3737290"/>
              <a:ext cx="360321" cy="282349"/>
            </a:xfrm>
            <a:custGeom>
              <a:rect b="b" l="l" r="r" t="t"/>
              <a:pathLst>
                <a:path extrusionOk="0" h="8622" w="11003">
                  <a:moveTo>
                    <a:pt x="8740" y="572"/>
                  </a:moveTo>
                  <a:cubicBezTo>
                    <a:pt x="9288" y="572"/>
                    <a:pt x="9717" y="1024"/>
                    <a:pt x="9717" y="1548"/>
                  </a:cubicBezTo>
                  <a:cubicBezTo>
                    <a:pt x="9717" y="2096"/>
                    <a:pt x="9288" y="2549"/>
                    <a:pt x="8740" y="2549"/>
                  </a:cubicBezTo>
                  <a:cubicBezTo>
                    <a:pt x="8217" y="2549"/>
                    <a:pt x="7764" y="2096"/>
                    <a:pt x="7764" y="1548"/>
                  </a:cubicBezTo>
                  <a:cubicBezTo>
                    <a:pt x="7764" y="1024"/>
                    <a:pt x="8217" y="572"/>
                    <a:pt x="8740" y="572"/>
                  </a:cubicBezTo>
                  <a:close/>
                  <a:moveTo>
                    <a:pt x="7618" y="5418"/>
                  </a:moveTo>
                  <a:cubicBezTo>
                    <a:pt x="8184" y="5418"/>
                    <a:pt x="8621" y="5863"/>
                    <a:pt x="8621" y="6407"/>
                  </a:cubicBezTo>
                  <a:lnTo>
                    <a:pt x="8621" y="6502"/>
                  </a:lnTo>
                  <a:cubicBezTo>
                    <a:pt x="8621" y="6526"/>
                    <a:pt x="8621" y="6549"/>
                    <a:pt x="8645" y="6597"/>
                  </a:cubicBezTo>
                  <a:cubicBezTo>
                    <a:pt x="8698" y="6632"/>
                    <a:pt x="8763" y="6654"/>
                    <a:pt x="8812" y="6654"/>
                  </a:cubicBezTo>
                  <a:cubicBezTo>
                    <a:pt x="8831" y="6654"/>
                    <a:pt x="8847" y="6651"/>
                    <a:pt x="8860" y="6645"/>
                  </a:cubicBezTo>
                  <a:cubicBezTo>
                    <a:pt x="8979" y="6597"/>
                    <a:pt x="9122" y="6549"/>
                    <a:pt x="9241" y="6549"/>
                  </a:cubicBezTo>
                  <a:cubicBezTo>
                    <a:pt x="9788" y="6549"/>
                    <a:pt x="10241" y="7002"/>
                    <a:pt x="10241" y="7550"/>
                  </a:cubicBezTo>
                  <a:lnTo>
                    <a:pt x="10217" y="8312"/>
                  </a:lnTo>
                  <a:lnTo>
                    <a:pt x="4787" y="8312"/>
                  </a:lnTo>
                  <a:lnTo>
                    <a:pt x="4787" y="7145"/>
                  </a:lnTo>
                  <a:cubicBezTo>
                    <a:pt x="4787" y="7097"/>
                    <a:pt x="4811" y="7073"/>
                    <a:pt x="4859" y="7026"/>
                  </a:cubicBezTo>
                  <a:cubicBezTo>
                    <a:pt x="5149" y="6722"/>
                    <a:pt x="5479" y="6586"/>
                    <a:pt x="5788" y="6586"/>
                  </a:cubicBezTo>
                  <a:cubicBezTo>
                    <a:pt x="6013" y="6586"/>
                    <a:pt x="6227" y="6657"/>
                    <a:pt x="6407" y="6788"/>
                  </a:cubicBezTo>
                  <a:cubicBezTo>
                    <a:pt x="6432" y="6796"/>
                    <a:pt x="6457" y="6800"/>
                    <a:pt x="6479" y="6800"/>
                  </a:cubicBezTo>
                  <a:cubicBezTo>
                    <a:pt x="6581" y="6800"/>
                    <a:pt x="6645" y="6718"/>
                    <a:pt x="6645" y="6621"/>
                  </a:cubicBezTo>
                  <a:lnTo>
                    <a:pt x="6645" y="6407"/>
                  </a:lnTo>
                  <a:cubicBezTo>
                    <a:pt x="6645" y="5930"/>
                    <a:pt x="7002" y="5525"/>
                    <a:pt x="7455" y="5430"/>
                  </a:cubicBezTo>
                  <a:cubicBezTo>
                    <a:pt x="7510" y="5422"/>
                    <a:pt x="7565" y="5418"/>
                    <a:pt x="7618" y="5418"/>
                  </a:cubicBezTo>
                  <a:close/>
                  <a:moveTo>
                    <a:pt x="4549" y="0"/>
                  </a:moveTo>
                  <a:cubicBezTo>
                    <a:pt x="2049" y="0"/>
                    <a:pt x="1" y="2072"/>
                    <a:pt x="1" y="4573"/>
                  </a:cubicBezTo>
                  <a:cubicBezTo>
                    <a:pt x="1" y="6049"/>
                    <a:pt x="715" y="7431"/>
                    <a:pt x="1906" y="8288"/>
                  </a:cubicBezTo>
                  <a:lnTo>
                    <a:pt x="167" y="8288"/>
                  </a:lnTo>
                  <a:cubicBezTo>
                    <a:pt x="96" y="8288"/>
                    <a:pt x="1" y="8335"/>
                    <a:pt x="1" y="8455"/>
                  </a:cubicBezTo>
                  <a:cubicBezTo>
                    <a:pt x="1" y="8574"/>
                    <a:pt x="167" y="8621"/>
                    <a:pt x="167" y="8621"/>
                  </a:cubicBezTo>
                  <a:lnTo>
                    <a:pt x="10812" y="8621"/>
                  </a:lnTo>
                  <a:cubicBezTo>
                    <a:pt x="10812" y="8621"/>
                    <a:pt x="10979" y="8550"/>
                    <a:pt x="10979" y="8455"/>
                  </a:cubicBezTo>
                  <a:cubicBezTo>
                    <a:pt x="11003" y="8407"/>
                    <a:pt x="10908" y="8312"/>
                    <a:pt x="10836" y="8312"/>
                  </a:cubicBezTo>
                  <a:lnTo>
                    <a:pt x="10527" y="8312"/>
                  </a:lnTo>
                  <a:lnTo>
                    <a:pt x="10527" y="7573"/>
                  </a:lnTo>
                  <a:cubicBezTo>
                    <a:pt x="10527" y="6835"/>
                    <a:pt x="9931" y="6240"/>
                    <a:pt x="9193" y="6240"/>
                  </a:cubicBezTo>
                  <a:cubicBezTo>
                    <a:pt x="9098" y="6240"/>
                    <a:pt x="8979" y="6240"/>
                    <a:pt x="8907" y="6264"/>
                  </a:cubicBezTo>
                  <a:cubicBezTo>
                    <a:pt x="8836" y="5597"/>
                    <a:pt x="8264" y="5073"/>
                    <a:pt x="7597" y="5073"/>
                  </a:cubicBezTo>
                  <a:cubicBezTo>
                    <a:pt x="6883" y="5073"/>
                    <a:pt x="6311" y="5644"/>
                    <a:pt x="6240" y="6311"/>
                  </a:cubicBezTo>
                  <a:cubicBezTo>
                    <a:pt x="6097" y="6264"/>
                    <a:pt x="5930" y="6192"/>
                    <a:pt x="5716" y="6192"/>
                  </a:cubicBezTo>
                  <a:cubicBezTo>
                    <a:pt x="4978" y="6192"/>
                    <a:pt x="4382" y="6788"/>
                    <a:pt x="4382" y="7550"/>
                  </a:cubicBezTo>
                  <a:lnTo>
                    <a:pt x="4382" y="8288"/>
                  </a:lnTo>
                  <a:lnTo>
                    <a:pt x="2549" y="8288"/>
                  </a:lnTo>
                  <a:cubicBezTo>
                    <a:pt x="1191" y="7550"/>
                    <a:pt x="358" y="6145"/>
                    <a:pt x="358" y="4573"/>
                  </a:cubicBezTo>
                  <a:cubicBezTo>
                    <a:pt x="358" y="2239"/>
                    <a:pt x="2239" y="358"/>
                    <a:pt x="4549" y="358"/>
                  </a:cubicBezTo>
                  <a:cubicBezTo>
                    <a:pt x="5597" y="358"/>
                    <a:pt x="6597" y="763"/>
                    <a:pt x="7383" y="1477"/>
                  </a:cubicBezTo>
                  <a:lnTo>
                    <a:pt x="7383" y="1525"/>
                  </a:lnTo>
                  <a:cubicBezTo>
                    <a:pt x="7383" y="2263"/>
                    <a:pt x="7978" y="2858"/>
                    <a:pt x="8717" y="2858"/>
                  </a:cubicBezTo>
                  <a:cubicBezTo>
                    <a:pt x="9455" y="2858"/>
                    <a:pt x="10050" y="2263"/>
                    <a:pt x="10050" y="1525"/>
                  </a:cubicBezTo>
                  <a:cubicBezTo>
                    <a:pt x="10050" y="786"/>
                    <a:pt x="9455" y="191"/>
                    <a:pt x="8717" y="191"/>
                  </a:cubicBezTo>
                  <a:cubicBezTo>
                    <a:pt x="8145" y="191"/>
                    <a:pt x="7645" y="548"/>
                    <a:pt x="7478" y="1048"/>
                  </a:cubicBezTo>
                  <a:cubicBezTo>
                    <a:pt x="6669" y="358"/>
                    <a:pt x="5621" y="0"/>
                    <a:pt x="4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 name="Google Shape;2007;p53"/>
          <p:cNvGrpSpPr/>
          <p:nvPr/>
        </p:nvGrpSpPr>
        <p:grpSpPr>
          <a:xfrm>
            <a:off x="5529668" y="3660858"/>
            <a:ext cx="358749" cy="359568"/>
            <a:chOff x="5529668" y="3660858"/>
            <a:chExt cx="358749" cy="359568"/>
          </a:xfrm>
        </p:grpSpPr>
        <p:sp>
          <p:nvSpPr>
            <p:cNvPr id="2008" name="Google Shape;2008;p53"/>
            <p:cNvSpPr/>
            <p:nvPr/>
          </p:nvSpPr>
          <p:spPr>
            <a:xfrm>
              <a:off x="5529668" y="3691280"/>
              <a:ext cx="337692" cy="193439"/>
            </a:xfrm>
            <a:custGeom>
              <a:rect b="b" l="l" r="r" t="t"/>
              <a:pathLst>
                <a:path extrusionOk="0" h="5907" w="10312">
                  <a:moveTo>
                    <a:pt x="7192" y="0"/>
                  </a:moveTo>
                  <a:cubicBezTo>
                    <a:pt x="6859" y="0"/>
                    <a:pt x="6501" y="72"/>
                    <a:pt x="6216" y="215"/>
                  </a:cubicBezTo>
                  <a:cubicBezTo>
                    <a:pt x="6025" y="310"/>
                    <a:pt x="5882" y="405"/>
                    <a:pt x="5692" y="524"/>
                  </a:cubicBezTo>
                  <a:cubicBezTo>
                    <a:pt x="5263" y="834"/>
                    <a:pt x="4930" y="1310"/>
                    <a:pt x="4811" y="1858"/>
                  </a:cubicBezTo>
                  <a:lnTo>
                    <a:pt x="3668" y="1858"/>
                  </a:lnTo>
                  <a:cubicBezTo>
                    <a:pt x="3596" y="1858"/>
                    <a:pt x="3501" y="1906"/>
                    <a:pt x="3501" y="2001"/>
                  </a:cubicBezTo>
                  <a:cubicBezTo>
                    <a:pt x="3501" y="2096"/>
                    <a:pt x="3548" y="2191"/>
                    <a:pt x="3668" y="2191"/>
                  </a:cubicBezTo>
                  <a:lnTo>
                    <a:pt x="6930" y="2191"/>
                  </a:lnTo>
                  <a:cubicBezTo>
                    <a:pt x="7835" y="2191"/>
                    <a:pt x="8621" y="2953"/>
                    <a:pt x="8621" y="3882"/>
                  </a:cubicBezTo>
                  <a:cubicBezTo>
                    <a:pt x="8621" y="4287"/>
                    <a:pt x="8288" y="4620"/>
                    <a:pt x="7883" y="4620"/>
                  </a:cubicBezTo>
                  <a:lnTo>
                    <a:pt x="5787" y="4620"/>
                  </a:lnTo>
                  <a:cubicBezTo>
                    <a:pt x="5454" y="4620"/>
                    <a:pt x="5168" y="4406"/>
                    <a:pt x="5073" y="4120"/>
                  </a:cubicBezTo>
                  <a:cubicBezTo>
                    <a:pt x="5073" y="4096"/>
                    <a:pt x="5049" y="4049"/>
                    <a:pt x="5049" y="4025"/>
                  </a:cubicBezTo>
                  <a:lnTo>
                    <a:pt x="6239" y="4025"/>
                  </a:lnTo>
                  <a:cubicBezTo>
                    <a:pt x="6335" y="4025"/>
                    <a:pt x="6406" y="3977"/>
                    <a:pt x="6406" y="3882"/>
                  </a:cubicBezTo>
                  <a:cubicBezTo>
                    <a:pt x="6406" y="3787"/>
                    <a:pt x="6359" y="3692"/>
                    <a:pt x="6239" y="3692"/>
                  </a:cubicBezTo>
                  <a:lnTo>
                    <a:pt x="1096" y="3692"/>
                  </a:lnTo>
                  <a:cubicBezTo>
                    <a:pt x="1167" y="2834"/>
                    <a:pt x="1881" y="2191"/>
                    <a:pt x="2786" y="2191"/>
                  </a:cubicBezTo>
                  <a:lnTo>
                    <a:pt x="3001" y="2191"/>
                  </a:lnTo>
                  <a:cubicBezTo>
                    <a:pt x="3072" y="2191"/>
                    <a:pt x="3167" y="2120"/>
                    <a:pt x="3167" y="2025"/>
                  </a:cubicBezTo>
                  <a:cubicBezTo>
                    <a:pt x="3167" y="1953"/>
                    <a:pt x="3120" y="1858"/>
                    <a:pt x="3001" y="1858"/>
                  </a:cubicBezTo>
                  <a:lnTo>
                    <a:pt x="2691" y="1858"/>
                  </a:lnTo>
                  <a:cubicBezTo>
                    <a:pt x="1643" y="1858"/>
                    <a:pt x="762" y="2668"/>
                    <a:pt x="691" y="3692"/>
                  </a:cubicBezTo>
                  <a:lnTo>
                    <a:pt x="643" y="3692"/>
                  </a:lnTo>
                  <a:cubicBezTo>
                    <a:pt x="286" y="3692"/>
                    <a:pt x="0" y="4001"/>
                    <a:pt x="0" y="4335"/>
                  </a:cubicBezTo>
                  <a:lnTo>
                    <a:pt x="0" y="5716"/>
                  </a:lnTo>
                  <a:cubicBezTo>
                    <a:pt x="0" y="5811"/>
                    <a:pt x="95" y="5906"/>
                    <a:pt x="191" y="5906"/>
                  </a:cubicBezTo>
                  <a:lnTo>
                    <a:pt x="1858" y="5906"/>
                  </a:lnTo>
                  <a:cubicBezTo>
                    <a:pt x="1834" y="5906"/>
                    <a:pt x="1858" y="5906"/>
                    <a:pt x="1858" y="5883"/>
                  </a:cubicBezTo>
                  <a:cubicBezTo>
                    <a:pt x="2000" y="5740"/>
                    <a:pt x="1929" y="5549"/>
                    <a:pt x="1762" y="5549"/>
                  </a:cubicBezTo>
                  <a:lnTo>
                    <a:pt x="429" y="5549"/>
                  </a:lnTo>
                  <a:cubicBezTo>
                    <a:pt x="381" y="5549"/>
                    <a:pt x="333" y="5525"/>
                    <a:pt x="333" y="5454"/>
                  </a:cubicBezTo>
                  <a:lnTo>
                    <a:pt x="333" y="4335"/>
                  </a:lnTo>
                  <a:cubicBezTo>
                    <a:pt x="333" y="4168"/>
                    <a:pt x="453" y="4025"/>
                    <a:pt x="643" y="4025"/>
                  </a:cubicBezTo>
                  <a:lnTo>
                    <a:pt x="4430" y="4025"/>
                  </a:lnTo>
                  <a:cubicBezTo>
                    <a:pt x="4549" y="4025"/>
                    <a:pt x="4668" y="4120"/>
                    <a:pt x="4692" y="4216"/>
                  </a:cubicBezTo>
                  <a:cubicBezTo>
                    <a:pt x="4834" y="4668"/>
                    <a:pt x="5263" y="4954"/>
                    <a:pt x="5739" y="4954"/>
                  </a:cubicBezTo>
                  <a:lnTo>
                    <a:pt x="7835" y="4954"/>
                  </a:lnTo>
                  <a:cubicBezTo>
                    <a:pt x="8430" y="4954"/>
                    <a:pt x="8954" y="4477"/>
                    <a:pt x="8954" y="3882"/>
                  </a:cubicBezTo>
                  <a:cubicBezTo>
                    <a:pt x="8954" y="2739"/>
                    <a:pt x="8049" y="1834"/>
                    <a:pt x="6930" y="1834"/>
                  </a:cubicBezTo>
                  <a:lnTo>
                    <a:pt x="5144" y="1834"/>
                  </a:lnTo>
                  <a:cubicBezTo>
                    <a:pt x="5263" y="1405"/>
                    <a:pt x="5525" y="1024"/>
                    <a:pt x="5882" y="762"/>
                  </a:cubicBezTo>
                  <a:cubicBezTo>
                    <a:pt x="6001" y="667"/>
                    <a:pt x="6144" y="572"/>
                    <a:pt x="6287" y="524"/>
                  </a:cubicBezTo>
                  <a:cubicBezTo>
                    <a:pt x="6573" y="405"/>
                    <a:pt x="6859" y="334"/>
                    <a:pt x="7168" y="334"/>
                  </a:cubicBezTo>
                  <a:lnTo>
                    <a:pt x="7835" y="334"/>
                  </a:lnTo>
                  <a:cubicBezTo>
                    <a:pt x="9026" y="334"/>
                    <a:pt x="9978" y="1286"/>
                    <a:pt x="9978" y="2477"/>
                  </a:cubicBezTo>
                  <a:lnTo>
                    <a:pt x="9978" y="3168"/>
                  </a:lnTo>
                  <a:cubicBezTo>
                    <a:pt x="9978" y="3263"/>
                    <a:pt x="10050" y="3334"/>
                    <a:pt x="10145" y="3334"/>
                  </a:cubicBezTo>
                  <a:cubicBezTo>
                    <a:pt x="10216" y="3334"/>
                    <a:pt x="10312" y="3287"/>
                    <a:pt x="10312" y="3168"/>
                  </a:cubicBezTo>
                  <a:lnTo>
                    <a:pt x="10312" y="2477"/>
                  </a:lnTo>
                  <a:cubicBezTo>
                    <a:pt x="10312" y="1120"/>
                    <a:pt x="9216" y="0"/>
                    <a:pt x="7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3"/>
            <p:cNvSpPr/>
            <p:nvPr/>
          </p:nvSpPr>
          <p:spPr>
            <a:xfrm>
              <a:off x="5599060" y="3660858"/>
              <a:ext cx="170811" cy="86617"/>
            </a:xfrm>
            <a:custGeom>
              <a:rect b="b" l="l" r="r" t="t"/>
              <a:pathLst>
                <a:path extrusionOk="0" h="2645" w="5216">
                  <a:moveTo>
                    <a:pt x="2263" y="1"/>
                  </a:moveTo>
                  <a:cubicBezTo>
                    <a:pt x="1048" y="1"/>
                    <a:pt x="24" y="1001"/>
                    <a:pt x="24" y="2215"/>
                  </a:cubicBezTo>
                  <a:cubicBezTo>
                    <a:pt x="24" y="2311"/>
                    <a:pt x="24" y="2406"/>
                    <a:pt x="72" y="2454"/>
                  </a:cubicBezTo>
                  <a:cubicBezTo>
                    <a:pt x="1" y="2573"/>
                    <a:pt x="96" y="2644"/>
                    <a:pt x="191" y="2644"/>
                  </a:cubicBezTo>
                  <a:cubicBezTo>
                    <a:pt x="310" y="2644"/>
                    <a:pt x="358" y="2549"/>
                    <a:pt x="358" y="2430"/>
                  </a:cubicBezTo>
                  <a:lnTo>
                    <a:pt x="358" y="2215"/>
                  </a:lnTo>
                  <a:cubicBezTo>
                    <a:pt x="358" y="1191"/>
                    <a:pt x="1191" y="358"/>
                    <a:pt x="2239" y="358"/>
                  </a:cubicBezTo>
                  <a:lnTo>
                    <a:pt x="3859" y="358"/>
                  </a:lnTo>
                  <a:cubicBezTo>
                    <a:pt x="4240" y="358"/>
                    <a:pt x="4597" y="477"/>
                    <a:pt x="4883" y="715"/>
                  </a:cubicBezTo>
                  <a:cubicBezTo>
                    <a:pt x="4918" y="739"/>
                    <a:pt x="4966" y="751"/>
                    <a:pt x="5011" y="751"/>
                  </a:cubicBezTo>
                  <a:cubicBezTo>
                    <a:pt x="5055" y="751"/>
                    <a:pt x="5097" y="739"/>
                    <a:pt x="5121" y="715"/>
                  </a:cubicBezTo>
                  <a:cubicBezTo>
                    <a:pt x="5216" y="644"/>
                    <a:pt x="5192" y="501"/>
                    <a:pt x="5121" y="429"/>
                  </a:cubicBezTo>
                  <a:cubicBezTo>
                    <a:pt x="4763" y="144"/>
                    <a:pt x="4311" y="1"/>
                    <a:pt x="3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3"/>
            <p:cNvSpPr/>
            <p:nvPr/>
          </p:nvSpPr>
          <p:spPr>
            <a:xfrm>
              <a:off x="5598274" y="3912751"/>
              <a:ext cx="160692" cy="71783"/>
            </a:xfrm>
            <a:custGeom>
              <a:rect b="b" l="l" r="r" t="t"/>
              <a:pathLst>
                <a:path extrusionOk="0" h="2192" w="4907">
                  <a:moveTo>
                    <a:pt x="1334" y="1"/>
                  </a:moveTo>
                  <a:cubicBezTo>
                    <a:pt x="1263" y="1"/>
                    <a:pt x="1191" y="96"/>
                    <a:pt x="1191" y="191"/>
                  </a:cubicBezTo>
                  <a:lnTo>
                    <a:pt x="1287" y="906"/>
                  </a:lnTo>
                  <a:lnTo>
                    <a:pt x="215" y="906"/>
                  </a:lnTo>
                  <a:cubicBezTo>
                    <a:pt x="120" y="906"/>
                    <a:pt x="25" y="1001"/>
                    <a:pt x="25" y="1072"/>
                  </a:cubicBezTo>
                  <a:cubicBezTo>
                    <a:pt x="1" y="1144"/>
                    <a:pt x="96" y="1239"/>
                    <a:pt x="191" y="1239"/>
                  </a:cubicBezTo>
                  <a:lnTo>
                    <a:pt x="1287" y="1239"/>
                  </a:lnTo>
                  <a:lnTo>
                    <a:pt x="1382" y="2001"/>
                  </a:lnTo>
                  <a:cubicBezTo>
                    <a:pt x="1382" y="2096"/>
                    <a:pt x="1453" y="2144"/>
                    <a:pt x="1549" y="2144"/>
                  </a:cubicBezTo>
                  <a:lnTo>
                    <a:pt x="1573" y="2144"/>
                  </a:lnTo>
                  <a:cubicBezTo>
                    <a:pt x="1668" y="2144"/>
                    <a:pt x="1739" y="2073"/>
                    <a:pt x="1739" y="1977"/>
                  </a:cubicBezTo>
                  <a:lnTo>
                    <a:pt x="1644" y="1263"/>
                  </a:lnTo>
                  <a:lnTo>
                    <a:pt x="3216" y="1263"/>
                  </a:lnTo>
                  <a:lnTo>
                    <a:pt x="3216" y="2001"/>
                  </a:lnTo>
                  <a:cubicBezTo>
                    <a:pt x="3216" y="2096"/>
                    <a:pt x="3287" y="2192"/>
                    <a:pt x="3359" y="2192"/>
                  </a:cubicBezTo>
                  <a:cubicBezTo>
                    <a:pt x="3454" y="2192"/>
                    <a:pt x="3549" y="2120"/>
                    <a:pt x="3549" y="2001"/>
                  </a:cubicBezTo>
                  <a:lnTo>
                    <a:pt x="3549" y="1263"/>
                  </a:lnTo>
                  <a:lnTo>
                    <a:pt x="4740" y="1263"/>
                  </a:lnTo>
                  <a:cubicBezTo>
                    <a:pt x="4835" y="1263"/>
                    <a:pt x="4907" y="1191"/>
                    <a:pt x="4907" y="1120"/>
                  </a:cubicBezTo>
                  <a:cubicBezTo>
                    <a:pt x="4907" y="1025"/>
                    <a:pt x="4859" y="929"/>
                    <a:pt x="4740" y="929"/>
                  </a:cubicBezTo>
                  <a:lnTo>
                    <a:pt x="3549" y="929"/>
                  </a:lnTo>
                  <a:lnTo>
                    <a:pt x="3549" y="191"/>
                  </a:lnTo>
                  <a:cubicBezTo>
                    <a:pt x="3549" y="96"/>
                    <a:pt x="3478" y="1"/>
                    <a:pt x="3406" y="1"/>
                  </a:cubicBezTo>
                  <a:cubicBezTo>
                    <a:pt x="3311" y="1"/>
                    <a:pt x="3216" y="72"/>
                    <a:pt x="3216" y="191"/>
                  </a:cubicBezTo>
                  <a:lnTo>
                    <a:pt x="3216" y="929"/>
                  </a:lnTo>
                  <a:lnTo>
                    <a:pt x="1620" y="929"/>
                  </a:lnTo>
                  <a:lnTo>
                    <a:pt x="1525" y="167"/>
                  </a:lnTo>
                  <a:cubicBezTo>
                    <a:pt x="1525" y="72"/>
                    <a:pt x="1430"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3"/>
            <p:cNvSpPr/>
            <p:nvPr/>
          </p:nvSpPr>
          <p:spPr>
            <a:xfrm>
              <a:off x="5762830" y="3911212"/>
              <a:ext cx="21089" cy="70997"/>
            </a:xfrm>
            <a:custGeom>
              <a:rect b="b" l="l" r="r" t="t"/>
              <a:pathLst>
                <a:path extrusionOk="0" h="2168" w="644">
                  <a:moveTo>
                    <a:pt x="453" y="0"/>
                  </a:moveTo>
                  <a:cubicBezTo>
                    <a:pt x="358" y="0"/>
                    <a:pt x="263" y="48"/>
                    <a:pt x="239" y="143"/>
                  </a:cubicBezTo>
                  <a:lnTo>
                    <a:pt x="1" y="2000"/>
                  </a:lnTo>
                  <a:cubicBezTo>
                    <a:pt x="1" y="2072"/>
                    <a:pt x="72" y="2167"/>
                    <a:pt x="167" y="2167"/>
                  </a:cubicBezTo>
                  <a:lnTo>
                    <a:pt x="191" y="2167"/>
                  </a:lnTo>
                  <a:cubicBezTo>
                    <a:pt x="263" y="2167"/>
                    <a:pt x="334" y="2120"/>
                    <a:pt x="358" y="2024"/>
                  </a:cubicBezTo>
                  <a:lnTo>
                    <a:pt x="596" y="167"/>
                  </a:lnTo>
                  <a:cubicBezTo>
                    <a:pt x="644" y="95"/>
                    <a:pt x="572" y="0"/>
                    <a:pt x="4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3"/>
            <p:cNvSpPr/>
            <p:nvPr/>
          </p:nvSpPr>
          <p:spPr>
            <a:xfrm>
              <a:off x="5787784" y="3942388"/>
              <a:ext cx="32780" cy="10970"/>
            </a:xfrm>
            <a:custGeom>
              <a:rect b="b" l="l" r="r" t="t"/>
              <a:pathLst>
                <a:path extrusionOk="0" h="335" w="1001">
                  <a:moveTo>
                    <a:pt x="167" y="1"/>
                  </a:moveTo>
                  <a:cubicBezTo>
                    <a:pt x="72" y="1"/>
                    <a:pt x="1" y="48"/>
                    <a:pt x="1" y="144"/>
                  </a:cubicBezTo>
                  <a:cubicBezTo>
                    <a:pt x="1" y="239"/>
                    <a:pt x="48" y="334"/>
                    <a:pt x="167" y="334"/>
                  </a:cubicBezTo>
                  <a:lnTo>
                    <a:pt x="834" y="334"/>
                  </a:lnTo>
                  <a:cubicBezTo>
                    <a:pt x="906" y="334"/>
                    <a:pt x="1001" y="239"/>
                    <a:pt x="1001" y="144"/>
                  </a:cubicBezTo>
                  <a:cubicBezTo>
                    <a:pt x="1001" y="48"/>
                    <a:pt x="906"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5555375" y="3896378"/>
              <a:ext cx="212957" cy="124048"/>
            </a:xfrm>
            <a:custGeom>
              <a:rect b="b" l="l" r="r" t="t"/>
              <a:pathLst>
                <a:path extrusionOk="0" h="3788" w="6503">
                  <a:moveTo>
                    <a:pt x="144" y="1"/>
                  </a:moveTo>
                  <a:cubicBezTo>
                    <a:pt x="49" y="24"/>
                    <a:pt x="1" y="120"/>
                    <a:pt x="1" y="215"/>
                  </a:cubicBezTo>
                  <a:lnTo>
                    <a:pt x="572" y="3216"/>
                  </a:lnTo>
                  <a:cubicBezTo>
                    <a:pt x="596" y="3549"/>
                    <a:pt x="858" y="3787"/>
                    <a:pt x="1192" y="3787"/>
                  </a:cubicBezTo>
                  <a:lnTo>
                    <a:pt x="6288" y="3787"/>
                  </a:lnTo>
                  <a:cubicBezTo>
                    <a:pt x="6359" y="3787"/>
                    <a:pt x="6455" y="3716"/>
                    <a:pt x="6455" y="3644"/>
                  </a:cubicBezTo>
                  <a:cubicBezTo>
                    <a:pt x="6502" y="3549"/>
                    <a:pt x="6407" y="3454"/>
                    <a:pt x="6312" y="3454"/>
                  </a:cubicBezTo>
                  <a:lnTo>
                    <a:pt x="1215" y="3454"/>
                  </a:lnTo>
                  <a:cubicBezTo>
                    <a:pt x="1073" y="3454"/>
                    <a:pt x="954" y="3335"/>
                    <a:pt x="930" y="3192"/>
                  </a:cubicBezTo>
                  <a:lnTo>
                    <a:pt x="358" y="143"/>
                  </a:lnTo>
                  <a:cubicBezTo>
                    <a:pt x="334" y="72"/>
                    <a:pt x="239"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3"/>
            <p:cNvSpPr/>
            <p:nvPr/>
          </p:nvSpPr>
          <p:spPr>
            <a:xfrm>
              <a:off x="5605315" y="3812937"/>
              <a:ext cx="283102" cy="206702"/>
            </a:xfrm>
            <a:custGeom>
              <a:rect b="b" l="l" r="r" t="t"/>
              <a:pathLst>
                <a:path extrusionOk="0" h="6312" w="8645">
                  <a:moveTo>
                    <a:pt x="7025" y="0"/>
                  </a:moveTo>
                  <a:cubicBezTo>
                    <a:pt x="6882" y="143"/>
                    <a:pt x="6954" y="310"/>
                    <a:pt x="7121" y="310"/>
                  </a:cubicBezTo>
                  <a:lnTo>
                    <a:pt x="8240" y="310"/>
                  </a:lnTo>
                  <a:cubicBezTo>
                    <a:pt x="8311" y="310"/>
                    <a:pt x="8335" y="358"/>
                    <a:pt x="8335" y="405"/>
                  </a:cubicBezTo>
                  <a:lnTo>
                    <a:pt x="8335" y="1548"/>
                  </a:lnTo>
                  <a:cubicBezTo>
                    <a:pt x="8335" y="1691"/>
                    <a:pt x="8216" y="1834"/>
                    <a:pt x="8026" y="1834"/>
                  </a:cubicBezTo>
                  <a:lnTo>
                    <a:pt x="167" y="1834"/>
                  </a:lnTo>
                  <a:cubicBezTo>
                    <a:pt x="95" y="1834"/>
                    <a:pt x="0" y="1906"/>
                    <a:pt x="0" y="1977"/>
                  </a:cubicBezTo>
                  <a:cubicBezTo>
                    <a:pt x="0" y="2072"/>
                    <a:pt x="48" y="2168"/>
                    <a:pt x="167" y="2168"/>
                  </a:cubicBezTo>
                  <a:lnTo>
                    <a:pt x="7573" y="2168"/>
                  </a:lnTo>
                  <a:lnTo>
                    <a:pt x="6930" y="5716"/>
                  </a:lnTo>
                  <a:cubicBezTo>
                    <a:pt x="6906" y="5859"/>
                    <a:pt x="6787" y="5978"/>
                    <a:pt x="6621" y="5978"/>
                  </a:cubicBezTo>
                  <a:lnTo>
                    <a:pt x="5477" y="5978"/>
                  </a:lnTo>
                  <a:cubicBezTo>
                    <a:pt x="5382" y="5978"/>
                    <a:pt x="5287" y="6025"/>
                    <a:pt x="5287" y="6121"/>
                  </a:cubicBezTo>
                  <a:cubicBezTo>
                    <a:pt x="5287" y="6216"/>
                    <a:pt x="5358" y="6311"/>
                    <a:pt x="5477" y="6311"/>
                  </a:cubicBezTo>
                  <a:lnTo>
                    <a:pt x="6621" y="6311"/>
                  </a:lnTo>
                  <a:cubicBezTo>
                    <a:pt x="6954" y="6311"/>
                    <a:pt x="7216" y="6073"/>
                    <a:pt x="7263" y="5740"/>
                  </a:cubicBezTo>
                  <a:lnTo>
                    <a:pt x="7906" y="2144"/>
                  </a:lnTo>
                  <a:lnTo>
                    <a:pt x="8002" y="2144"/>
                  </a:lnTo>
                  <a:cubicBezTo>
                    <a:pt x="8359" y="2144"/>
                    <a:pt x="8621" y="1834"/>
                    <a:pt x="8621" y="1501"/>
                  </a:cubicBezTo>
                  <a:lnTo>
                    <a:pt x="8621" y="167"/>
                  </a:lnTo>
                  <a:cubicBezTo>
                    <a:pt x="8645" y="72"/>
                    <a:pt x="8573" y="0"/>
                    <a:pt x="8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 name="Google Shape;2015;p53"/>
          <p:cNvGrpSpPr/>
          <p:nvPr/>
        </p:nvGrpSpPr>
        <p:grpSpPr>
          <a:xfrm>
            <a:off x="6287674" y="3661644"/>
            <a:ext cx="358782" cy="358782"/>
            <a:chOff x="6287674" y="3661644"/>
            <a:chExt cx="358782" cy="358782"/>
          </a:xfrm>
        </p:grpSpPr>
        <p:sp>
          <p:nvSpPr>
            <p:cNvPr id="2016" name="Google Shape;2016;p53"/>
            <p:cNvSpPr/>
            <p:nvPr/>
          </p:nvSpPr>
          <p:spPr>
            <a:xfrm>
              <a:off x="6605096" y="3783301"/>
              <a:ext cx="10938" cy="191082"/>
            </a:xfrm>
            <a:custGeom>
              <a:rect b="b" l="l" r="r" t="t"/>
              <a:pathLst>
                <a:path extrusionOk="0" h="5835" w="334">
                  <a:moveTo>
                    <a:pt x="191" y="0"/>
                  </a:moveTo>
                  <a:cubicBezTo>
                    <a:pt x="96" y="0"/>
                    <a:pt x="0" y="72"/>
                    <a:pt x="0" y="191"/>
                  </a:cubicBezTo>
                  <a:lnTo>
                    <a:pt x="0" y="5668"/>
                  </a:lnTo>
                  <a:cubicBezTo>
                    <a:pt x="0" y="5740"/>
                    <a:pt x="72" y="5835"/>
                    <a:pt x="167" y="5835"/>
                  </a:cubicBezTo>
                  <a:cubicBezTo>
                    <a:pt x="238" y="5835"/>
                    <a:pt x="334" y="5787"/>
                    <a:pt x="334" y="5668"/>
                  </a:cubicBezTo>
                  <a:lnTo>
                    <a:pt x="334" y="191"/>
                  </a:lnTo>
                  <a:cubicBezTo>
                    <a:pt x="334" y="96"/>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3"/>
            <p:cNvSpPr/>
            <p:nvPr/>
          </p:nvSpPr>
          <p:spPr>
            <a:xfrm>
              <a:off x="6314200" y="3933808"/>
              <a:ext cx="124801" cy="86617"/>
            </a:xfrm>
            <a:custGeom>
              <a:rect b="b" l="l" r="r" t="t"/>
              <a:pathLst>
                <a:path extrusionOk="0" h="2645" w="3811">
                  <a:moveTo>
                    <a:pt x="3120" y="310"/>
                  </a:moveTo>
                  <a:cubicBezTo>
                    <a:pt x="3263" y="310"/>
                    <a:pt x="3406" y="429"/>
                    <a:pt x="3406" y="620"/>
                  </a:cubicBezTo>
                  <a:lnTo>
                    <a:pt x="3454" y="2049"/>
                  </a:lnTo>
                  <a:cubicBezTo>
                    <a:pt x="3454" y="2192"/>
                    <a:pt x="3334" y="2311"/>
                    <a:pt x="3144" y="2311"/>
                  </a:cubicBezTo>
                  <a:lnTo>
                    <a:pt x="1548" y="2311"/>
                  </a:lnTo>
                  <a:cubicBezTo>
                    <a:pt x="1382" y="2311"/>
                    <a:pt x="1239" y="2192"/>
                    <a:pt x="1239" y="2025"/>
                  </a:cubicBezTo>
                  <a:lnTo>
                    <a:pt x="1239" y="1239"/>
                  </a:lnTo>
                  <a:lnTo>
                    <a:pt x="3001" y="1239"/>
                  </a:lnTo>
                  <a:cubicBezTo>
                    <a:pt x="3096" y="1239"/>
                    <a:pt x="3168" y="1168"/>
                    <a:pt x="3168" y="1096"/>
                  </a:cubicBezTo>
                  <a:cubicBezTo>
                    <a:pt x="3168" y="1001"/>
                    <a:pt x="3120" y="906"/>
                    <a:pt x="3001" y="906"/>
                  </a:cubicBezTo>
                  <a:lnTo>
                    <a:pt x="1215" y="906"/>
                  </a:lnTo>
                  <a:lnTo>
                    <a:pt x="1215" y="620"/>
                  </a:lnTo>
                  <a:cubicBezTo>
                    <a:pt x="1215" y="453"/>
                    <a:pt x="1334" y="310"/>
                    <a:pt x="1501" y="310"/>
                  </a:cubicBezTo>
                  <a:close/>
                  <a:moveTo>
                    <a:pt x="1501" y="1"/>
                  </a:moveTo>
                  <a:cubicBezTo>
                    <a:pt x="1144" y="1"/>
                    <a:pt x="882" y="286"/>
                    <a:pt x="882" y="620"/>
                  </a:cubicBezTo>
                  <a:lnTo>
                    <a:pt x="882" y="2025"/>
                  </a:lnTo>
                  <a:cubicBezTo>
                    <a:pt x="882" y="2096"/>
                    <a:pt x="905" y="2215"/>
                    <a:pt x="953" y="2311"/>
                  </a:cubicBezTo>
                  <a:lnTo>
                    <a:pt x="167" y="2311"/>
                  </a:lnTo>
                  <a:cubicBezTo>
                    <a:pt x="72" y="2311"/>
                    <a:pt x="0" y="2382"/>
                    <a:pt x="0" y="2454"/>
                  </a:cubicBezTo>
                  <a:cubicBezTo>
                    <a:pt x="0" y="2549"/>
                    <a:pt x="48" y="2644"/>
                    <a:pt x="167" y="2644"/>
                  </a:cubicBezTo>
                  <a:lnTo>
                    <a:pt x="3144" y="2644"/>
                  </a:lnTo>
                  <a:cubicBezTo>
                    <a:pt x="3501" y="2644"/>
                    <a:pt x="3763" y="2334"/>
                    <a:pt x="3763" y="2025"/>
                  </a:cubicBezTo>
                  <a:lnTo>
                    <a:pt x="3763" y="644"/>
                  </a:lnTo>
                  <a:cubicBezTo>
                    <a:pt x="3811" y="286"/>
                    <a:pt x="3501" y="1"/>
                    <a:pt x="3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3"/>
            <p:cNvSpPr/>
            <p:nvPr/>
          </p:nvSpPr>
          <p:spPr>
            <a:xfrm>
              <a:off x="6287674" y="4009455"/>
              <a:ext cx="18764" cy="10970"/>
            </a:xfrm>
            <a:custGeom>
              <a:rect b="b" l="l" r="r" t="t"/>
              <a:pathLst>
                <a:path extrusionOk="0" h="335" w="573">
                  <a:moveTo>
                    <a:pt x="167" y="1"/>
                  </a:moveTo>
                  <a:cubicBezTo>
                    <a:pt x="96" y="1"/>
                    <a:pt x="1" y="72"/>
                    <a:pt x="1" y="144"/>
                  </a:cubicBezTo>
                  <a:cubicBezTo>
                    <a:pt x="1" y="239"/>
                    <a:pt x="48" y="334"/>
                    <a:pt x="167" y="334"/>
                  </a:cubicBezTo>
                  <a:lnTo>
                    <a:pt x="382" y="334"/>
                  </a:lnTo>
                  <a:cubicBezTo>
                    <a:pt x="477" y="334"/>
                    <a:pt x="572" y="263"/>
                    <a:pt x="572" y="191"/>
                  </a:cubicBezTo>
                  <a:cubicBezTo>
                    <a:pt x="572" y="96"/>
                    <a:pt x="477"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3"/>
            <p:cNvSpPr/>
            <p:nvPr/>
          </p:nvSpPr>
          <p:spPr>
            <a:xfrm>
              <a:off x="6461596" y="3661644"/>
              <a:ext cx="184860" cy="358782"/>
            </a:xfrm>
            <a:custGeom>
              <a:rect b="b" l="l" r="r" t="t"/>
              <a:pathLst>
                <a:path extrusionOk="0" h="10956" w="5645">
                  <a:moveTo>
                    <a:pt x="3239" y="334"/>
                  </a:moveTo>
                  <a:cubicBezTo>
                    <a:pt x="3382" y="334"/>
                    <a:pt x="3525" y="453"/>
                    <a:pt x="3525" y="620"/>
                  </a:cubicBezTo>
                  <a:lnTo>
                    <a:pt x="3525" y="2072"/>
                  </a:lnTo>
                  <a:lnTo>
                    <a:pt x="2120" y="2072"/>
                  </a:lnTo>
                  <a:lnTo>
                    <a:pt x="2120" y="620"/>
                  </a:lnTo>
                  <a:cubicBezTo>
                    <a:pt x="2120" y="477"/>
                    <a:pt x="2239" y="334"/>
                    <a:pt x="2429" y="334"/>
                  </a:cubicBezTo>
                  <a:close/>
                  <a:moveTo>
                    <a:pt x="2453" y="0"/>
                  </a:moveTo>
                  <a:cubicBezTo>
                    <a:pt x="2096" y="0"/>
                    <a:pt x="1834" y="286"/>
                    <a:pt x="1834" y="620"/>
                  </a:cubicBezTo>
                  <a:lnTo>
                    <a:pt x="1834" y="2072"/>
                  </a:lnTo>
                  <a:lnTo>
                    <a:pt x="1596" y="2072"/>
                  </a:lnTo>
                  <a:cubicBezTo>
                    <a:pt x="810" y="2072"/>
                    <a:pt x="191" y="2620"/>
                    <a:pt x="48" y="3358"/>
                  </a:cubicBezTo>
                  <a:cubicBezTo>
                    <a:pt x="0" y="3454"/>
                    <a:pt x="96" y="3549"/>
                    <a:pt x="191" y="3573"/>
                  </a:cubicBezTo>
                  <a:cubicBezTo>
                    <a:pt x="201" y="3575"/>
                    <a:pt x="211" y="3576"/>
                    <a:pt x="221" y="3576"/>
                  </a:cubicBezTo>
                  <a:cubicBezTo>
                    <a:pt x="301" y="3576"/>
                    <a:pt x="363" y="3494"/>
                    <a:pt x="405" y="3430"/>
                  </a:cubicBezTo>
                  <a:cubicBezTo>
                    <a:pt x="477" y="2858"/>
                    <a:pt x="1001" y="2406"/>
                    <a:pt x="1596" y="2406"/>
                  </a:cubicBezTo>
                  <a:lnTo>
                    <a:pt x="4120" y="2406"/>
                  </a:lnTo>
                  <a:cubicBezTo>
                    <a:pt x="4811" y="2406"/>
                    <a:pt x="5335" y="2953"/>
                    <a:pt x="5335" y="3620"/>
                  </a:cubicBezTo>
                  <a:lnTo>
                    <a:pt x="5335" y="10455"/>
                  </a:lnTo>
                  <a:cubicBezTo>
                    <a:pt x="5335" y="10526"/>
                    <a:pt x="5263" y="10622"/>
                    <a:pt x="5168" y="10622"/>
                  </a:cubicBezTo>
                  <a:lnTo>
                    <a:pt x="2215" y="10622"/>
                  </a:lnTo>
                  <a:cubicBezTo>
                    <a:pt x="2191" y="10622"/>
                    <a:pt x="2167" y="10622"/>
                    <a:pt x="2120" y="10645"/>
                  </a:cubicBezTo>
                  <a:cubicBezTo>
                    <a:pt x="2001" y="10812"/>
                    <a:pt x="2096" y="10955"/>
                    <a:pt x="2239" y="10955"/>
                  </a:cubicBezTo>
                  <a:lnTo>
                    <a:pt x="4978" y="10955"/>
                  </a:lnTo>
                  <a:cubicBezTo>
                    <a:pt x="5335" y="10955"/>
                    <a:pt x="5621" y="10645"/>
                    <a:pt x="5621" y="10336"/>
                  </a:cubicBezTo>
                  <a:lnTo>
                    <a:pt x="5621" y="3620"/>
                  </a:lnTo>
                  <a:cubicBezTo>
                    <a:pt x="5644" y="2763"/>
                    <a:pt x="4954" y="2072"/>
                    <a:pt x="4096" y="2072"/>
                  </a:cubicBezTo>
                  <a:lnTo>
                    <a:pt x="3882" y="2072"/>
                  </a:lnTo>
                  <a:lnTo>
                    <a:pt x="3882" y="620"/>
                  </a:lnTo>
                  <a:cubicBezTo>
                    <a:pt x="3882" y="262"/>
                    <a:pt x="3573" y="0"/>
                    <a:pt x="3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3"/>
            <p:cNvSpPr/>
            <p:nvPr/>
          </p:nvSpPr>
          <p:spPr>
            <a:xfrm>
              <a:off x="6390632" y="3790308"/>
              <a:ext cx="132595" cy="229331"/>
            </a:xfrm>
            <a:custGeom>
              <a:rect b="b" l="l" r="r" t="t"/>
              <a:pathLst>
                <a:path extrusionOk="0" h="7003" w="4049">
                  <a:moveTo>
                    <a:pt x="2310" y="334"/>
                  </a:moveTo>
                  <a:cubicBezTo>
                    <a:pt x="2453" y="334"/>
                    <a:pt x="2596" y="453"/>
                    <a:pt x="2596" y="620"/>
                  </a:cubicBezTo>
                  <a:lnTo>
                    <a:pt x="2572" y="2763"/>
                  </a:lnTo>
                  <a:lnTo>
                    <a:pt x="1524" y="2763"/>
                  </a:lnTo>
                  <a:lnTo>
                    <a:pt x="1524" y="620"/>
                  </a:lnTo>
                  <a:cubicBezTo>
                    <a:pt x="1524" y="477"/>
                    <a:pt x="1643" y="334"/>
                    <a:pt x="1834" y="334"/>
                  </a:cubicBezTo>
                  <a:close/>
                  <a:moveTo>
                    <a:pt x="1786" y="1"/>
                  </a:moveTo>
                  <a:cubicBezTo>
                    <a:pt x="1429" y="1"/>
                    <a:pt x="1167" y="287"/>
                    <a:pt x="1167" y="620"/>
                  </a:cubicBezTo>
                  <a:lnTo>
                    <a:pt x="1167" y="2763"/>
                  </a:lnTo>
                  <a:lnTo>
                    <a:pt x="1120" y="2763"/>
                  </a:lnTo>
                  <a:cubicBezTo>
                    <a:pt x="524" y="2763"/>
                    <a:pt x="0" y="3240"/>
                    <a:pt x="0" y="3835"/>
                  </a:cubicBezTo>
                  <a:cubicBezTo>
                    <a:pt x="0" y="3930"/>
                    <a:pt x="72" y="4025"/>
                    <a:pt x="167" y="4025"/>
                  </a:cubicBezTo>
                  <a:cubicBezTo>
                    <a:pt x="286" y="4025"/>
                    <a:pt x="357" y="3954"/>
                    <a:pt x="357" y="3835"/>
                  </a:cubicBezTo>
                  <a:cubicBezTo>
                    <a:pt x="357" y="3430"/>
                    <a:pt x="691" y="3097"/>
                    <a:pt x="1120" y="3097"/>
                  </a:cubicBezTo>
                  <a:lnTo>
                    <a:pt x="2953" y="3097"/>
                  </a:lnTo>
                  <a:cubicBezTo>
                    <a:pt x="3382" y="3097"/>
                    <a:pt x="3692" y="3430"/>
                    <a:pt x="3692" y="3835"/>
                  </a:cubicBezTo>
                  <a:lnTo>
                    <a:pt x="3692" y="6478"/>
                  </a:lnTo>
                  <a:cubicBezTo>
                    <a:pt x="3692" y="6574"/>
                    <a:pt x="3620" y="6669"/>
                    <a:pt x="3525" y="6669"/>
                  </a:cubicBezTo>
                  <a:lnTo>
                    <a:pt x="1834" y="6669"/>
                  </a:lnTo>
                  <a:cubicBezTo>
                    <a:pt x="1786" y="6669"/>
                    <a:pt x="1763" y="6669"/>
                    <a:pt x="1739" y="6693"/>
                  </a:cubicBezTo>
                  <a:cubicBezTo>
                    <a:pt x="1620" y="6836"/>
                    <a:pt x="1715" y="7002"/>
                    <a:pt x="1858" y="7002"/>
                  </a:cubicBezTo>
                  <a:lnTo>
                    <a:pt x="3406" y="7002"/>
                  </a:lnTo>
                  <a:cubicBezTo>
                    <a:pt x="3763" y="7002"/>
                    <a:pt x="4025" y="6693"/>
                    <a:pt x="4025" y="6359"/>
                  </a:cubicBezTo>
                  <a:lnTo>
                    <a:pt x="4025" y="3835"/>
                  </a:lnTo>
                  <a:cubicBezTo>
                    <a:pt x="4049" y="3240"/>
                    <a:pt x="3549" y="2763"/>
                    <a:pt x="2953" y="2763"/>
                  </a:cubicBezTo>
                  <a:lnTo>
                    <a:pt x="2906" y="2763"/>
                  </a:lnTo>
                  <a:lnTo>
                    <a:pt x="2906" y="620"/>
                  </a:lnTo>
                  <a:cubicBezTo>
                    <a:pt x="2906" y="263"/>
                    <a:pt x="2596" y="1"/>
                    <a:pt x="2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3"/>
            <p:cNvSpPr/>
            <p:nvPr/>
          </p:nvSpPr>
          <p:spPr>
            <a:xfrm>
              <a:off x="6484192" y="3911212"/>
              <a:ext cx="10970" cy="78790"/>
            </a:xfrm>
            <a:custGeom>
              <a:rect b="b" l="l" r="r" t="t"/>
              <a:pathLst>
                <a:path extrusionOk="0" h="2406" w="335">
                  <a:moveTo>
                    <a:pt x="192" y="0"/>
                  </a:moveTo>
                  <a:cubicBezTo>
                    <a:pt x="96" y="0"/>
                    <a:pt x="1" y="48"/>
                    <a:pt x="1" y="167"/>
                  </a:cubicBezTo>
                  <a:lnTo>
                    <a:pt x="1" y="2239"/>
                  </a:lnTo>
                  <a:cubicBezTo>
                    <a:pt x="1" y="2310"/>
                    <a:pt x="72" y="2405"/>
                    <a:pt x="168" y="2405"/>
                  </a:cubicBezTo>
                  <a:cubicBezTo>
                    <a:pt x="239" y="2405"/>
                    <a:pt x="334" y="2358"/>
                    <a:pt x="334" y="2239"/>
                  </a:cubicBezTo>
                  <a:lnTo>
                    <a:pt x="334" y="167"/>
                  </a:lnTo>
                  <a:cubicBezTo>
                    <a:pt x="334" y="95"/>
                    <a:pt x="287" y="0"/>
                    <a:pt x="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 name="Google Shape;2022;p53"/>
          <p:cNvGrpSpPr/>
          <p:nvPr/>
        </p:nvGrpSpPr>
        <p:grpSpPr>
          <a:xfrm>
            <a:off x="7044142" y="3661644"/>
            <a:ext cx="359568" cy="358782"/>
            <a:chOff x="7044142" y="3661644"/>
            <a:chExt cx="359568" cy="358782"/>
          </a:xfrm>
        </p:grpSpPr>
        <p:sp>
          <p:nvSpPr>
            <p:cNvPr id="2023" name="Google Shape;2023;p53"/>
            <p:cNvSpPr/>
            <p:nvPr/>
          </p:nvSpPr>
          <p:spPr>
            <a:xfrm>
              <a:off x="7287455" y="3661644"/>
              <a:ext cx="10970" cy="63989"/>
            </a:xfrm>
            <a:custGeom>
              <a:rect b="b" l="l" r="r" t="t"/>
              <a:pathLst>
                <a:path extrusionOk="0" h="1954" w="335">
                  <a:moveTo>
                    <a:pt x="191" y="0"/>
                  </a:moveTo>
                  <a:cubicBezTo>
                    <a:pt x="96" y="0"/>
                    <a:pt x="1" y="48"/>
                    <a:pt x="1" y="167"/>
                  </a:cubicBezTo>
                  <a:lnTo>
                    <a:pt x="1" y="1787"/>
                  </a:lnTo>
                  <a:cubicBezTo>
                    <a:pt x="1" y="1882"/>
                    <a:pt x="96" y="1953"/>
                    <a:pt x="191" y="1953"/>
                  </a:cubicBezTo>
                  <a:cubicBezTo>
                    <a:pt x="239" y="1929"/>
                    <a:pt x="334" y="1834"/>
                    <a:pt x="334" y="1763"/>
                  </a:cubicBezTo>
                  <a:lnTo>
                    <a:pt x="334" y="167"/>
                  </a:lnTo>
                  <a:cubicBezTo>
                    <a:pt x="334" y="96"/>
                    <a:pt x="287"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3"/>
            <p:cNvSpPr/>
            <p:nvPr/>
          </p:nvSpPr>
          <p:spPr>
            <a:xfrm>
              <a:off x="7044142" y="3826986"/>
              <a:ext cx="359568" cy="170811"/>
            </a:xfrm>
            <a:custGeom>
              <a:rect b="b" l="l" r="r" t="t"/>
              <a:pathLst>
                <a:path extrusionOk="0" h="5216" w="10980">
                  <a:moveTo>
                    <a:pt x="7836" y="429"/>
                  </a:moveTo>
                  <a:cubicBezTo>
                    <a:pt x="7860" y="429"/>
                    <a:pt x="7883" y="453"/>
                    <a:pt x="7883" y="476"/>
                  </a:cubicBezTo>
                  <a:lnTo>
                    <a:pt x="7883" y="2310"/>
                  </a:lnTo>
                  <a:lnTo>
                    <a:pt x="7860" y="2310"/>
                  </a:lnTo>
                  <a:cubicBezTo>
                    <a:pt x="7860" y="2382"/>
                    <a:pt x="7836" y="2453"/>
                    <a:pt x="7764" y="2501"/>
                  </a:cubicBezTo>
                  <a:cubicBezTo>
                    <a:pt x="7717" y="2572"/>
                    <a:pt x="7645" y="2596"/>
                    <a:pt x="7550" y="2596"/>
                  </a:cubicBezTo>
                  <a:cubicBezTo>
                    <a:pt x="7407" y="2596"/>
                    <a:pt x="7288" y="2453"/>
                    <a:pt x="7288" y="2310"/>
                  </a:cubicBezTo>
                  <a:lnTo>
                    <a:pt x="7288" y="2024"/>
                  </a:lnTo>
                  <a:cubicBezTo>
                    <a:pt x="7288" y="2001"/>
                    <a:pt x="7288" y="1953"/>
                    <a:pt x="7264" y="1905"/>
                  </a:cubicBezTo>
                  <a:cubicBezTo>
                    <a:pt x="7240" y="1881"/>
                    <a:pt x="7169" y="1858"/>
                    <a:pt x="7145" y="1858"/>
                  </a:cubicBezTo>
                  <a:cubicBezTo>
                    <a:pt x="7121" y="1858"/>
                    <a:pt x="7074" y="1858"/>
                    <a:pt x="7050" y="1881"/>
                  </a:cubicBezTo>
                  <a:cubicBezTo>
                    <a:pt x="7002" y="1905"/>
                    <a:pt x="6931" y="1905"/>
                    <a:pt x="6883" y="1905"/>
                  </a:cubicBezTo>
                  <a:cubicBezTo>
                    <a:pt x="6716" y="1905"/>
                    <a:pt x="6597" y="1762"/>
                    <a:pt x="6597" y="1619"/>
                  </a:cubicBezTo>
                  <a:lnTo>
                    <a:pt x="6597" y="476"/>
                  </a:lnTo>
                  <a:cubicBezTo>
                    <a:pt x="6597" y="453"/>
                    <a:pt x="6645" y="429"/>
                    <a:pt x="6669" y="429"/>
                  </a:cubicBezTo>
                  <a:close/>
                  <a:moveTo>
                    <a:pt x="6693" y="0"/>
                  </a:moveTo>
                  <a:cubicBezTo>
                    <a:pt x="6455" y="0"/>
                    <a:pt x="6288" y="191"/>
                    <a:pt x="6288" y="429"/>
                  </a:cubicBezTo>
                  <a:lnTo>
                    <a:pt x="6288" y="1619"/>
                  </a:lnTo>
                  <a:cubicBezTo>
                    <a:pt x="6288" y="1953"/>
                    <a:pt x="6526" y="2239"/>
                    <a:pt x="6836" y="2262"/>
                  </a:cubicBezTo>
                  <a:lnTo>
                    <a:pt x="6955" y="2262"/>
                  </a:lnTo>
                  <a:lnTo>
                    <a:pt x="6955" y="2310"/>
                  </a:lnTo>
                  <a:cubicBezTo>
                    <a:pt x="6955" y="2643"/>
                    <a:pt x="7217" y="2929"/>
                    <a:pt x="7550" y="2953"/>
                  </a:cubicBezTo>
                  <a:cubicBezTo>
                    <a:pt x="7741" y="2953"/>
                    <a:pt x="7907" y="2905"/>
                    <a:pt x="8026" y="2763"/>
                  </a:cubicBezTo>
                  <a:cubicBezTo>
                    <a:pt x="8145" y="2643"/>
                    <a:pt x="8217" y="2477"/>
                    <a:pt x="8217" y="2334"/>
                  </a:cubicBezTo>
                  <a:lnTo>
                    <a:pt x="8217" y="667"/>
                  </a:lnTo>
                  <a:lnTo>
                    <a:pt x="8907" y="667"/>
                  </a:lnTo>
                  <a:cubicBezTo>
                    <a:pt x="8979" y="667"/>
                    <a:pt x="9050" y="691"/>
                    <a:pt x="9098" y="738"/>
                  </a:cubicBezTo>
                  <a:cubicBezTo>
                    <a:pt x="9169" y="810"/>
                    <a:pt x="9193" y="905"/>
                    <a:pt x="9193" y="976"/>
                  </a:cubicBezTo>
                  <a:lnTo>
                    <a:pt x="9169" y="1167"/>
                  </a:lnTo>
                  <a:lnTo>
                    <a:pt x="8931" y="3429"/>
                  </a:lnTo>
                  <a:cubicBezTo>
                    <a:pt x="8836" y="4287"/>
                    <a:pt x="8122" y="4953"/>
                    <a:pt x="7264" y="4953"/>
                  </a:cubicBezTo>
                  <a:lnTo>
                    <a:pt x="3692" y="4953"/>
                  </a:lnTo>
                  <a:cubicBezTo>
                    <a:pt x="2835" y="4953"/>
                    <a:pt x="2120" y="4287"/>
                    <a:pt x="2025" y="3429"/>
                  </a:cubicBezTo>
                  <a:lnTo>
                    <a:pt x="1787" y="1000"/>
                  </a:lnTo>
                  <a:cubicBezTo>
                    <a:pt x="1787" y="905"/>
                    <a:pt x="1811" y="810"/>
                    <a:pt x="1858" y="762"/>
                  </a:cubicBezTo>
                  <a:cubicBezTo>
                    <a:pt x="1930" y="691"/>
                    <a:pt x="1977" y="667"/>
                    <a:pt x="2073" y="667"/>
                  </a:cubicBezTo>
                  <a:lnTo>
                    <a:pt x="5716" y="667"/>
                  </a:lnTo>
                  <a:cubicBezTo>
                    <a:pt x="5764" y="667"/>
                    <a:pt x="5859" y="619"/>
                    <a:pt x="5883" y="548"/>
                  </a:cubicBezTo>
                  <a:cubicBezTo>
                    <a:pt x="5954" y="429"/>
                    <a:pt x="5859" y="286"/>
                    <a:pt x="5716" y="286"/>
                  </a:cubicBezTo>
                  <a:lnTo>
                    <a:pt x="2049" y="286"/>
                  </a:lnTo>
                  <a:cubicBezTo>
                    <a:pt x="1882" y="286"/>
                    <a:pt x="1692" y="357"/>
                    <a:pt x="1573" y="476"/>
                  </a:cubicBezTo>
                  <a:cubicBezTo>
                    <a:pt x="1453" y="595"/>
                    <a:pt x="1406" y="786"/>
                    <a:pt x="1430" y="953"/>
                  </a:cubicBezTo>
                  <a:lnTo>
                    <a:pt x="501" y="953"/>
                  </a:lnTo>
                  <a:cubicBezTo>
                    <a:pt x="215" y="953"/>
                    <a:pt x="1" y="1191"/>
                    <a:pt x="1" y="1477"/>
                  </a:cubicBezTo>
                  <a:lnTo>
                    <a:pt x="1" y="2072"/>
                  </a:lnTo>
                  <a:cubicBezTo>
                    <a:pt x="1" y="2143"/>
                    <a:pt x="72" y="2239"/>
                    <a:pt x="168" y="2239"/>
                  </a:cubicBezTo>
                  <a:lnTo>
                    <a:pt x="1120" y="2239"/>
                  </a:lnTo>
                  <a:cubicBezTo>
                    <a:pt x="1168" y="2239"/>
                    <a:pt x="1168" y="2239"/>
                    <a:pt x="1192" y="2215"/>
                  </a:cubicBezTo>
                  <a:cubicBezTo>
                    <a:pt x="1334" y="2072"/>
                    <a:pt x="1215" y="1881"/>
                    <a:pt x="1096" y="1881"/>
                  </a:cubicBezTo>
                  <a:lnTo>
                    <a:pt x="406" y="1881"/>
                  </a:lnTo>
                  <a:cubicBezTo>
                    <a:pt x="382" y="1881"/>
                    <a:pt x="358" y="1858"/>
                    <a:pt x="358" y="1834"/>
                  </a:cubicBezTo>
                  <a:lnTo>
                    <a:pt x="358" y="1477"/>
                  </a:lnTo>
                  <a:cubicBezTo>
                    <a:pt x="358" y="1381"/>
                    <a:pt x="453" y="1286"/>
                    <a:pt x="525" y="1286"/>
                  </a:cubicBezTo>
                  <a:lnTo>
                    <a:pt x="1477" y="1286"/>
                  </a:lnTo>
                  <a:lnTo>
                    <a:pt x="1692" y="3406"/>
                  </a:lnTo>
                  <a:cubicBezTo>
                    <a:pt x="1787" y="4453"/>
                    <a:pt x="2668" y="5215"/>
                    <a:pt x="3716" y="5215"/>
                  </a:cubicBezTo>
                  <a:lnTo>
                    <a:pt x="7312" y="5215"/>
                  </a:lnTo>
                  <a:cubicBezTo>
                    <a:pt x="8360" y="5215"/>
                    <a:pt x="9217" y="4453"/>
                    <a:pt x="9336" y="3406"/>
                  </a:cubicBezTo>
                  <a:lnTo>
                    <a:pt x="9550" y="1286"/>
                  </a:lnTo>
                  <a:lnTo>
                    <a:pt x="10503" y="1286"/>
                  </a:lnTo>
                  <a:cubicBezTo>
                    <a:pt x="10598" y="1286"/>
                    <a:pt x="10694" y="1381"/>
                    <a:pt x="10694" y="1477"/>
                  </a:cubicBezTo>
                  <a:lnTo>
                    <a:pt x="10694" y="1834"/>
                  </a:lnTo>
                  <a:cubicBezTo>
                    <a:pt x="10694" y="1858"/>
                    <a:pt x="10646" y="1881"/>
                    <a:pt x="10622" y="1881"/>
                  </a:cubicBezTo>
                  <a:lnTo>
                    <a:pt x="9884" y="1881"/>
                  </a:lnTo>
                  <a:cubicBezTo>
                    <a:pt x="9860" y="1881"/>
                    <a:pt x="9860" y="1881"/>
                    <a:pt x="9812" y="1905"/>
                  </a:cubicBezTo>
                  <a:cubicBezTo>
                    <a:pt x="9669" y="2072"/>
                    <a:pt x="9789" y="2239"/>
                    <a:pt x="9908" y="2239"/>
                  </a:cubicBezTo>
                  <a:lnTo>
                    <a:pt x="10813" y="2239"/>
                  </a:lnTo>
                  <a:cubicBezTo>
                    <a:pt x="10884" y="2239"/>
                    <a:pt x="10979" y="2143"/>
                    <a:pt x="10979" y="2072"/>
                  </a:cubicBezTo>
                  <a:lnTo>
                    <a:pt x="10979" y="1477"/>
                  </a:lnTo>
                  <a:cubicBezTo>
                    <a:pt x="10979" y="1167"/>
                    <a:pt x="10765" y="929"/>
                    <a:pt x="10479" y="929"/>
                  </a:cubicBezTo>
                  <a:lnTo>
                    <a:pt x="9574" y="929"/>
                  </a:lnTo>
                  <a:cubicBezTo>
                    <a:pt x="9622" y="762"/>
                    <a:pt x="9550" y="572"/>
                    <a:pt x="9431" y="453"/>
                  </a:cubicBezTo>
                  <a:cubicBezTo>
                    <a:pt x="9312" y="333"/>
                    <a:pt x="9146" y="238"/>
                    <a:pt x="8955" y="238"/>
                  </a:cubicBezTo>
                  <a:lnTo>
                    <a:pt x="8193" y="238"/>
                  </a:lnTo>
                  <a:cubicBezTo>
                    <a:pt x="8122" y="95"/>
                    <a:pt x="7979" y="0"/>
                    <a:pt x="7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3"/>
            <p:cNvSpPr/>
            <p:nvPr/>
          </p:nvSpPr>
          <p:spPr>
            <a:xfrm>
              <a:off x="7310084" y="3661644"/>
              <a:ext cx="10938" cy="63989"/>
            </a:xfrm>
            <a:custGeom>
              <a:rect b="b" l="l" r="r" t="t"/>
              <a:pathLst>
                <a:path extrusionOk="0" h="1954" w="334">
                  <a:moveTo>
                    <a:pt x="191" y="0"/>
                  </a:moveTo>
                  <a:cubicBezTo>
                    <a:pt x="96" y="0"/>
                    <a:pt x="1" y="48"/>
                    <a:pt x="1" y="167"/>
                  </a:cubicBezTo>
                  <a:lnTo>
                    <a:pt x="1" y="1787"/>
                  </a:lnTo>
                  <a:cubicBezTo>
                    <a:pt x="1" y="1882"/>
                    <a:pt x="96" y="1953"/>
                    <a:pt x="191" y="1953"/>
                  </a:cubicBezTo>
                  <a:cubicBezTo>
                    <a:pt x="239" y="1929"/>
                    <a:pt x="334" y="1834"/>
                    <a:pt x="334" y="1763"/>
                  </a:cubicBezTo>
                  <a:lnTo>
                    <a:pt x="334" y="167"/>
                  </a:lnTo>
                  <a:cubicBezTo>
                    <a:pt x="334" y="96"/>
                    <a:pt x="262"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3"/>
            <p:cNvSpPr/>
            <p:nvPr/>
          </p:nvSpPr>
          <p:spPr>
            <a:xfrm>
              <a:off x="7075350" y="4009455"/>
              <a:ext cx="291682" cy="10970"/>
            </a:xfrm>
            <a:custGeom>
              <a:rect b="b" l="l" r="r" t="t"/>
              <a:pathLst>
                <a:path extrusionOk="0" h="335" w="8907">
                  <a:moveTo>
                    <a:pt x="167" y="1"/>
                  </a:moveTo>
                  <a:cubicBezTo>
                    <a:pt x="96" y="1"/>
                    <a:pt x="0" y="72"/>
                    <a:pt x="0" y="144"/>
                  </a:cubicBezTo>
                  <a:cubicBezTo>
                    <a:pt x="0" y="239"/>
                    <a:pt x="48" y="334"/>
                    <a:pt x="167" y="334"/>
                  </a:cubicBezTo>
                  <a:lnTo>
                    <a:pt x="8716" y="334"/>
                  </a:lnTo>
                  <a:cubicBezTo>
                    <a:pt x="8812" y="334"/>
                    <a:pt x="8907" y="263"/>
                    <a:pt x="8907" y="191"/>
                  </a:cubicBezTo>
                  <a:cubicBezTo>
                    <a:pt x="8907" y="96"/>
                    <a:pt x="8812" y="1"/>
                    <a:pt x="8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3"/>
            <p:cNvSpPr/>
            <p:nvPr/>
          </p:nvSpPr>
          <p:spPr>
            <a:xfrm>
              <a:off x="7084716" y="3723045"/>
              <a:ext cx="283102" cy="90711"/>
            </a:xfrm>
            <a:custGeom>
              <a:rect b="b" l="l" r="r" t="t"/>
              <a:pathLst>
                <a:path extrusionOk="0" h="2770" w="8645">
                  <a:moveTo>
                    <a:pt x="4858" y="364"/>
                  </a:moveTo>
                  <a:cubicBezTo>
                    <a:pt x="5001" y="364"/>
                    <a:pt x="5168" y="435"/>
                    <a:pt x="5192" y="626"/>
                  </a:cubicBezTo>
                  <a:lnTo>
                    <a:pt x="5216" y="912"/>
                  </a:lnTo>
                  <a:lnTo>
                    <a:pt x="4239" y="1007"/>
                  </a:lnTo>
                  <a:cubicBezTo>
                    <a:pt x="4144" y="1007"/>
                    <a:pt x="4049" y="1102"/>
                    <a:pt x="4096" y="1198"/>
                  </a:cubicBezTo>
                  <a:cubicBezTo>
                    <a:pt x="4096" y="1261"/>
                    <a:pt x="4153" y="1344"/>
                    <a:pt x="4233" y="1344"/>
                  </a:cubicBezTo>
                  <a:cubicBezTo>
                    <a:pt x="4243" y="1344"/>
                    <a:pt x="4253" y="1343"/>
                    <a:pt x="4263" y="1340"/>
                  </a:cubicBezTo>
                  <a:lnTo>
                    <a:pt x="7835" y="1031"/>
                  </a:lnTo>
                  <a:cubicBezTo>
                    <a:pt x="7847" y="1029"/>
                    <a:pt x="7860" y="1029"/>
                    <a:pt x="7872" y="1029"/>
                  </a:cubicBezTo>
                  <a:cubicBezTo>
                    <a:pt x="8073" y="1029"/>
                    <a:pt x="8265" y="1208"/>
                    <a:pt x="8288" y="1388"/>
                  </a:cubicBezTo>
                  <a:cubicBezTo>
                    <a:pt x="8311" y="1602"/>
                    <a:pt x="8145" y="1817"/>
                    <a:pt x="7930" y="1840"/>
                  </a:cubicBezTo>
                  <a:lnTo>
                    <a:pt x="786" y="2460"/>
                  </a:lnTo>
                  <a:cubicBezTo>
                    <a:pt x="667" y="2460"/>
                    <a:pt x="572" y="2436"/>
                    <a:pt x="476" y="2388"/>
                  </a:cubicBezTo>
                  <a:cubicBezTo>
                    <a:pt x="405" y="2317"/>
                    <a:pt x="357" y="2198"/>
                    <a:pt x="334" y="2102"/>
                  </a:cubicBezTo>
                  <a:cubicBezTo>
                    <a:pt x="310" y="1936"/>
                    <a:pt x="357" y="1840"/>
                    <a:pt x="429" y="1745"/>
                  </a:cubicBezTo>
                  <a:cubicBezTo>
                    <a:pt x="476" y="1674"/>
                    <a:pt x="596" y="1626"/>
                    <a:pt x="691" y="1602"/>
                  </a:cubicBezTo>
                  <a:lnTo>
                    <a:pt x="3096" y="1388"/>
                  </a:lnTo>
                  <a:lnTo>
                    <a:pt x="3572" y="1364"/>
                  </a:lnTo>
                  <a:cubicBezTo>
                    <a:pt x="3668" y="1364"/>
                    <a:pt x="3763" y="1269"/>
                    <a:pt x="3739" y="1198"/>
                  </a:cubicBezTo>
                  <a:cubicBezTo>
                    <a:pt x="3739" y="1112"/>
                    <a:pt x="3663" y="1027"/>
                    <a:pt x="3579" y="1027"/>
                  </a:cubicBezTo>
                  <a:cubicBezTo>
                    <a:pt x="3569" y="1027"/>
                    <a:pt x="3559" y="1028"/>
                    <a:pt x="3549" y="1031"/>
                  </a:cubicBezTo>
                  <a:lnTo>
                    <a:pt x="3263" y="1078"/>
                  </a:lnTo>
                  <a:lnTo>
                    <a:pt x="3215" y="769"/>
                  </a:lnTo>
                  <a:cubicBezTo>
                    <a:pt x="3215" y="674"/>
                    <a:pt x="3263" y="626"/>
                    <a:pt x="3287" y="555"/>
                  </a:cubicBezTo>
                  <a:cubicBezTo>
                    <a:pt x="3334" y="507"/>
                    <a:pt x="3406" y="483"/>
                    <a:pt x="3501" y="483"/>
                  </a:cubicBezTo>
                  <a:lnTo>
                    <a:pt x="4858" y="364"/>
                  </a:lnTo>
                  <a:close/>
                  <a:moveTo>
                    <a:pt x="4948" y="1"/>
                  </a:moveTo>
                  <a:cubicBezTo>
                    <a:pt x="4919" y="1"/>
                    <a:pt x="4889" y="3"/>
                    <a:pt x="4858" y="7"/>
                  </a:cubicBezTo>
                  <a:lnTo>
                    <a:pt x="3501" y="126"/>
                  </a:lnTo>
                  <a:cubicBezTo>
                    <a:pt x="3120" y="150"/>
                    <a:pt x="2906" y="435"/>
                    <a:pt x="2929" y="793"/>
                  </a:cubicBezTo>
                  <a:lnTo>
                    <a:pt x="2953" y="1102"/>
                  </a:lnTo>
                  <a:lnTo>
                    <a:pt x="715" y="1317"/>
                  </a:lnTo>
                  <a:cubicBezTo>
                    <a:pt x="524" y="1340"/>
                    <a:pt x="334" y="1412"/>
                    <a:pt x="214" y="1579"/>
                  </a:cubicBezTo>
                  <a:cubicBezTo>
                    <a:pt x="95" y="1721"/>
                    <a:pt x="24" y="1936"/>
                    <a:pt x="24" y="2102"/>
                  </a:cubicBezTo>
                  <a:cubicBezTo>
                    <a:pt x="0" y="2460"/>
                    <a:pt x="334" y="2769"/>
                    <a:pt x="715" y="2769"/>
                  </a:cubicBezTo>
                  <a:lnTo>
                    <a:pt x="786" y="2769"/>
                  </a:lnTo>
                  <a:lnTo>
                    <a:pt x="7930" y="2150"/>
                  </a:lnTo>
                  <a:cubicBezTo>
                    <a:pt x="8335" y="2102"/>
                    <a:pt x="8645" y="1745"/>
                    <a:pt x="8621" y="1340"/>
                  </a:cubicBezTo>
                  <a:cubicBezTo>
                    <a:pt x="8575" y="928"/>
                    <a:pt x="8243" y="648"/>
                    <a:pt x="7858" y="648"/>
                  </a:cubicBezTo>
                  <a:cubicBezTo>
                    <a:pt x="7843" y="648"/>
                    <a:pt x="7827" y="649"/>
                    <a:pt x="7811" y="650"/>
                  </a:cubicBezTo>
                  <a:lnTo>
                    <a:pt x="5573" y="864"/>
                  </a:lnTo>
                  <a:lnTo>
                    <a:pt x="5549" y="555"/>
                  </a:lnTo>
                  <a:cubicBezTo>
                    <a:pt x="5505" y="228"/>
                    <a:pt x="5263" y="1"/>
                    <a:pt x="49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 name="Google Shape;2028;p53"/>
          <p:cNvGrpSpPr/>
          <p:nvPr/>
        </p:nvGrpSpPr>
        <p:grpSpPr>
          <a:xfrm>
            <a:off x="7863779" y="3661251"/>
            <a:ext cx="237911" cy="359175"/>
            <a:chOff x="7863779" y="3661251"/>
            <a:chExt cx="237911" cy="359175"/>
          </a:xfrm>
        </p:grpSpPr>
        <p:sp>
          <p:nvSpPr>
            <p:cNvPr id="2029" name="Google Shape;2029;p53"/>
            <p:cNvSpPr/>
            <p:nvPr/>
          </p:nvSpPr>
          <p:spPr>
            <a:xfrm>
              <a:off x="7916830" y="3661644"/>
              <a:ext cx="10152" cy="34352"/>
            </a:xfrm>
            <a:custGeom>
              <a:rect b="b" l="l" r="r" t="t"/>
              <a:pathLst>
                <a:path extrusionOk="0" h="1049" w="310">
                  <a:moveTo>
                    <a:pt x="167" y="0"/>
                  </a:moveTo>
                  <a:cubicBezTo>
                    <a:pt x="72" y="0"/>
                    <a:pt x="0" y="48"/>
                    <a:pt x="0" y="167"/>
                  </a:cubicBezTo>
                  <a:lnTo>
                    <a:pt x="0" y="858"/>
                  </a:lnTo>
                  <a:cubicBezTo>
                    <a:pt x="0" y="953"/>
                    <a:pt x="72" y="1048"/>
                    <a:pt x="167" y="1048"/>
                  </a:cubicBezTo>
                  <a:cubicBezTo>
                    <a:pt x="262" y="1001"/>
                    <a:pt x="310" y="953"/>
                    <a:pt x="310" y="858"/>
                  </a:cubicBezTo>
                  <a:lnTo>
                    <a:pt x="310" y="167"/>
                  </a:lnTo>
                  <a:cubicBezTo>
                    <a:pt x="310" y="96"/>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3"/>
            <p:cNvSpPr/>
            <p:nvPr/>
          </p:nvSpPr>
          <p:spPr>
            <a:xfrm>
              <a:off x="7938672" y="3661644"/>
              <a:ext cx="10938" cy="34352"/>
            </a:xfrm>
            <a:custGeom>
              <a:rect b="b" l="l" r="r" t="t"/>
              <a:pathLst>
                <a:path extrusionOk="0" h="1049" w="334">
                  <a:moveTo>
                    <a:pt x="191" y="0"/>
                  </a:moveTo>
                  <a:cubicBezTo>
                    <a:pt x="95" y="0"/>
                    <a:pt x="0" y="48"/>
                    <a:pt x="0" y="167"/>
                  </a:cubicBezTo>
                  <a:lnTo>
                    <a:pt x="0" y="858"/>
                  </a:lnTo>
                  <a:cubicBezTo>
                    <a:pt x="0" y="953"/>
                    <a:pt x="95" y="1048"/>
                    <a:pt x="191" y="1048"/>
                  </a:cubicBezTo>
                  <a:cubicBezTo>
                    <a:pt x="286" y="1001"/>
                    <a:pt x="333" y="953"/>
                    <a:pt x="333" y="858"/>
                  </a:cubicBezTo>
                  <a:lnTo>
                    <a:pt x="333" y="167"/>
                  </a:lnTo>
                  <a:cubicBezTo>
                    <a:pt x="333" y="96"/>
                    <a:pt x="286"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3"/>
            <p:cNvSpPr/>
            <p:nvPr/>
          </p:nvSpPr>
          <p:spPr>
            <a:xfrm>
              <a:off x="7863779" y="3661251"/>
              <a:ext cx="237911" cy="359175"/>
            </a:xfrm>
            <a:custGeom>
              <a:rect b="b" l="l" r="r" t="t"/>
              <a:pathLst>
                <a:path extrusionOk="0" h="10968" w="7265">
                  <a:moveTo>
                    <a:pt x="5690" y="378"/>
                  </a:moveTo>
                  <a:cubicBezTo>
                    <a:pt x="5775" y="378"/>
                    <a:pt x="5857" y="414"/>
                    <a:pt x="5907" y="489"/>
                  </a:cubicBezTo>
                  <a:cubicBezTo>
                    <a:pt x="5978" y="608"/>
                    <a:pt x="5978" y="775"/>
                    <a:pt x="5859" y="870"/>
                  </a:cubicBezTo>
                  <a:lnTo>
                    <a:pt x="5097" y="1656"/>
                  </a:lnTo>
                  <a:lnTo>
                    <a:pt x="4287" y="1656"/>
                  </a:lnTo>
                  <a:lnTo>
                    <a:pt x="5478" y="465"/>
                  </a:lnTo>
                  <a:cubicBezTo>
                    <a:pt x="5535" y="408"/>
                    <a:pt x="5613" y="378"/>
                    <a:pt x="5690" y="378"/>
                  </a:cubicBezTo>
                  <a:close/>
                  <a:moveTo>
                    <a:pt x="5907" y="1965"/>
                  </a:moveTo>
                  <a:cubicBezTo>
                    <a:pt x="6050" y="1965"/>
                    <a:pt x="6193" y="2084"/>
                    <a:pt x="6193" y="2275"/>
                  </a:cubicBezTo>
                  <a:lnTo>
                    <a:pt x="6193" y="2561"/>
                  </a:lnTo>
                  <a:lnTo>
                    <a:pt x="5454" y="2561"/>
                  </a:lnTo>
                  <a:cubicBezTo>
                    <a:pt x="5359" y="2561"/>
                    <a:pt x="5264" y="2632"/>
                    <a:pt x="5264" y="2703"/>
                  </a:cubicBezTo>
                  <a:cubicBezTo>
                    <a:pt x="5264" y="2799"/>
                    <a:pt x="5335" y="2894"/>
                    <a:pt x="5454" y="2894"/>
                  </a:cubicBezTo>
                  <a:lnTo>
                    <a:pt x="6574" y="2894"/>
                  </a:lnTo>
                  <a:cubicBezTo>
                    <a:pt x="6717" y="2894"/>
                    <a:pt x="6883" y="3013"/>
                    <a:pt x="6883" y="3204"/>
                  </a:cubicBezTo>
                  <a:lnTo>
                    <a:pt x="6883" y="3632"/>
                  </a:lnTo>
                  <a:cubicBezTo>
                    <a:pt x="6883" y="3799"/>
                    <a:pt x="6764" y="3918"/>
                    <a:pt x="6574" y="3918"/>
                  </a:cubicBezTo>
                  <a:lnTo>
                    <a:pt x="596" y="3918"/>
                  </a:lnTo>
                  <a:cubicBezTo>
                    <a:pt x="453" y="3918"/>
                    <a:pt x="310" y="3799"/>
                    <a:pt x="310" y="3632"/>
                  </a:cubicBezTo>
                  <a:lnTo>
                    <a:pt x="310" y="3585"/>
                  </a:lnTo>
                  <a:lnTo>
                    <a:pt x="1930" y="3585"/>
                  </a:lnTo>
                  <a:cubicBezTo>
                    <a:pt x="2025" y="3585"/>
                    <a:pt x="2120" y="3513"/>
                    <a:pt x="2120" y="3442"/>
                  </a:cubicBezTo>
                  <a:cubicBezTo>
                    <a:pt x="2120" y="3346"/>
                    <a:pt x="2049" y="3251"/>
                    <a:pt x="1930" y="3251"/>
                  </a:cubicBezTo>
                  <a:lnTo>
                    <a:pt x="263" y="3251"/>
                  </a:lnTo>
                  <a:lnTo>
                    <a:pt x="263" y="3085"/>
                  </a:lnTo>
                  <a:cubicBezTo>
                    <a:pt x="263" y="2989"/>
                    <a:pt x="358" y="2894"/>
                    <a:pt x="453" y="2894"/>
                  </a:cubicBezTo>
                  <a:lnTo>
                    <a:pt x="4716" y="2894"/>
                  </a:lnTo>
                  <a:cubicBezTo>
                    <a:pt x="4740" y="2894"/>
                    <a:pt x="4764" y="2894"/>
                    <a:pt x="4788" y="2870"/>
                  </a:cubicBezTo>
                  <a:cubicBezTo>
                    <a:pt x="4907" y="2703"/>
                    <a:pt x="4811" y="2561"/>
                    <a:pt x="4668" y="2561"/>
                  </a:cubicBezTo>
                  <a:lnTo>
                    <a:pt x="953" y="2561"/>
                  </a:lnTo>
                  <a:lnTo>
                    <a:pt x="953" y="2275"/>
                  </a:lnTo>
                  <a:cubicBezTo>
                    <a:pt x="953" y="2108"/>
                    <a:pt x="1072" y="1965"/>
                    <a:pt x="1239" y="1965"/>
                  </a:cubicBezTo>
                  <a:close/>
                  <a:moveTo>
                    <a:pt x="6407" y="4299"/>
                  </a:moveTo>
                  <a:lnTo>
                    <a:pt x="5359" y="10396"/>
                  </a:lnTo>
                  <a:cubicBezTo>
                    <a:pt x="5335" y="10538"/>
                    <a:pt x="5216" y="10634"/>
                    <a:pt x="5073" y="10634"/>
                  </a:cubicBezTo>
                  <a:lnTo>
                    <a:pt x="2144" y="10634"/>
                  </a:lnTo>
                  <a:cubicBezTo>
                    <a:pt x="2001" y="10634"/>
                    <a:pt x="1882" y="10538"/>
                    <a:pt x="1858" y="10396"/>
                  </a:cubicBezTo>
                  <a:lnTo>
                    <a:pt x="811" y="4299"/>
                  </a:lnTo>
                  <a:close/>
                  <a:moveTo>
                    <a:pt x="5690" y="1"/>
                  </a:moveTo>
                  <a:cubicBezTo>
                    <a:pt x="5526" y="1"/>
                    <a:pt x="5359" y="60"/>
                    <a:pt x="5240" y="179"/>
                  </a:cubicBezTo>
                  <a:lnTo>
                    <a:pt x="3811" y="1608"/>
                  </a:lnTo>
                  <a:lnTo>
                    <a:pt x="1311" y="1608"/>
                  </a:lnTo>
                  <a:cubicBezTo>
                    <a:pt x="953" y="1608"/>
                    <a:pt x="691" y="1918"/>
                    <a:pt x="691" y="2251"/>
                  </a:cubicBezTo>
                  <a:lnTo>
                    <a:pt x="691" y="2537"/>
                  </a:lnTo>
                  <a:lnTo>
                    <a:pt x="620" y="2537"/>
                  </a:lnTo>
                  <a:cubicBezTo>
                    <a:pt x="263" y="2537"/>
                    <a:pt x="1" y="2846"/>
                    <a:pt x="1" y="3156"/>
                  </a:cubicBezTo>
                  <a:lnTo>
                    <a:pt x="1" y="3608"/>
                  </a:lnTo>
                  <a:cubicBezTo>
                    <a:pt x="1" y="3918"/>
                    <a:pt x="215" y="4156"/>
                    <a:pt x="477" y="4228"/>
                  </a:cubicBezTo>
                  <a:lnTo>
                    <a:pt x="1549" y="10419"/>
                  </a:lnTo>
                  <a:cubicBezTo>
                    <a:pt x="1620" y="10729"/>
                    <a:pt x="1882" y="10967"/>
                    <a:pt x="2168" y="10967"/>
                  </a:cubicBezTo>
                  <a:lnTo>
                    <a:pt x="5097" y="10967"/>
                  </a:lnTo>
                  <a:cubicBezTo>
                    <a:pt x="5383" y="10967"/>
                    <a:pt x="5645" y="10753"/>
                    <a:pt x="5716" y="10419"/>
                  </a:cubicBezTo>
                  <a:lnTo>
                    <a:pt x="6788" y="4228"/>
                  </a:lnTo>
                  <a:cubicBezTo>
                    <a:pt x="7050" y="4180"/>
                    <a:pt x="7264" y="3918"/>
                    <a:pt x="7264" y="3608"/>
                  </a:cubicBezTo>
                  <a:lnTo>
                    <a:pt x="7264" y="3132"/>
                  </a:lnTo>
                  <a:cubicBezTo>
                    <a:pt x="7264" y="2846"/>
                    <a:pt x="6978" y="2537"/>
                    <a:pt x="6621" y="2537"/>
                  </a:cubicBezTo>
                  <a:lnTo>
                    <a:pt x="6550" y="2537"/>
                  </a:lnTo>
                  <a:lnTo>
                    <a:pt x="6550" y="2251"/>
                  </a:lnTo>
                  <a:cubicBezTo>
                    <a:pt x="6550" y="1894"/>
                    <a:pt x="6264" y="1608"/>
                    <a:pt x="5931" y="1608"/>
                  </a:cubicBezTo>
                  <a:lnTo>
                    <a:pt x="5597" y="1608"/>
                  </a:lnTo>
                  <a:lnTo>
                    <a:pt x="6121" y="1084"/>
                  </a:lnTo>
                  <a:cubicBezTo>
                    <a:pt x="6359" y="846"/>
                    <a:pt x="6359" y="417"/>
                    <a:pt x="6121" y="179"/>
                  </a:cubicBezTo>
                  <a:cubicBezTo>
                    <a:pt x="6014" y="60"/>
                    <a:pt x="5853" y="1"/>
                    <a:pt x="56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3"/>
            <p:cNvSpPr/>
            <p:nvPr/>
          </p:nvSpPr>
          <p:spPr>
            <a:xfrm>
              <a:off x="7937886" y="3841788"/>
              <a:ext cx="88156" cy="88156"/>
            </a:xfrm>
            <a:custGeom>
              <a:rect b="b" l="l" r="r" t="t"/>
              <a:pathLst>
                <a:path extrusionOk="0" h="2692" w="2692">
                  <a:moveTo>
                    <a:pt x="1347" y="426"/>
                  </a:moveTo>
                  <a:cubicBezTo>
                    <a:pt x="1374" y="426"/>
                    <a:pt x="1401" y="427"/>
                    <a:pt x="1429" y="429"/>
                  </a:cubicBezTo>
                  <a:cubicBezTo>
                    <a:pt x="1905" y="429"/>
                    <a:pt x="2286" y="810"/>
                    <a:pt x="2334" y="1287"/>
                  </a:cubicBezTo>
                  <a:cubicBezTo>
                    <a:pt x="2358" y="1787"/>
                    <a:pt x="2001" y="2239"/>
                    <a:pt x="1524" y="2334"/>
                  </a:cubicBezTo>
                  <a:lnTo>
                    <a:pt x="1524" y="929"/>
                  </a:lnTo>
                  <a:cubicBezTo>
                    <a:pt x="1524" y="834"/>
                    <a:pt x="1453" y="739"/>
                    <a:pt x="1358" y="739"/>
                  </a:cubicBezTo>
                  <a:cubicBezTo>
                    <a:pt x="1286" y="739"/>
                    <a:pt x="1191" y="810"/>
                    <a:pt x="1191" y="929"/>
                  </a:cubicBezTo>
                  <a:lnTo>
                    <a:pt x="1191" y="2358"/>
                  </a:lnTo>
                  <a:cubicBezTo>
                    <a:pt x="738" y="2263"/>
                    <a:pt x="381" y="1882"/>
                    <a:pt x="381" y="1406"/>
                  </a:cubicBezTo>
                  <a:cubicBezTo>
                    <a:pt x="381" y="862"/>
                    <a:pt x="812" y="426"/>
                    <a:pt x="1347" y="426"/>
                  </a:cubicBezTo>
                  <a:close/>
                  <a:moveTo>
                    <a:pt x="1334" y="1"/>
                  </a:moveTo>
                  <a:cubicBezTo>
                    <a:pt x="596" y="1"/>
                    <a:pt x="0" y="596"/>
                    <a:pt x="0" y="1334"/>
                  </a:cubicBezTo>
                  <a:cubicBezTo>
                    <a:pt x="24" y="2096"/>
                    <a:pt x="619" y="2692"/>
                    <a:pt x="1334" y="2692"/>
                  </a:cubicBezTo>
                  <a:cubicBezTo>
                    <a:pt x="2096" y="2692"/>
                    <a:pt x="2691" y="2096"/>
                    <a:pt x="2691" y="1334"/>
                  </a:cubicBezTo>
                  <a:cubicBezTo>
                    <a:pt x="2691" y="596"/>
                    <a:pt x="2096" y="1"/>
                    <a:pt x="1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53"/>
          <p:cNvGrpSpPr/>
          <p:nvPr/>
        </p:nvGrpSpPr>
        <p:grpSpPr>
          <a:xfrm>
            <a:off x="980713" y="4231712"/>
            <a:ext cx="362646" cy="358782"/>
            <a:chOff x="980713" y="4231712"/>
            <a:chExt cx="362646" cy="358782"/>
          </a:xfrm>
        </p:grpSpPr>
        <p:sp>
          <p:nvSpPr>
            <p:cNvPr id="2034" name="Google Shape;2034;p53"/>
            <p:cNvSpPr/>
            <p:nvPr/>
          </p:nvSpPr>
          <p:spPr>
            <a:xfrm>
              <a:off x="980713" y="4502337"/>
              <a:ext cx="157548" cy="85798"/>
            </a:xfrm>
            <a:custGeom>
              <a:rect b="b" l="l" r="r" t="t"/>
              <a:pathLst>
                <a:path extrusionOk="0" h="2620" w="4811">
                  <a:moveTo>
                    <a:pt x="2358" y="0"/>
                  </a:moveTo>
                  <a:cubicBezTo>
                    <a:pt x="2263" y="0"/>
                    <a:pt x="2167" y="96"/>
                    <a:pt x="2167" y="191"/>
                  </a:cubicBezTo>
                  <a:lnTo>
                    <a:pt x="2167" y="881"/>
                  </a:lnTo>
                  <a:cubicBezTo>
                    <a:pt x="2167" y="905"/>
                    <a:pt x="2167" y="905"/>
                    <a:pt x="2143" y="905"/>
                  </a:cubicBezTo>
                  <a:lnTo>
                    <a:pt x="953" y="905"/>
                  </a:lnTo>
                  <a:cubicBezTo>
                    <a:pt x="500" y="905"/>
                    <a:pt x="143" y="1191"/>
                    <a:pt x="95" y="1644"/>
                  </a:cubicBezTo>
                  <a:cubicBezTo>
                    <a:pt x="0" y="2191"/>
                    <a:pt x="405" y="2620"/>
                    <a:pt x="953" y="2620"/>
                  </a:cubicBezTo>
                  <a:lnTo>
                    <a:pt x="4644" y="2620"/>
                  </a:lnTo>
                  <a:cubicBezTo>
                    <a:pt x="4739" y="2620"/>
                    <a:pt x="4811" y="2572"/>
                    <a:pt x="4811" y="2477"/>
                  </a:cubicBezTo>
                  <a:cubicBezTo>
                    <a:pt x="4811" y="2429"/>
                    <a:pt x="4763" y="2334"/>
                    <a:pt x="4644" y="2334"/>
                  </a:cubicBezTo>
                  <a:lnTo>
                    <a:pt x="929" y="2334"/>
                  </a:lnTo>
                  <a:cubicBezTo>
                    <a:pt x="691" y="2334"/>
                    <a:pt x="453" y="2167"/>
                    <a:pt x="405" y="1929"/>
                  </a:cubicBezTo>
                  <a:cubicBezTo>
                    <a:pt x="357" y="1596"/>
                    <a:pt x="596" y="1262"/>
                    <a:pt x="929" y="1262"/>
                  </a:cubicBezTo>
                  <a:lnTo>
                    <a:pt x="2072" y="1262"/>
                  </a:lnTo>
                  <a:cubicBezTo>
                    <a:pt x="2167" y="1262"/>
                    <a:pt x="2263" y="1239"/>
                    <a:pt x="2310" y="1191"/>
                  </a:cubicBezTo>
                  <a:cubicBezTo>
                    <a:pt x="2429" y="1120"/>
                    <a:pt x="2501" y="1001"/>
                    <a:pt x="2501" y="881"/>
                  </a:cubicBezTo>
                  <a:lnTo>
                    <a:pt x="2501" y="453"/>
                  </a:lnTo>
                  <a:cubicBezTo>
                    <a:pt x="2501" y="405"/>
                    <a:pt x="2548" y="334"/>
                    <a:pt x="2620" y="334"/>
                  </a:cubicBezTo>
                  <a:lnTo>
                    <a:pt x="3810" y="334"/>
                  </a:lnTo>
                  <a:cubicBezTo>
                    <a:pt x="3953" y="191"/>
                    <a:pt x="3858" y="0"/>
                    <a:pt x="3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3"/>
            <p:cNvSpPr/>
            <p:nvPr/>
          </p:nvSpPr>
          <p:spPr>
            <a:xfrm>
              <a:off x="1202184" y="4306573"/>
              <a:ext cx="141174" cy="186432"/>
            </a:xfrm>
            <a:custGeom>
              <a:rect b="b" l="l" r="r" t="t"/>
              <a:pathLst>
                <a:path extrusionOk="0" h="5693" w="4311">
                  <a:moveTo>
                    <a:pt x="3692" y="572"/>
                  </a:moveTo>
                  <a:cubicBezTo>
                    <a:pt x="3835" y="572"/>
                    <a:pt x="3978" y="692"/>
                    <a:pt x="3978" y="882"/>
                  </a:cubicBezTo>
                  <a:lnTo>
                    <a:pt x="3954" y="1358"/>
                  </a:lnTo>
                  <a:cubicBezTo>
                    <a:pt x="3954" y="1501"/>
                    <a:pt x="3835" y="1620"/>
                    <a:pt x="3692" y="1620"/>
                  </a:cubicBezTo>
                  <a:lnTo>
                    <a:pt x="2906" y="1620"/>
                  </a:lnTo>
                  <a:lnTo>
                    <a:pt x="2906" y="572"/>
                  </a:lnTo>
                  <a:close/>
                  <a:moveTo>
                    <a:pt x="2526" y="353"/>
                  </a:moveTo>
                  <a:cubicBezTo>
                    <a:pt x="2531" y="353"/>
                    <a:pt x="2549" y="409"/>
                    <a:pt x="2549" y="430"/>
                  </a:cubicBezTo>
                  <a:lnTo>
                    <a:pt x="2549" y="2025"/>
                  </a:lnTo>
                  <a:cubicBezTo>
                    <a:pt x="2549" y="2120"/>
                    <a:pt x="2525" y="2192"/>
                    <a:pt x="2453" y="2239"/>
                  </a:cubicBezTo>
                  <a:cubicBezTo>
                    <a:pt x="2406" y="2287"/>
                    <a:pt x="2334" y="2335"/>
                    <a:pt x="2263" y="2335"/>
                  </a:cubicBezTo>
                  <a:cubicBezTo>
                    <a:pt x="2096" y="2335"/>
                    <a:pt x="1977" y="2025"/>
                    <a:pt x="1977" y="2025"/>
                  </a:cubicBezTo>
                  <a:lnTo>
                    <a:pt x="1977" y="1049"/>
                  </a:lnTo>
                  <a:cubicBezTo>
                    <a:pt x="1977" y="1025"/>
                    <a:pt x="1977" y="954"/>
                    <a:pt x="1953" y="930"/>
                  </a:cubicBezTo>
                  <a:cubicBezTo>
                    <a:pt x="1929" y="906"/>
                    <a:pt x="1858" y="882"/>
                    <a:pt x="1834" y="882"/>
                  </a:cubicBezTo>
                  <a:cubicBezTo>
                    <a:pt x="1810" y="882"/>
                    <a:pt x="1787" y="882"/>
                    <a:pt x="1739" y="906"/>
                  </a:cubicBezTo>
                  <a:cubicBezTo>
                    <a:pt x="1691" y="930"/>
                    <a:pt x="1620" y="930"/>
                    <a:pt x="1572" y="930"/>
                  </a:cubicBezTo>
                  <a:cubicBezTo>
                    <a:pt x="1406" y="930"/>
                    <a:pt x="1286" y="787"/>
                    <a:pt x="1286" y="644"/>
                  </a:cubicBezTo>
                  <a:lnTo>
                    <a:pt x="1286" y="430"/>
                  </a:lnTo>
                  <a:cubicBezTo>
                    <a:pt x="1286" y="406"/>
                    <a:pt x="1334" y="358"/>
                    <a:pt x="1358" y="358"/>
                  </a:cubicBezTo>
                  <a:lnTo>
                    <a:pt x="2525" y="358"/>
                  </a:lnTo>
                  <a:cubicBezTo>
                    <a:pt x="2525" y="355"/>
                    <a:pt x="2525" y="353"/>
                    <a:pt x="2526" y="353"/>
                  </a:cubicBezTo>
                  <a:close/>
                  <a:moveTo>
                    <a:pt x="1310" y="1"/>
                  </a:moveTo>
                  <a:cubicBezTo>
                    <a:pt x="1120" y="1"/>
                    <a:pt x="1001" y="96"/>
                    <a:pt x="905" y="239"/>
                  </a:cubicBezTo>
                  <a:lnTo>
                    <a:pt x="167" y="239"/>
                  </a:lnTo>
                  <a:cubicBezTo>
                    <a:pt x="72" y="239"/>
                    <a:pt x="0" y="311"/>
                    <a:pt x="0" y="406"/>
                  </a:cubicBezTo>
                  <a:cubicBezTo>
                    <a:pt x="0" y="477"/>
                    <a:pt x="48" y="572"/>
                    <a:pt x="167" y="572"/>
                  </a:cubicBezTo>
                  <a:lnTo>
                    <a:pt x="905" y="572"/>
                  </a:lnTo>
                  <a:lnTo>
                    <a:pt x="905" y="644"/>
                  </a:lnTo>
                  <a:cubicBezTo>
                    <a:pt x="905" y="954"/>
                    <a:pt x="1144" y="1239"/>
                    <a:pt x="1477" y="1263"/>
                  </a:cubicBezTo>
                  <a:lnTo>
                    <a:pt x="1596" y="1263"/>
                  </a:lnTo>
                  <a:lnTo>
                    <a:pt x="1596" y="2001"/>
                  </a:lnTo>
                  <a:cubicBezTo>
                    <a:pt x="1596" y="2359"/>
                    <a:pt x="1858" y="2621"/>
                    <a:pt x="2191" y="2668"/>
                  </a:cubicBezTo>
                  <a:cubicBezTo>
                    <a:pt x="2382" y="2668"/>
                    <a:pt x="2549" y="2597"/>
                    <a:pt x="2668" y="2478"/>
                  </a:cubicBezTo>
                  <a:cubicBezTo>
                    <a:pt x="2787" y="2359"/>
                    <a:pt x="2858" y="2192"/>
                    <a:pt x="2858" y="2025"/>
                  </a:cubicBezTo>
                  <a:lnTo>
                    <a:pt x="2858" y="2001"/>
                  </a:lnTo>
                  <a:lnTo>
                    <a:pt x="3406" y="2001"/>
                  </a:lnTo>
                  <a:lnTo>
                    <a:pt x="3120" y="5502"/>
                  </a:lnTo>
                  <a:cubicBezTo>
                    <a:pt x="3120" y="5597"/>
                    <a:pt x="3168" y="5693"/>
                    <a:pt x="3263" y="5693"/>
                  </a:cubicBezTo>
                  <a:lnTo>
                    <a:pt x="3287" y="5693"/>
                  </a:lnTo>
                  <a:cubicBezTo>
                    <a:pt x="3382" y="5693"/>
                    <a:pt x="3477" y="5621"/>
                    <a:pt x="3477" y="5550"/>
                  </a:cubicBezTo>
                  <a:lnTo>
                    <a:pt x="3763" y="1978"/>
                  </a:lnTo>
                  <a:cubicBezTo>
                    <a:pt x="4049" y="1906"/>
                    <a:pt x="4239" y="1644"/>
                    <a:pt x="4239" y="1335"/>
                  </a:cubicBezTo>
                  <a:lnTo>
                    <a:pt x="4239" y="882"/>
                  </a:lnTo>
                  <a:cubicBezTo>
                    <a:pt x="4311" y="525"/>
                    <a:pt x="4001" y="239"/>
                    <a:pt x="3644" y="239"/>
                  </a:cubicBezTo>
                  <a:lnTo>
                    <a:pt x="2882" y="239"/>
                  </a:lnTo>
                  <a:cubicBezTo>
                    <a:pt x="2811" y="96"/>
                    <a:pt x="2668" y="1"/>
                    <a:pt x="2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3"/>
            <p:cNvSpPr/>
            <p:nvPr/>
          </p:nvSpPr>
          <p:spPr>
            <a:xfrm>
              <a:off x="1203756" y="4360410"/>
              <a:ext cx="41360" cy="10938"/>
            </a:xfrm>
            <a:custGeom>
              <a:rect b="b" l="l" r="r" t="t"/>
              <a:pathLst>
                <a:path extrusionOk="0" h="334" w="1263">
                  <a:moveTo>
                    <a:pt x="191" y="0"/>
                  </a:moveTo>
                  <a:cubicBezTo>
                    <a:pt x="95" y="0"/>
                    <a:pt x="0" y="48"/>
                    <a:pt x="0" y="143"/>
                  </a:cubicBezTo>
                  <a:cubicBezTo>
                    <a:pt x="0" y="238"/>
                    <a:pt x="72" y="334"/>
                    <a:pt x="191" y="334"/>
                  </a:cubicBezTo>
                  <a:lnTo>
                    <a:pt x="1072" y="334"/>
                  </a:lnTo>
                  <a:cubicBezTo>
                    <a:pt x="1167" y="334"/>
                    <a:pt x="1262" y="238"/>
                    <a:pt x="1262" y="143"/>
                  </a:cubicBezTo>
                  <a:cubicBezTo>
                    <a:pt x="1262" y="48"/>
                    <a:pt x="1167"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3"/>
            <p:cNvSpPr/>
            <p:nvPr/>
          </p:nvSpPr>
          <p:spPr>
            <a:xfrm>
              <a:off x="1058684" y="4231712"/>
              <a:ext cx="284674" cy="358782"/>
            </a:xfrm>
            <a:custGeom>
              <a:rect b="b" l="l" r="r" t="t"/>
              <a:pathLst>
                <a:path extrusionOk="0" h="10956" w="8693">
                  <a:moveTo>
                    <a:pt x="2787" y="2858"/>
                  </a:moveTo>
                  <a:lnTo>
                    <a:pt x="2787" y="3906"/>
                  </a:lnTo>
                  <a:lnTo>
                    <a:pt x="644" y="3930"/>
                  </a:lnTo>
                  <a:cubicBezTo>
                    <a:pt x="501" y="3930"/>
                    <a:pt x="358" y="3811"/>
                    <a:pt x="358" y="3644"/>
                  </a:cubicBezTo>
                  <a:lnTo>
                    <a:pt x="358" y="3168"/>
                  </a:lnTo>
                  <a:cubicBezTo>
                    <a:pt x="358" y="3001"/>
                    <a:pt x="477" y="2858"/>
                    <a:pt x="644" y="2858"/>
                  </a:cubicBezTo>
                  <a:close/>
                  <a:moveTo>
                    <a:pt x="3412" y="332"/>
                  </a:moveTo>
                  <a:cubicBezTo>
                    <a:pt x="3426" y="332"/>
                    <a:pt x="3440" y="332"/>
                    <a:pt x="3454" y="334"/>
                  </a:cubicBezTo>
                  <a:cubicBezTo>
                    <a:pt x="3597" y="358"/>
                    <a:pt x="3692" y="477"/>
                    <a:pt x="3692" y="620"/>
                  </a:cubicBezTo>
                  <a:lnTo>
                    <a:pt x="3692" y="5549"/>
                  </a:lnTo>
                  <a:lnTo>
                    <a:pt x="3120" y="5549"/>
                  </a:lnTo>
                  <a:lnTo>
                    <a:pt x="3120" y="620"/>
                  </a:lnTo>
                  <a:cubicBezTo>
                    <a:pt x="3120" y="466"/>
                    <a:pt x="3243" y="332"/>
                    <a:pt x="3412" y="332"/>
                  </a:cubicBezTo>
                  <a:close/>
                  <a:moveTo>
                    <a:pt x="3893" y="7588"/>
                  </a:moveTo>
                  <a:cubicBezTo>
                    <a:pt x="3797" y="7588"/>
                    <a:pt x="3716" y="7671"/>
                    <a:pt x="3716" y="7764"/>
                  </a:cubicBezTo>
                  <a:lnTo>
                    <a:pt x="3716" y="8931"/>
                  </a:lnTo>
                  <a:cubicBezTo>
                    <a:pt x="3716" y="9341"/>
                    <a:pt x="3842" y="9727"/>
                    <a:pt x="4049" y="10047"/>
                  </a:cubicBezTo>
                  <a:lnTo>
                    <a:pt x="4049" y="10047"/>
                  </a:lnTo>
                  <a:lnTo>
                    <a:pt x="4049" y="7669"/>
                  </a:lnTo>
                  <a:cubicBezTo>
                    <a:pt x="4000" y="7611"/>
                    <a:pt x="3944" y="7588"/>
                    <a:pt x="3893" y="7588"/>
                  </a:cubicBezTo>
                  <a:close/>
                  <a:moveTo>
                    <a:pt x="4049" y="10426"/>
                  </a:moveTo>
                  <a:lnTo>
                    <a:pt x="4049" y="10426"/>
                  </a:lnTo>
                  <a:cubicBezTo>
                    <a:pt x="4213" y="10511"/>
                    <a:pt x="4390" y="10570"/>
                    <a:pt x="4573" y="10598"/>
                  </a:cubicBezTo>
                  <a:lnTo>
                    <a:pt x="4216" y="10598"/>
                  </a:lnTo>
                  <a:cubicBezTo>
                    <a:pt x="4144" y="10598"/>
                    <a:pt x="4049" y="10503"/>
                    <a:pt x="4049" y="10431"/>
                  </a:cubicBezTo>
                  <a:lnTo>
                    <a:pt x="4049" y="10426"/>
                  </a:lnTo>
                  <a:close/>
                  <a:moveTo>
                    <a:pt x="3882" y="5883"/>
                  </a:moveTo>
                  <a:cubicBezTo>
                    <a:pt x="3930" y="5883"/>
                    <a:pt x="3954" y="5931"/>
                    <a:pt x="3954" y="5954"/>
                  </a:cubicBezTo>
                  <a:lnTo>
                    <a:pt x="3954" y="6192"/>
                  </a:lnTo>
                  <a:cubicBezTo>
                    <a:pt x="3954" y="6288"/>
                    <a:pt x="4049" y="6359"/>
                    <a:pt x="4121" y="6359"/>
                  </a:cubicBezTo>
                  <a:lnTo>
                    <a:pt x="4573" y="6359"/>
                  </a:lnTo>
                  <a:cubicBezTo>
                    <a:pt x="4716" y="6359"/>
                    <a:pt x="4835" y="6454"/>
                    <a:pt x="4883" y="6597"/>
                  </a:cubicBezTo>
                  <a:cubicBezTo>
                    <a:pt x="4906" y="6788"/>
                    <a:pt x="4764" y="6931"/>
                    <a:pt x="4573" y="6931"/>
                  </a:cubicBezTo>
                  <a:lnTo>
                    <a:pt x="4335" y="6931"/>
                  </a:lnTo>
                  <a:cubicBezTo>
                    <a:pt x="4240" y="6931"/>
                    <a:pt x="4168" y="7002"/>
                    <a:pt x="4168" y="7074"/>
                  </a:cubicBezTo>
                  <a:cubicBezTo>
                    <a:pt x="4168" y="7169"/>
                    <a:pt x="4216" y="7264"/>
                    <a:pt x="4335" y="7264"/>
                  </a:cubicBezTo>
                  <a:lnTo>
                    <a:pt x="4644" y="7264"/>
                  </a:lnTo>
                  <a:lnTo>
                    <a:pt x="4644" y="7336"/>
                  </a:lnTo>
                  <a:lnTo>
                    <a:pt x="4644" y="7550"/>
                  </a:lnTo>
                  <a:cubicBezTo>
                    <a:pt x="4644" y="7931"/>
                    <a:pt x="4930" y="8193"/>
                    <a:pt x="5264" y="8193"/>
                  </a:cubicBezTo>
                  <a:lnTo>
                    <a:pt x="6669" y="8193"/>
                  </a:lnTo>
                  <a:cubicBezTo>
                    <a:pt x="7169" y="8193"/>
                    <a:pt x="7621" y="8431"/>
                    <a:pt x="7931" y="8741"/>
                  </a:cubicBezTo>
                  <a:lnTo>
                    <a:pt x="5740" y="8741"/>
                  </a:lnTo>
                  <a:cubicBezTo>
                    <a:pt x="5478" y="8741"/>
                    <a:pt x="5168" y="8693"/>
                    <a:pt x="4930" y="8550"/>
                  </a:cubicBezTo>
                  <a:cubicBezTo>
                    <a:pt x="4893" y="8522"/>
                    <a:pt x="4859" y="8509"/>
                    <a:pt x="4827" y="8509"/>
                  </a:cubicBezTo>
                  <a:cubicBezTo>
                    <a:pt x="4779" y="8509"/>
                    <a:pt x="4735" y="8540"/>
                    <a:pt x="4692" y="8598"/>
                  </a:cubicBezTo>
                  <a:cubicBezTo>
                    <a:pt x="4644" y="8693"/>
                    <a:pt x="4668" y="8788"/>
                    <a:pt x="4764" y="8836"/>
                  </a:cubicBezTo>
                  <a:cubicBezTo>
                    <a:pt x="5049" y="9026"/>
                    <a:pt x="5383" y="9074"/>
                    <a:pt x="5740" y="9074"/>
                  </a:cubicBezTo>
                  <a:lnTo>
                    <a:pt x="8169" y="9074"/>
                  </a:lnTo>
                  <a:cubicBezTo>
                    <a:pt x="8264" y="9265"/>
                    <a:pt x="8336" y="9455"/>
                    <a:pt x="8360" y="9646"/>
                  </a:cubicBezTo>
                  <a:lnTo>
                    <a:pt x="5764" y="9646"/>
                  </a:lnTo>
                  <a:cubicBezTo>
                    <a:pt x="5502" y="9646"/>
                    <a:pt x="5192" y="9574"/>
                    <a:pt x="4954" y="9431"/>
                  </a:cubicBezTo>
                  <a:cubicBezTo>
                    <a:pt x="4930" y="9415"/>
                    <a:pt x="4904" y="9407"/>
                    <a:pt x="4876" y="9407"/>
                  </a:cubicBezTo>
                  <a:cubicBezTo>
                    <a:pt x="4822" y="9407"/>
                    <a:pt x="4764" y="9439"/>
                    <a:pt x="4716" y="9503"/>
                  </a:cubicBezTo>
                  <a:cubicBezTo>
                    <a:pt x="4668" y="9574"/>
                    <a:pt x="4692" y="9669"/>
                    <a:pt x="4787" y="9741"/>
                  </a:cubicBezTo>
                  <a:cubicBezTo>
                    <a:pt x="5073" y="9908"/>
                    <a:pt x="5407" y="9979"/>
                    <a:pt x="5764" y="9979"/>
                  </a:cubicBezTo>
                  <a:lnTo>
                    <a:pt x="8383" y="9979"/>
                  </a:lnTo>
                  <a:lnTo>
                    <a:pt x="8336" y="10527"/>
                  </a:lnTo>
                  <a:cubicBezTo>
                    <a:pt x="8336" y="10574"/>
                    <a:pt x="8312" y="10598"/>
                    <a:pt x="8264" y="10598"/>
                  </a:cubicBezTo>
                  <a:lnTo>
                    <a:pt x="4573" y="10598"/>
                  </a:lnTo>
                  <a:cubicBezTo>
                    <a:pt x="4370" y="10453"/>
                    <a:pt x="4191" y="10265"/>
                    <a:pt x="4049" y="10047"/>
                  </a:cubicBezTo>
                  <a:lnTo>
                    <a:pt x="4049" y="10047"/>
                  </a:lnTo>
                  <a:lnTo>
                    <a:pt x="4049" y="10426"/>
                  </a:lnTo>
                  <a:lnTo>
                    <a:pt x="4049" y="10426"/>
                  </a:lnTo>
                  <a:cubicBezTo>
                    <a:pt x="3512" y="10148"/>
                    <a:pt x="3120" y="9588"/>
                    <a:pt x="3120" y="8931"/>
                  </a:cubicBezTo>
                  <a:lnTo>
                    <a:pt x="3120" y="7764"/>
                  </a:lnTo>
                  <a:cubicBezTo>
                    <a:pt x="3120" y="7669"/>
                    <a:pt x="3073" y="7598"/>
                    <a:pt x="2977" y="7598"/>
                  </a:cubicBezTo>
                  <a:cubicBezTo>
                    <a:pt x="2882" y="7598"/>
                    <a:pt x="2787" y="7645"/>
                    <a:pt x="2787" y="7764"/>
                  </a:cubicBezTo>
                  <a:lnTo>
                    <a:pt x="2787" y="8907"/>
                  </a:lnTo>
                  <a:cubicBezTo>
                    <a:pt x="2787" y="9574"/>
                    <a:pt x="3144" y="10169"/>
                    <a:pt x="3668" y="10527"/>
                  </a:cubicBezTo>
                  <a:cubicBezTo>
                    <a:pt x="2858" y="10408"/>
                    <a:pt x="2192" y="9741"/>
                    <a:pt x="2192" y="8907"/>
                  </a:cubicBezTo>
                  <a:lnTo>
                    <a:pt x="2192" y="7336"/>
                  </a:lnTo>
                  <a:lnTo>
                    <a:pt x="2192" y="7264"/>
                  </a:lnTo>
                  <a:lnTo>
                    <a:pt x="3668" y="7264"/>
                  </a:lnTo>
                  <a:cubicBezTo>
                    <a:pt x="3739" y="7264"/>
                    <a:pt x="3835" y="7193"/>
                    <a:pt x="3835" y="7121"/>
                  </a:cubicBezTo>
                  <a:cubicBezTo>
                    <a:pt x="3835" y="7026"/>
                    <a:pt x="3787" y="6931"/>
                    <a:pt x="3668" y="6931"/>
                  </a:cubicBezTo>
                  <a:lnTo>
                    <a:pt x="2287" y="6931"/>
                  </a:lnTo>
                  <a:cubicBezTo>
                    <a:pt x="2144" y="6931"/>
                    <a:pt x="2025" y="6859"/>
                    <a:pt x="2001" y="6693"/>
                  </a:cubicBezTo>
                  <a:cubicBezTo>
                    <a:pt x="1953" y="6526"/>
                    <a:pt x="2120" y="6359"/>
                    <a:pt x="2287" y="6359"/>
                  </a:cubicBezTo>
                  <a:lnTo>
                    <a:pt x="2739" y="6359"/>
                  </a:lnTo>
                  <a:cubicBezTo>
                    <a:pt x="2835" y="6359"/>
                    <a:pt x="2906" y="6288"/>
                    <a:pt x="2906" y="6192"/>
                  </a:cubicBezTo>
                  <a:lnTo>
                    <a:pt x="2906" y="5954"/>
                  </a:lnTo>
                  <a:cubicBezTo>
                    <a:pt x="2906" y="5931"/>
                    <a:pt x="2930" y="5883"/>
                    <a:pt x="2977" y="5883"/>
                  </a:cubicBezTo>
                  <a:close/>
                  <a:moveTo>
                    <a:pt x="3430" y="1"/>
                  </a:moveTo>
                  <a:cubicBezTo>
                    <a:pt x="3073" y="1"/>
                    <a:pt x="2763" y="263"/>
                    <a:pt x="2763" y="620"/>
                  </a:cubicBezTo>
                  <a:lnTo>
                    <a:pt x="2763" y="2525"/>
                  </a:lnTo>
                  <a:lnTo>
                    <a:pt x="620" y="2525"/>
                  </a:lnTo>
                  <a:cubicBezTo>
                    <a:pt x="263" y="2525"/>
                    <a:pt x="1" y="2835"/>
                    <a:pt x="1" y="3144"/>
                  </a:cubicBezTo>
                  <a:lnTo>
                    <a:pt x="1" y="3644"/>
                  </a:lnTo>
                  <a:cubicBezTo>
                    <a:pt x="1" y="3930"/>
                    <a:pt x="215" y="4168"/>
                    <a:pt x="477" y="4264"/>
                  </a:cubicBezTo>
                  <a:lnTo>
                    <a:pt x="763" y="7836"/>
                  </a:lnTo>
                  <a:cubicBezTo>
                    <a:pt x="763" y="7918"/>
                    <a:pt x="835" y="7983"/>
                    <a:pt x="916" y="7983"/>
                  </a:cubicBezTo>
                  <a:cubicBezTo>
                    <a:pt x="928" y="7983"/>
                    <a:pt x="941" y="7982"/>
                    <a:pt x="953" y="7979"/>
                  </a:cubicBezTo>
                  <a:cubicBezTo>
                    <a:pt x="1048" y="7979"/>
                    <a:pt x="1120" y="7883"/>
                    <a:pt x="1096" y="7812"/>
                  </a:cubicBezTo>
                  <a:lnTo>
                    <a:pt x="810" y="4287"/>
                  </a:lnTo>
                  <a:lnTo>
                    <a:pt x="2739" y="4287"/>
                  </a:lnTo>
                  <a:lnTo>
                    <a:pt x="2739" y="5597"/>
                  </a:lnTo>
                  <a:cubicBezTo>
                    <a:pt x="2596" y="5669"/>
                    <a:pt x="2501" y="5811"/>
                    <a:pt x="2501" y="5954"/>
                  </a:cubicBezTo>
                  <a:lnTo>
                    <a:pt x="2501" y="6026"/>
                  </a:lnTo>
                  <a:lnTo>
                    <a:pt x="2049" y="6026"/>
                  </a:lnTo>
                  <a:cubicBezTo>
                    <a:pt x="1953" y="6026"/>
                    <a:pt x="1834" y="6050"/>
                    <a:pt x="1787" y="6145"/>
                  </a:cubicBezTo>
                  <a:cubicBezTo>
                    <a:pt x="1453" y="6526"/>
                    <a:pt x="1549" y="6978"/>
                    <a:pt x="1834" y="7145"/>
                  </a:cubicBezTo>
                  <a:cubicBezTo>
                    <a:pt x="1811" y="7217"/>
                    <a:pt x="1811" y="7264"/>
                    <a:pt x="1811" y="7336"/>
                  </a:cubicBezTo>
                  <a:lnTo>
                    <a:pt x="1811" y="9860"/>
                  </a:lnTo>
                  <a:cubicBezTo>
                    <a:pt x="1811" y="10455"/>
                    <a:pt x="2311" y="10955"/>
                    <a:pt x="2906" y="10955"/>
                  </a:cubicBezTo>
                  <a:lnTo>
                    <a:pt x="8431" y="10955"/>
                  </a:lnTo>
                  <a:cubicBezTo>
                    <a:pt x="8550" y="10955"/>
                    <a:pt x="8621" y="10860"/>
                    <a:pt x="8621" y="10741"/>
                  </a:cubicBezTo>
                  <a:lnTo>
                    <a:pt x="8621" y="9884"/>
                  </a:lnTo>
                  <a:cubicBezTo>
                    <a:pt x="8693" y="9503"/>
                    <a:pt x="8574" y="9169"/>
                    <a:pt x="8383" y="8836"/>
                  </a:cubicBezTo>
                  <a:cubicBezTo>
                    <a:pt x="8026" y="8241"/>
                    <a:pt x="7383" y="7836"/>
                    <a:pt x="6645" y="7836"/>
                  </a:cubicBezTo>
                  <a:lnTo>
                    <a:pt x="5145" y="7836"/>
                  </a:lnTo>
                  <a:cubicBezTo>
                    <a:pt x="5025" y="7836"/>
                    <a:pt x="4978" y="7740"/>
                    <a:pt x="4978" y="7645"/>
                  </a:cubicBezTo>
                  <a:lnTo>
                    <a:pt x="4978" y="7336"/>
                  </a:lnTo>
                  <a:cubicBezTo>
                    <a:pt x="4978" y="7264"/>
                    <a:pt x="4978" y="7217"/>
                    <a:pt x="4930" y="7145"/>
                  </a:cubicBezTo>
                  <a:cubicBezTo>
                    <a:pt x="5216" y="6931"/>
                    <a:pt x="5335" y="6550"/>
                    <a:pt x="5025" y="6169"/>
                  </a:cubicBezTo>
                  <a:cubicBezTo>
                    <a:pt x="4930" y="6073"/>
                    <a:pt x="4811" y="6026"/>
                    <a:pt x="4692" y="6026"/>
                  </a:cubicBezTo>
                  <a:lnTo>
                    <a:pt x="4287" y="6026"/>
                  </a:lnTo>
                  <a:lnTo>
                    <a:pt x="4287" y="5954"/>
                  </a:lnTo>
                  <a:cubicBezTo>
                    <a:pt x="4287" y="5811"/>
                    <a:pt x="4192" y="5669"/>
                    <a:pt x="4049" y="5597"/>
                  </a:cubicBezTo>
                  <a:lnTo>
                    <a:pt x="4049" y="644"/>
                  </a:lnTo>
                  <a:cubicBezTo>
                    <a:pt x="4049" y="287"/>
                    <a:pt x="3787" y="25"/>
                    <a:pt x="3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 name="Google Shape;2038;p53"/>
          <p:cNvGrpSpPr/>
          <p:nvPr/>
        </p:nvGrpSpPr>
        <p:grpSpPr>
          <a:xfrm>
            <a:off x="1741077" y="4230926"/>
            <a:ext cx="359535" cy="360353"/>
            <a:chOff x="1741077" y="4230926"/>
            <a:chExt cx="359535" cy="360353"/>
          </a:xfrm>
        </p:grpSpPr>
        <p:sp>
          <p:nvSpPr>
            <p:cNvPr id="2039" name="Google Shape;2039;p53"/>
            <p:cNvSpPr/>
            <p:nvPr/>
          </p:nvSpPr>
          <p:spPr>
            <a:xfrm>
              <a:off x="1816724" y="4230926"/>
              <a:ext cx="72568" cy="71783"/>
            </a:xfrm>
            <a:custGeom>
              <a:rect b="b" l="l" r="r" t="t"/>
              <a:pathLst>
                <a:path extrusionOk="0" h="2192" w="2216">
                  <a:moveTo>
                    <a:pt x="1120" y="358"/>
                  </a:moveTo>
                  <a:cubicBezTo>
                    <a:pt x="1524" y="358"/>
                    <a:pt x="1858" y="692"/>
                    <a:pt x="1858" y="1096"/>
                  </a:cubicBezTo>
                  <a:cubicBezTo>
                    <a:pt x="1858" y="1525"/>
                    <a:pt x="1524" y="1835"/>
                    <a:pt x="1120" y="1835"/>
                  </a:cubicBezTo>
                  <a:cubicBezTo>
                    <a:pt x="691" y="1835"/>
                    <a:pt x="358" y="1525"/>
                    <a:pt x="358" y="1096"/>
                  </a:cubicBezTo>
                  <a:cubicBezTo>
                    <a:pt x="358" y="692"/>
                    <a:pt x="691" y="358"/>
                    <a:pt x="1120" y="358"/>
                  </a:cubicBezTo>
                  <a:close/>
                  <a:moveTo>
                    <a:pt x="1120" y="1"/>
                  </a:moveTo>
                  <a:cubicBezTo>
                    <a:pt x="524" y="1"/>
                    <a:pt x="0" y="501"/>
                    <a:pt x="0" y="1096"/>
                  </a:cubicBezTo>
                  <a:cubicBezTo>
                    <a:pt x="0" y="1716"/>
                    <a:pt x="524" y="2192"/>
                    <a:pt x="1120" y="2192"/>
                  </a:cubicBezTo>
                  <a:cubicBezTo>
                    <a:pt x="1715" y="2192"/>
                    <a:pt x="2215" y="1692"/>
                    <a:pt x="2215" y="1096"/>
                  </a:cubicBezTo>
                  <a:cubicBezTo>
                    <a:pt x="2215" y="501"/>
                    <a:pt x="1715"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3"/>
            <p:cNvSpPr/>
            <p:nvPr/>
          </p:nvSpPr>
          <p:spPr>
            <a:xfrm>
              <a:off x="1764459" y="4545990"/>
              <a:ext cx="10970" cy="25772"/>
            </a:xfrm>
            <a:custGeom>
              <a:rect b="b" l="l" r="r" t="t"/>
              <a:pathLst>
                <a:path extrusionOk="0" h="787" w="335">
                  <a:moveTo>
                    <a:pt x="144" y="1"/>
                  </a:moveTo>
                  <a:cubicBezTo>
                    <a:pt x="48" y="1"/>
                    <a:pt x="1" y="72"/>
                    <a:pt x="1" y="168"/>
                  </a:cubicBezTo>
                  <a:lnTo>
                    <a:pt x="1" y="620"/>
                  </a:lnTo>
                  <a:cubicBezTo>
                    <a:pt x="1" y="715"/>
                    <a:pt x="48" y="787"/>
                    <a:pt x="144" y="787"/>
                  </a:cubicBezTo>
                  <a:cubicBezTo>
                    <a:pt x="239" y="787"/>
                    <a:pt x="334" y="739"/>
                    <a:pt x="334" y="620"/>
                  </a:cubicBezTo>
                  <a:lnTo>
                    <a:pt x="334" y="168"/>
                  </a:lnTo>
                  <a:cubicBezTo>
                    <a:pt x="334" y="72"/>
                    <a:pt x="239"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3"/>
            <p:cNvSpPr/>
            <p:nvPr/>
          </p:nvSpPr>
          <p:spPr>
            <a:xfrm>
              <a:off x="1741863" y="4291771"/>
              <a:ext cx="358749" cy="222290"/>
            </a:xfrm>
            <a:custGeom>
              <a:rect b="b" l="l" r="r" t="t"/>
              <a:pathLst>
                <a:path extrusionOk="0" h="6788" w="10955">
                  <a:moveTo>
                    <a:pt x="7740" y="358"/>
                  </a:moveTo>
                  <a:cubicBezTo>
                    <a:pt x="8931" y="358"/>
                    <a:pt x="9883" y="1310"/>
                    <a:pt x="9883" y="2501"/>
                  </a:cubicBezTo>
                  <a:lnTo>
                    <a:pt x="9883" y="3501"/>
                  </a:lnTo>
                  <a:lnTo>
                    <a:pt x="9169" y="3501"/>
                  </a:lnTo>
                  <a:cubicBezTo>
                    <a:pt x="9121" y="3501"/>
                    <a:pt x="9026" y="3525"/>
                    <a:pt x="9002" y="3620"/>
                  </a:cubicBezTo>
                  <a:cubicBezTo>
                    <a:pt x="8931" y="3739"/>
                    <a:pt x="9026" y="3882"/>
                    <a:pt x="9169" y="3882"/>
                  </a:cubicBezTo>
                  <a:lnTo>
                    <a:pt x="9812" y="3882"/>
                  </a:lnTo>
                  <a:lnTo>
                    <a:pt x="9693" y="4239"/>
                  </a:lnTo>
                  <a:lnTo>
                    <a:pt x="3453" y="4239"/>
                  </a:lnTo>
                  <a:cubicBezTo>
                    <a:pt x="3429" y="4144"/>
                    <a:pt x="3453" y="4049"/>
                    <a:pt x="3501" y="4001"/>
                  </a:cubicBezTo>
                  <a:cubicBezTo>
                    <a:pt x="3572" y="3930"/>
                    <a:pt x="3668" y="3906"/>
                    <a:pt x="3715" y="3906"/>
                  </a:cubicBezTo>
                  <a:lnTo>
                    <a:pt x="8478" y="3835"/>
                  </a:lnTo>
                  <a:cubicBezTo>
                    <a:pt x="8597" y="3835"/>
                    <a:pt x="8692" y="3739"/>
                    <a:pt x="8669" y="3620"/>
                  </a:cubicBezTo>
                  <a:cubicBezTo>
                    <a:pt x="8645" y="3525"/>
                    <a:pt x="8573" y="3501"/>
                    <a:pt x="8478" y="3501"/>
                  </a:cubicBezTo>
                  <a:lnTo>
                    <a:pt x="6763" y="3501"/>
                  </a:lnTo>
                  <a:lnTo>
                    <a:pt x="7144" y="620"/>
                  </a:lnTo>
                  <a:cubicBezTo>
                    <a:pt x="7168" y="453"/>
                    <a:pt x="7287" y="358"/>
                    <a:pt x="7454" y="358"/>
                  </a:cubicBezTo>
                  <a:close/>
                  <a:moveTo>
                    <a:pt x="4120" y="1024"/>
                  </a:moveTo>
                  <a:cubicBezTo>
                    <a:pt x="4787" y="1024"/>
                    <a:pt x="5335" y="1572"/>
                    <a:pt x="5335" y="2239"/>
                  </a:cubicBezTo>
                  <a:lnTo>
                    <a:pt x="5335" y="3477"/>
                  </a:lnTo>
                  <a:lnTo>
                    <a:pt x="4763" y="3477"/>
                  </a:lnTo>
                  <a:lnTo>
                    <a:pt x="4763" y="2715"/>
                  </a:lnTo>
                  <a:cubicBezTo>
                    <a:pt x="4763" y="2644"/>
                    <a:pt x="4715" y="2549"/>
                    <a:pt x="4620" y="2549"/>
                  </a:cubicBezTo>
                  <a:cubicBezTo>
                    <a:pt x="4525" y="2549"/>
                    <a:pt x="4430" y="2596"/>
                    <a:pt x="4430" y="2715"/>
                  </a:cubicBezTo>
                  <a:lnTo>
                    <a:pt x="4430" y="3477"/>
                  </a:lnTo>
                  <a:lnTo>
                    <a:pt x="3787" y="3477"/>
                  </a:lnTo>
                  <a:cubicBezTo>
                    <a:pt x="3572" y="3477"/>
                    <a:pt x="3406" y="3549"/>
                    <a:pt x="3239" y="3739"/>
                  </a:cubicBezTo>
                  <a:cubicBezTo>
                    <a:pt x="3144" y="3858"/>
                    <a:pt x="3096" y="4001"/>
                    <a:pt x="3120" y="4144"/>
                  </a:cubicBezTo>
                  <a:lnTo>
                    <a:pt x="2477" y="4144"/>
                  </a:lnTo>
                  <a:lnTo>
                    <a:pt x="2477" y="2715"/>
                  </a:lnTo>
                  <a:cubicBezTo>
                    <a:pt x="2477" y="2644"/>
                    <a:pt x="2405" y="2549"/>
                    <a:pt x="2334" y="2549"/>
                  </a:cubicBezTo>
                  <a:cubicBezTo>
                    <a:pt x="2239" y="2549"/>
                    <a:pt x="2143" y="2596"/>
                    <a:pt x="2143" y="2715"/>
                  </a:cubicBezTo>
                  <a:lnTo>
                    <a:pt x="2143" y="4335"/>
                  </a:lnTo>
                  <a:cubicBezTo>
                    <a:pt x="2143" y="4430"/>
                    <a:pt x="2239" y="4501"/>
                    <a:pt x="2334" y="4501"/>
                  </a:cubicBezTo>
                  <a:lnTo>
                    <a:pt x="3477" y="4501"/>
                  </a:lnTo>
                  <a:cubicBezTo>
                    <a:pt x="3644" y="4501"/>
                    <a:pt x="3763" y="4597"/>
                    <a:pt x="3787" y="4740"/>
                  </a:cubicBezTo>
                  <a:cubicBezTo>
                    <a:pt x="3715" y="4930"/>
                    <a:pt x="3572" y="5097"/>
                    <a:pt x="3406" y="5097"/>
                  </a:cubicBezTo>
                  <a:lnTo>
                    <a:pt x="1786" y="5097"/>
                  </a:lnTo>
                  <a:cubicBezTo>
                    <a:pt x="1643" y="5097"/>
                    <a:pt x="1500" y="4978"/>
                    <a:pt x="1500" y="4811"/>
                  </a:cubicBezTo>
                  <a:lnTo>
                    <a:pt x="1500" y="2239"/>
                  </a:lnTo>
                  <a:cubicBezTo>
                    <a:pt x="1500" y="1572"/>
                    <a:pt x="2024" y="1024"/>
                    <a:pt x="2715" y="1024"/>
                  </a:cubicBezTo>
                  <a:close/>
                  <a:moveTo>
                    <a:pt x="9835" y="4525"/>
                  </a:moveTo>
                  <a:cubicBezTo>
                    <a:pt x="9859" y="4525"/>
                    <a:pt x="9859" y="4573"/>
                    <a:pt x="9883" y="4573"/>
                  </a:cubicBezTo>
                  <a:lnTo>
                    <a:pt x="9883" y="4597"/>
                  </a:lnTo>
                  <a:lnTo>
                    <a:pt x="9431" y="5764"/>
                  </a:lnTo>
                  <a:cubicBezTo>
                    <a:pt x="9431" y="5787"/>
                    <a:pt x="9407" y="5787"/>
                    <a:pt x="9383" y="5787"/>
                  </a:cubicBezTo>
                  <a:lnTo>
                    <a:pt x="5239" y="5787"/>
                  </a:lnTo>
                  <a:cubicBezTo>
                    <a:pt x="5144" y="5787"/>
                    <a:pt x="5073" y="5859"/>
                    <a:pt x="5073" y="5930"/>
                  </a:cubicBezTo>
                  <a:cubicBezTo>
                    <a:pt x="5073" y="6025"/>
                    <a:pt x="5120" y="6121"/>
                    <a:pt x="5239" y="6121"/>
                  </a:cubicBezTo>
                  <a:lnTo>
                    <a:pt x="9026" y="6121"/>
                  </a:lnTo>
                  <a:cubicBezTo>
                    <a:pt x="8907" y="6335"/>
                    <a:pt x="8669" y="6478"/>
                    <a:pt x="8407" y="6478"/>
                  </a:cubicBezTo>
                  <a:lnTo>
                    <a:pt x="4715" y="6478"/>
                  </a:lnTo>
                  <a:cubicBezTo>
                    <a:pt x="4430" y="6478"/>
                    <a:pt x="4191" y="6359"/>
                    <a:pt x="4072" y="6121"/>
                  </a:cubicBezTo>
                  <a:lnTo>
                    <a:pt x="4525" y="6121"/>
                  </a:lnTo>
                  <a:cubicBezTo>
                    <a:pt x="4620" y="6121"/>
                    <a:pt x="4715" y="6049"/>
                    <a:pt x="4715" y="5978"/>
                  </a:cubicBezTo>
                  <a:cubicBezTo>
                    <a:pt x="4715" y="5883"/>
                    <a:pt x="4644" y="5787"/>
                    <a:pt x="4525" y="5787"/>
                  </a:cubicBezTo>
                  <a:lnTo>
                    <a:pt x="3715" y="5787"/>
                  </a:lnTo>
                  <a:cubicBezTo>
                    <a:pt x="3691" y="5787"/>
                    <a:pt x="3668" y="5764"/>
                    <a:pt x="3668" y="5764"/>
                  </a:cubicBezTo>
                  <a:lnTo>
                    <a:pt x="3572" y="5430"/>
                  </a:lnTo>
                  <a:cubicBezTo>
                    <a:pt x="3834" y="5335"/>
                    <a:pt x="4025" y="5097"/>
                    <a:pt x="4025" y="4835"/>
                  </a:cubicBezTo>
                  <a:cubicBezTo>
                    <a:pt x="4025" y="4740"/>
                    <a:pt x="4001" y="4620"/>
                    <a:pt x="3953" y="4525"/>
                  </a:cubicBezTo>
                  <a:close/>
                  <a:moveTo>
                    <a:pt x="7406" y="0"/>
                  </a:moveTo>
                  <a:cubicBezTo>
                    <a:pt x="7097" y="0"/>
                    <a:pt x="6811" y="239"/>
                    <a:pt x="6787" y="572"/>
                  </a:cubicBezTo>
                  <a:lnTo>
                    <a:pt x="6406" y="3501"/>
                  </a:lnTo>
                  <a:lnTo>
                    <a:pt x="5644" y="3501"/>
                  </a:lnTo>
                  <a:lnTo>
                    <a:pt x="5644" y="2263"/>
                  </a:lnTo>
                  <a:cubicBezTo>
                    <a:pt x="5644" y="1406"/>
                    <a:pt x="4977" y="715"/>
                    <a:pt x="4120" y="715"/>
                  </a:cubicBezTo>
                  <a:lnTo>
                    <a:pt x="2739" y="715"/>
                  </a:lnTo>
                  <a:cubicBezTo>
                    <a:pt x="1881" y="715"/>
                    <a:pt x="1191" y="1406"/>
                    <a:pt x="1191" y="2263"/>
                  </a:cubicBezTo>
                  <a:lnTo>
                    <a:pt x="1191" y="4811"/>
                  </a:lnTo>
                  <a:lnTo>
                    <a:pt x="1191" y="4859"/>
                  </a:lnTo>
                  <a:lnTo>
                    <a:pt x="191" y="4859"/>
                  </a:lnTo>
                  <a:cubicBezTo>
                    <a:pt x="95" y="4859"/>
                    <a:pt x="0" y="4930"/>
                    <a:pt x="0" y="5001"/>
                  </a:cubicBezTo>
                  <a:cubicBezTo>
                    <a:pt x="0" y="5097"/>
                    <a:pt x="72" y="5192"/>
                    <a:pt x="191" y="5192"/>
                  </a:cubicBezTo>
                  <a:lnTo>
                    <a:pt x="1286" y="5192"/>
                  </a:lnTo>
                  <a:cubicBezTo>
                    <a:pt x="1405" y="5335"/>
                    <a:pt x="1572" y="5430"/>
                    <a:pt x="1786" y="5430"/>
                  </a:cubicBezTo>
                  <a:lnTo>
                    <a:pt x="3239" y="5430"/>
                  </a:lnTo>
                  <a:lnTo>
                    <a:pt x="3358" y="5811"/>
                  </a:lnTo>
                  <a:cubicBezTo>
                    <a:pt x="3406" y="5954"/>
                    <a:pt x="3548" y="6073"/>
                    <a:pt x="3691" y="6121"/>
                  </a:cubicBezTo>
                  <a:cubicBezTo>
                    <a:pt x="3834" y="6526"/>
                    <a:pt x="4263" y="6788"/>
                    <a:pt x="4715" y="6788"/>
                  </a:cubicBezTo>
                  <a:lnTo>
                    <a:pt x="8430" y="6788"/>
                  </a:lnTo>
                  <a:cubicBezTo>
                    <a:pt x="8883" y="6788"/>
                    <a:pt x="9288" y="6526"/>
                    <a:pt x="9431" y="6121"/>
                  </a:cubicBezTo>
                  <a:cubicBezTo>
                    <a:pt x="9597" y="6121"/>
                    <a:pt x="9740" y="6002"/>
                    <a:pt x="9764" y="5835"/>
                  </a:cubicBezTo>
                  <a:lnTo>
                    <a:pt x="10026" y="5192"/>
                  </a:lnTo>
                  <a:lnTo>
                    <a:pt x="10788" y="5192"/>
                  </a:lnTo>
                  <a:cubicBezTo>
                    <a:pt x="10860" y="5192"/>
                    <a:pt x="10955" y="5121"/>
                    <a:pt x="10955" y="5049"/>
                  </a:cubicBezTo>
                  <a:cubicBezTo>
                    <a:pt x="10955" y="4930"/>
                    <a:pt x="10907" y="4859"/>
                    <a:pt x="10788" y="4859"/>
                  </a:cubicBezTo>
                  <a:lnTo>
                    <a:pt x="10145" y="4859"/>
                  </a:lnTo>
                  <a:lnTo>
                    <a:pt x="10217" y="4740"/>
                  </a:lnTo>
                  <a:cubicBezTo>
                    <a:pt x="10264" y="4620"/>
                    <a:pt x="10240" y="4478"/>
                    <a:pt x="10193" y="4382"/>
                  </a:cubicBezTo>
                  <a:cubicBezTo>
                    <a:pt x="10145" y="4335"/>
                    <a:pt x="10097" y="4263"/>
                    <a:pt x="10026" y="4239"/>
                  </a:cubicBezTo>
                  <a:lnTo>
                    <a:pt x="10193" y="3739"/>
                  </a:lnTo>
                  <a:lnTo>
                    <a:pt x="10193" y="3668"/>
                  </a:lnTo>
                  <a:lnTo>
                    <a:pt x="10193" y="2477"/>
                  </a:lnTo>
                  <a:cubicBezTo>
                    <a:pt x="10193" y="1120"/>
                    <a:pt x="9073" y="0"/>
                    <a:pt x="7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3"/>
            <p:cNvSpPr/>
            <p:nvPr/>
          </p:nvSpPr>
          <p:spPr>
            <a:xfrm>
              <a:off x="1741077" y="4477973"/>
              <a:ext cx="166914" cy="113306"/>
            </a:xfrm>
            <a:custGeom>
              <a:rect b="b" l="l" r="r" t="t"/>
              <a:pathLst>
                <a:path extrusionOk="0" h="3460" w="5097">
                  <a:moveTo>
                    <a:pt x="1348" y="360"/>
                  </a:moveTo>
                  <a:cubicBezTo>
                    <a:pt x="1453" y="360"/>
                    <a:pt x="1548" y="445"/>
                    <a:pt x="1548" y="530"/>
                  </a:cubicBezTo>
                  <a:lnTo>
                    <a:pt x="1548" y="816"/>
                  </a:lnTo>
                  <a:cubicBezTo>
                    <a:pt x="1548" y="887"/>
                    <a:pt x="1572" y="935"/>
                    <a:pt x="1667" y="959"/>
                  </a:cubicBezTo>
                  <a:cubicBezTo>
                    <a:pt x="1905" y="1054"/>
                    <a:pt x="2048" y="1268"/>
                    <a:pt x="2120" y="1483"/>
                  </a:cubicBezTo>
                  <a:lnTo>
                    <a:pt x="1834" y="1483"/>
                  </a:lnTo>
                  <a:cubicBezTo>
                    <a:pt x="1786" y="1483"/>
                    <a:pt x="1691" y="1530"/>
                    <a:pt x="1691" y="1602"/>
                  </a:cubicBezTo>
                  <a:cubicBezTo>
                    <a:pt x="1667" y="1721"/>
                    <a:pt x="1763" y="1816"/>
                    <a:pt x="1834" y="1816"/>
                  </a:cubicBezTo>
                  <a:lnTo>
                    <a:pt x="2310" y="1816"/>
                  </a:lnTo>
                  <a:cubicBezTo>
                    <a:pt x="2358" y="1816"/>
                    <a:pt x="2382" y="1864"/>
                    <a:pt x="2382" y="1887"/>
                  </a:cubicBezTo>
                  <a:lnTo>
                    <a:pt x="2310" y="3007"/>
                  </a:lnTo>
                  <a:cubicBezTo>
                    <a:pt x="2310" y="3054"/>
                    <a:pt x="2286" y="3078"/>
                    <a:pt x="2263" y="3078"/>
                  </a:cubicBezTo>
                  <a:lnTo>
                    <a:pt x="405" y="3078"/>
                  </a:lnTo>
                  <a:cubicBezTo>
                    <a:pt x="381" y="3078"/>
                    <a:pt x="358" y="3054"/>
                    <a:pt x="358" y="3007"/>
                  </a:cubicBezTo>
                  <a:lnTo>
                    <a:pt x="358" y="1887"/>
                  </a:lnTo>
                  <a:cubicBezTo>
                    <a:pt x="358" y="1864"/>
                    <a:pt x="381" y="1816"/>
                    <a:pt x="405" y="1816"/>
                  </a:cubicBezTo>
                  <a:lnTo>
                    <a:pt x="1120" y="1816"/>
                  </a:lnTo>
                  <a:cubicBezTo>
                    <a:pt x="1191" y="1816"/>
                    <a:pt x="1286" y="1768"/>
                    <a:pt x="1286" y="1721"/>
                  </a:cubicBezTo>
                  <a:cubicBezTo>
                    <a:pt x="1310" y="1602"/>
                    <a:pt x="1215" y="1483"/>
                    <a:pt x="1120" y="1483"/>
                  </a:cubicBezTo>
                  <a:lnTo>
                    <a:pt x="619" y="1483"/>
                  </a:lnTo>
                  <a:cubicBezTo>
                    <a:pt x="691" y="1244"/>
                    <a:pt x="834" y="1054"/>
                    <a:pt x="1072" y="959"/>
                  </a:cubicBezTo>
                  <a:cubicBezTo>
                    <a:pt x="1120" y="935"/>
                    <a:pt x="1191" y="887"/>
                    <a:pt x="1191" y="816"/>
                  </a:cubicBezTo>
                  <a:lnTo>
                    <a:pt x="1191" y="530"/>
                  </a:lnTo>
                  <a:cubicBezTo>
                    <a:pt x="1191" y="459"/>
                    <a:pt x="1239" y="363"/>
                    <a:pt x="1310" y="363"/>
                  </a:cubicBezTo>
                  <a:cubicBezTo>
                    <a:pt x="1323" y="361"/>
                    <a:pt x="1335" y="360"/>
                    <a:pt x="1348" y="360"/>
                  </a:cubicBezTo>
                  <a:close/>
                  <a:moveTo>
                    <a:pt x="1368" y="0"/>
                  </a:moveTo>
                  <a:cubicBezTo>
                    <a:pt x="1069" y="0"/>
                    <a:pt x="810" y="225"/>
                    <a:pt x="810" y="530"/>
                  </a:cubicBezTo>
                  <a:lnTo>
                    <a:pt x="810" y="721"/>
                  </a:lnTo>
                  <a:cubicBezTo>
                    <a:pt x="477" y="911"/>
                    <a:pt x="262" y="1197"/>
                    <a:pt x="238" y="1554"/>
                  </a:cubicBezTo>
                  <a:cubicBezTo>
                    <a:pt x="96" y="1625"/>
                    <a:pt x="0" y="1768"/>
                    <a:pt x="0" y="1911"/>
                  </a:cubicBezTo>
                  <a:lnTo>
                    <a:pt x="0" y="3292"/>
                  </a:lnTo>
                  <a:cubicBezTo>
                    <a:pt x="0" y="3388"/>
                    <a:pt x="96" y="3459"/>
                    <a:pt x="167" y="3459"/>
                  </a:cubicBezTo>
                  <a:lnTo>
                    <a:pt x="4882" y="3459"/>
                  </a:lnTo>
                  <a:cubicBezTo>
                    <a:pt x="4906" y="3459"/>
                    <a:pt x="4906" y="3459"/>
                    <a:pt x="4930" y="3435"/>
                  </a:cubicBezTo>
                  <a:cubicBezTo>
                    <a:pt x="5097" y="3269"/>
                    <a:pt x="4978" y="3078"/>
                    <a:pt x="4811" y="3078"/>
                  </a:cubicBezTo>
                  <a:lnTo>
                    <a:pt x="2668" y="3078"/>
                  </a:lnTo>
                  <a:lnTo>
                    <a:pt x="2668" y="3007"/>
                  </a:lnTo>
                  <a:lnTo>
                    <a:pt x="2668" y="1887"/>
                  </a:lnTo>
                  <a:cubicBezTo>
                    <a:pt x="2668" y="1721"/>
                    <a:pt x="2596" y="1602"/>
                    <a:pt x="2429" y="1530"/>
                  </a:cubicBezTo>
                  <a:cubicBezTo>
                    <a:pt x="2406" y="1173"/>
                    <a:pt x="2167" y="863"/>
                    <a:pt x="1882" y="697"/>
                  </a:cubicBezTo>
                  <a:lnTo>
                    <a:pt x="1882" y="530"/>
                  </a:lnTo>
                  <a:cubicBezTo>
                    <a:pt x="1882" y="292"/>
                    <a:pt x="1691" y="30"/>
                    <a:pt x="1453" y="6"/>
                  </a:cubicBezTo>
                  <a:cubicBezTo>
                    <a:pt x="1424" y="2"/>
                    <a:pt x="1396" y="0"/>
                    <a:pt x="13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53"/>
          <p:cNvGrpSpPr/>
          <p:nvPr/>
        </p:nvGrpSpPr>
        <p:grpSpPr>
          <a:xfrm>
            <a:off x="2499083" y="4273039"/>
            <a:ext cx="360353" cy="275341"/>
            <a:chOff x="2499083" y="4273039"/>
            <a:chExt cx="360353" cy="275341"/>
          </a:xfrm>
        </p:grpSpPr>
        <p:sp>
          <p:nvSpPr>
            <p:cNvPr id="2044" name="Google Shape;2044;p53"/>
            <p:cNvSpPr/>
            <p:nvPr/>
          </p:nvSpPr>
          <p:spPr>
            <a:xfrm>
              <a:off x="2499083" y="4537410"/>
              <a:ext cx="18764" cy="10970"/>
            </a:xfrm>
            <a:custGeom>
              <a:rect b="b" l="l" r="r" t="t"/>
              <a:pathLst>
                <a:path extrusionOk="0" h="335" w="573">
                  <a:moveTo>
                    <a:pt x="191" y="1"/>
                  </a:moveTo>
                  <a:cubicBezTo>
                    <a:pt x="96" y="1"/>
                    <a:pt x="1" y="72"/>
                    <a:pt x="1" y="168"/>
                  </a:cubicBezTo>
                  <a:cubicBezTo>
                    <a:pt x="1" y="239"/>
                    <a:pt x="72" y="334"/>
                    <a:pt x="191" y="334"/>
                  </a:cubicBezTo>
                  <a:lnTo>
                    <a:pt x="382" y="334"/>
                  </a:lnTo>
                  <a:cubicBezTo>
                    <a:pt x="477" y="334"/>
                    <a:pt x="573" y="287"/>
                    <a:pt x="573" y="191"/>
                  </a:cubicBezTo>
                  <a:cubicBezTo>
                    <a:pt x="573" y="72"/>
                    <a:pt x="477"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3"/>
            <p:cNvSpPr/>
            <p:nvPr/>
          </p:nvSpPr>
          <p:spPr>
            <a:xfrm>
              <a:off x="2688593" y="4431374"/>
              <a:ext cx="26558" cy="10938"/>
            </a:xfrm>
            <a:custGeom>
              <a:rect b="b" l="l" r="r" t="t"/>
              <a:pathLst>
                <a:path extrusionOk="0" h="334" w="811">
                  <a:moveTo>
                    <a:pt x="168" y="0"/>
                  </a:moveTo>
                  <a:cubicBezTo>
                    <a:pt x="96" y="0"/>
                    <a:pt x="1" y="72"/>
                    <a:pt x="1" y="167"/>
                  </a:cubicBezTo>
                  <a:cubicBezTo>
                    <a:pt x="1" y="238"/>
                    <a:pt x="49" y="334"/>
                    <a:pt x="168" y="334"/>
                  </a:cubicBezTo>
                  <a:lnTo>
                    <a:pt x="620" y="334"/>
                  </a:lnTo>
                  <a:cubicBezTo>
                    <a:pt x="715" y="334"/>
                    <a:pt x="811" y="262"/>
                    <a:pt x="811" y="191"/>
                  </a:cubicBezTo>
                  <a:cubicBezTo>
                    <a:pt x="811" y="95"/>
                    <a:pt x="715" y="0"/>
                    <a:pt x="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3"/>
            <p:cNvSpPr/>
            <p:nvPr/>
          </p:nvSpPr>
          <p:spPr>
            <a:xfrm>
              <a:off x="2568508" y="4478923"/>
              <a:ext cx="45257" cy="45290"/>
            </a:xfrm>
            <a:custGeom>
              <a:rect b="b" l="l" r="r" t="t"/>
              <a:pathLst>
                <a:path extrusionOk="0" h="1383" w="1382">
                  <a:moveTo>
                    <a:pt x="691" y="382"/>
                  </a:moveTo>
                  <a:cubicBezTo>
                    <a:pt x="858" y="382"/>
                    <a:pt x="1024" y="525"/>
                    <a:pt x="1024" y="692"/>
                  </a:cubicBezTo>
                  <a:cubicBezTo>
                    <a:pt x="1048" y="882"/>
                    <a:pt x="905" y="1025"/>
                    <a:pt x="691" y="1025"/>
                  </a:cubicBezTo>
                  <a:cubicBezTo>
                    <a:pt x="501" y="1025"/>
                    <a:pt x="358" y="882"/>
                    <a:pt x="358" y="692"/>
                  </a:cubicBezTo>
                  <a:cubicBezTo>
                    <a:pt x="358" y="525"/>
                    <a:pt x="501" y="382"/>
                    <a:pt x="691" y="382"/>
                  </a:cubicBezTo>
                  <a:close/>
                  <a:moveTo>
                    <a:pt x="691" y="1"/>
                  </a:moveTo>
                  <a:cubicBezTo>
                    <a:pt x="310" y="1"/>
                    <a:pt x="0" y="310"/>
                    <a:pt x="0" y="692"/>
                  </a:cubicBezTo>
                  <a:cubicBezTo>
                    <a:pt x="0" y="1073"/>
                    <a:pt x="310" y="1382"/>
                    <a:pt x="691" y="1382"/>
                  </a:cubicBezTo>
                  <a:cubicBezTo>
                    <a:pt x="1072" y="1382"/>
                    <a:pt x="1382" y="1073"/>
                    <a:pt x="1382" y="692"/>
                  </a:cubicBezTo>
                  <a:cubicBezTo>
                    <a:pt x="1382" y="310"/>
                    <a:pt x="1072" y="1"/>
                    <a:pt x="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3"/>
            <p:cNvSpPr/>
            <p:nvPr/>
          </p:nvSpPr>
          <p:spPr>
            <a:xfrm>
              <a:off x="2499083" y="4273039"/>
              <a:ext cx="360353" cy="275341"/>
            </a:xfrm>
            <a:custGeom>
              <a:rect b="b" l="l" r="r" t="t"/>
              <a:pathLst>
                <a:path extrusionOk="0" h="8408" w="11004">
                  <a:moveTo>
                    <a:pt x="4526" y="358"/>
                  </a:moveTo>
                  <a:cubicBezTo>
                    <a:pt x="5359" y="358"/>
                    <a:pt x="6169" y="715"/>
                    <a:pt x="6740" y="1311"/>
                  </a:cubicBezTo>
                  <a:lnTo>
                    <a:pt x="9408" y="4121"/>
                  </a:lnTo>
                  <a:lnTo>
                    <a:pt x="8646" y="4121"/>
                  </a:lnTo>
                  <a:lnTo>
                    <a:pt x="8646" y="4073"/>
                  </a:lnTo>
                  <a:cubicBezTo>
                    <a:pt x="8646" y="3716"/>
                    <a:pt x="8384" y="3430"/>
                    <a:pt x="8003" y="3430"/>
                  </a:cubicBezTo>
                  <a:lnTo>
                    <a:pt x="7336" y="3430"/>
                  </a:lnTo>
                  <a:cubicBezTo>
                    <a:pt x="6979" y="3430"/>
                    <a:pt x="6693" y="3716"/>
                    <a:pt x="6693" y="4073"/>
                  </a:cubicBezTo>
                  <a:lnTo>
                    <a:pt x="6693" y="4121"/>
                  </a:lnTo>
                  <a:lnTo>
                    <a:pt x="3335" y="4121"/>
                  </a:lnTo>
                  <a:lnTo>
                    <a:pt x="3335" y="358"/>
                  </a:lnTo>
                  <a:close/>
                  <a:moveTo>
                    <a:pt x="3025" y="382"/>
                  </a:moveTo>
                  <a:lnTo>
                    <a:pt x="3025" y="4192"/>
                  </a:lnTo>
                  <a:lnTo>
                    <a:pt x="1597" y="4192"/>
                  </a:lnTo>
                  <a:cubicBezTo>
                    <a:pt x="1501" y="4192"/>
                    <a:pt x="1406" y="4240"/>
                    <a:pt x="1406" y="4335"/>
                  </a:cubicBezTo>
                  <a:cubicBezTo>
                    <a:pt x="1406" y="4430"/>
                    <a:pt x="1477" y="4502"/>
                    <a:pt x="1597" y="4502"/>
                  </a:cubicBezTo>
                  <a:lnTo>
                    <a:pt x="3025" y="4502"/>
                  </a:lnTo>
                  <a:lnTo>
                    <a:pt x="3025" y="5026"/>
                  </a:lnTo>
                  <a:cubicBezTo>
                    <a:pt x="3025" y="5097"/>
                    <a:pt x="3073" y="5192"/>
                    <a:pt x="3168" y="5192"/>
                  </a:cubicBezTo>
                  <a:cubicBezTo>
                    <a:pt x="3264" y="5192"/>
                    <a:pt x="3335" y="5145"/>
                    <a:pt x="3335" y="5026"/>
                  </a:cubicBezTo>
                  <a:lnTo>
                    <a:pt x="3335" y="4502"/>
                  </a:lnTo>
                  <a:lnTo>
                    <a:pt x="6836" y="4502"/>
                  </a:lnTo>
                  <a:cubicBezTo>
                    <a:pt x="6931" y="4669"/>
                    <a:pt x="7145" y="4740"/>
                    <a:pt x="7360" y="4740"/>
                  </a:cubicBezTo>
                  <a:cubicBezTo>
                    <a:pt x="7383" y="4740"/>
                    <a:pt x="7431" y="4716"/>
                    <a:pt x="7455" y="4716"/>
                  </a:cubicBezTo>
                  <a:cubicBezTo>
                    <a:pt x="7574" y="4573"/>
                    <a:pt x="7455" y="4430"/>
                    <a:pt x="7336" y="4430"/>
                  </a:cubicBezTo>
                  <a:cubicBezTo>
                    <a:pt x="7098" y="4430"/>
                    <a:pt x="6955" y="4145"/>
                    <a:pt x="7122" y="3906"/>
                  </a:cubicBezTo>
                  <a:cubicBezTo>
                    <a:pt x="7145" y="3883"/>
                    <a:pt x="7217" y="3859"/>
                    <a:pt x="7264" y="3859"/>
                  </a:cubicBezTo>
                  <a:lnTo>
                    <a:pt x="8098" y="3859"/>
                  </a:lnTo>
                  <a:cubicBezTo>
                    <a:pt x="8169" y="3859"/>
                    <a:pt x="8193" y="3883"/>
                    <a:pt x="8265" y="3906"/>
                  </a:cubicBezTo>
                  <a:cubicBezTo>
                    <a:pt x="8448" y="4136"/>
                    <a:pt x="8300" y="4432"/>
                    <a:pt x="8055" y="4432"/>
                  </a:cubicBezTo>
                  <a:cubicBezTo>
                    <a:pt x="8045" y="4432"/>
                    <a:pt x="8036" y="4431"/>
                    <a:pt x="8026" y="4430"/>
                  </a:cubicBezTo>
                  <a:cubicBezTo>
                    <a:pt x="7979" y="4430"/>
                    <a:pt x="7955" y="4430"/>
                    <a:pt x="7931" y="4454"/>
                  </a:cubicBezTo>
                  <a:cubicBezTo>
                    <a:pt x="7812" y="4597"/>
                    <a:pt x="7907" y="4740"/>
                    <a:pt x="8050" y="4740"/>
                  </a:cubicBezTo>
                  <a:cubicBezTo>
                    <a:pt x="8265" y="4740"/>
                    <a:pt x="8431" y="4669"/>
                    <a:pt x="8527" y="4502"/>
                  </a:cubicBezTo>
                  <a:lnTo>
                    <a:pt x="10194" y="4502"/>
                  </a:lnTo>
                  <a:cubicBezTo>
                    <a:pt x="10432" y="4502"/>
                    <a:pt x="10646" y="4716"/>
                    <a:pt x="10646" y="4954"/>
                  </a:cubicBezTo>
                  <a:lnTo>
                    <a:pt x="10646" y="5693"/>
                  </a:lnTo>
                  <a:cubicBezTo>
                    <a:pt x="10646" y="6240"/>
                    <a:pt x="10313" y="6693"/>
                    <a:pt x="9836" y="6859"/>
                  </a:cubicBezTo>
                  <a:cubicBezTo>
                    <a:pt x="9765" y="6121"/>
                    <a:pt x="9146" y="5526"/>
                    <a:pt x="8407" y="5526"/>
                  </a:cubicBezTo>
                  <a:cubicBezTo>
                    <a:pt x="7622" y="5526"/>
                    <a:pt x="7002" y="6145"/>
                    <a:pt x="6955" y="6931"/>
                  </a:cubicBezTo>
                  <a:lnTo>
                    <a:pt x="4288" y="6931"/>
                  </a:lnTo>
                  <a:cubicBezTo>
                    <a:pt x="4264" y="6145"/>
                    <a:pt x="3645" y="5526"/>
                    <a:pt x="2835" y="5526"/>
                  </a:cubicBezTo>
                  <a:cubicBezTo>
                    <a:pt x="2073" y="5526"/>
                    <a:pt x="1430" y="6145"/>
                    <a:pt x="1406" y="6931"/>
                  </a:cubicBezTo>
                  <a:cubicBezTo>
                    <a:pt x="811" y="6836"/>
                    <a:pt x="358" y="6336"/>
                    <a:pt x="358" y="5693"/>
                  </a:cubicBezTo>
                  <a:lnTo>
                    <a:pt x="358" y="4502"/>
                  </a:lnTo>
                  <a:lnTo>
                    <a:pt x="882" y="4502"/>
                  </a:lnTo>
                  <a:cubicBezTo>
                    <a:pt x="954" y="4502"/>
                    <a:pt x="1049" y="4454"/>
                    <a:pt x="1049" y="4359"/>
                  </a:cubicBezTo>
                  <a:cubicBezTo>
                    <a:pt x="1049" y="4287"/>
                    <a:pt x="1001" y="4192"/>
                    <a:pt x="882" y="4192"/>
                  </a:cubicBezTo>
                  <a:lnTo>
                    <a:pt x="358" y="4192"/>
                  </a:lnTo>
                  <a:lnTo>
                    <a:pt x="358" y="2049"/>
                  </a:lnTo>
                  <a:cubicBezTo>
                    <a:pt x="358" y="1120"/>
                    <a:pt x="1120" y="382"/>
                    <a:pt x="2025" y="382"/>
                  </a:cubicBezTo>
                  <a:close/>
                  <a:moveTo>
                    <a:pt x="2811" y="5883"/>
                  </a:moveTo>
                  <a:cubicBezTo>
                    <a:pt x="3406" y="5883"/>
                    <a:pt x="3907" y="6383"/>
                    <a:pt x="3907" y="6979"/>
                  </a:cubicBezTo>
                  <a:cubicBezTo>
                    <a:pt x="3907" y="7574"/>
                    <a:pt x="3430" y="8074"/>
                    <a:pt x="2811" y="8074"/>
                  </a:cubicBezTo>
                  <a:cubicBezTo>
                    <a:pt x="2216" y="8074"/>
                    <a:pt x="1716" y="7574"/>
                    <a:pt x="1716" y="6979"/>
                  </a:cubicBezTo>
                  <a:cubicBezTo>
                    <a:pt x="1716" y="6383"/>
                    <a:pt x="2216" y="5883"/>
                    <a:pt x="2811" y="5883"/>
                  </a:cubicBezTo>
                  <a:close/>
                  <a:moveTo>
                    <a:pt x="8384" y="5883"/>
                  </a:moveTo>
                  <a:cubicBezTo>
                    <a:pt x="8979" y="5883"/>
                    <a:pt x="9479" y="6383"/>
                    <a:pt x="9479" y="6979"/>
                  </a:cubicBezTo>
                  <a:cubicBezTo>
                    <a:pt x="9479" y="7574"/>
                    <a:pt x="8979" y="8074"/>
                    <a:pt x="8384" y="8074"/>
                  </a:cubicBezTo>
                  <a:cubicBezTo>
                    <a:pt x="7788" y="8074"/>
                    <a:pt x="7264" y="7574"/>
                    <a:pt x="7264" y="6979"/>
                  </a:cubicBezTo>
                  <a:cubicBezTo>
                    <a:pt x="7264" y="6383"/>
                    <a:pt x="7788" y="5883"/>
                    <a:pt x="8384" y="5883"/>
                  </a:cubicBezTo>
                  <a:close/>
                  <a:moveTo>
                    <a:pt x="2025" y="1"/>
                  </a:moveTo>
                  <a:cubicBezTo>
                    <a:pt x="906" y="1"/>
                    <a:pt x="1" y="882"/>
                    <a:pt x="1" y="2025"/>
                  </a:cubicBezTo>
                  <a:lnTo>
                    <a:pt x="1" y="5740"/>
                  </a:lnTo>
                  <a:cubicBezTo>
                    <a:pt x="1" y="6550"/>
                    <a:pt x="644" y="7193"/>
                    <a:pt x="1406" y="7288"/>
                  </a:cubicBezTo>
                  <a:cubicBezTo>
                    <a:pt x="1454" y="7622"/>
                    <a:pt x="1644" y="7883"/>
                    <a:pt x="1882" y="8098"/>
                  </a:cubicBezTo>
                  <a:lnTo>
                    <a:pt x="1096" y="8098"/>
                  </a:lnTo>
                  <a:cubicBezTo>
                    <a:pt x="1025" y="8098"/>
                    <a:pt x="930" y="8145"/>
                    <a:pt x="930" y="8241"/>
                  </a:cubicBezTo>
                  <a:cubicBezTo>
                    <a:pt x="930" y="8336"/>
                    <a:pt x="977" y="8407"/>
                    <a:pt x="1096" y="8407"/>
                  </a:cubicBezTo>
                  <a:lnTo>
                    <a:pt x="2859" y="8407"/>
                  </a:lnTo>
                  <a:cubicBezTo>
                    <a:pt x="3549" y="8407"/>
                    <a:pt x="4145" y="7907"/>
                    <a:pt x="4288" y="7264"/>
                  </a:cubicBezTo>
                  <a:lnTo>
                    <a:pt x="7002" y="7264"/>
                  </a:lnTo>
                  <a:cubicBezTo>
                    <a:pt x="7074" y="7574"/>
                    <a:pt x="7241" y="7860"/>
                    <a:pt x="7479" y="8050"/>
                  </a:cubicBezTo>
                  <a:lnTo>
                    <a:pt x="4407" y="8050"/>
                  </a:lnTo>
                  <a:cubicBezTo>
                    <a:pt x="4335" y="8050"/>
                    <a:pt x="4240" y="8122"/>
                    <a:pt x="4240" y="8217"/>
                  </a:cubicBezTo>
                  <a:cubicBezTo>
                    <a:pt x="4240" y="8288"/>
                    <a:pt x="4288" y="8384"/>
                    <a:pt x="4407" y="8384"/>
                  </a:cubicBezTo>
                  <a:lnTo>
                    <a:pt x="9884" y="8384"/>
                  </a:lnTo>
                  <a:cubicBezTo>
                    <a:pt x="9979" y="8384"/>
                    <a:pt x="10075" y="8336"/>
                    <a:pt x="10075" y="8241"/>
                  </a:cubicBezTo>
                  <a:cubicBezTo>
                    <a:pt x="10075" y="8145"/>
                    <a:pt x="10003" y="8050"/>
                    <a:pt x="9884" y="8050"/>
                  </a:cubicBezTo>
                  <a:lnTo>
                    <a:pt x="9360" y="8050"/>
                  </a:lnTo>
                  <a:cubicBezTo>
                    <a:pt x="9598" y="7860"/>
                    <a:pt x="9765" y="7550"/>
                    <a:pt x="9836" y="7193"/>
                  </a:cubicBezTo>
                  <a:cubicBezTo>
                    <a:pt x="10527" y="7026"/>
                    <a:pt x="11003" y="6383"/>
                    <a:pt x="11003" y="5669"/>
                  </a:cubicBezTo>
                  <a:lnTo>
                    <a:pt x="11003" y="5192"/>
                  </a:lnTo>
                  <a:cubicBezTo>
                    <a:pt x="10956" y="4669"/>
                    <a:pt x="10503" y="4192"/>
                    <a:pt x="9955" y="4168"/>
                  </a:cubicBezTo>
                  <a:lnTo>
                    <a:pt x="7026" y="1073"/>
                  </a:lnTo>
                  <a:cubicBezTo>
                    <a:pt x="6383" y="382"/>
                    <a:pt x="5478" y="1"/>
                    <a:pt x="4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3"/>
            <p:cNvSpPr/>
            <p:nvPr/>
          </p:nvSpPr>
          <p:spPr>
            <a:xfrm>
              <a:off x="2751010" y="4478923"/>
              <a:ext cx="44471" cy="45290"/>
            </a:xfrm>
            <a:custGeom>
              <a:rect b="b" l="l" r="r" t="t"/>
              <a:pathLst>
                <a:path extrusionOk="0" h="1383" w="1358">
                  <a:moveTo>
                    <a:pt x="691" y="382"/>
                  </a:moveTo>
                  <a:cubicBezTo>
                    <a:pt x="857" y="382"/>
                    <a:pt x="1000" y="525"/>
                    <a:pt x="1000" y="692"/>
                  </a:cubicBezTo>
                  <a:cubicBezTo>
                    <a:pt x="1000" y="882"/>
                    <a:pt x="857" y="1025"/>
                    <a:pt x="691" y="1025"/>
                  </a:cubicBezTo>
                  <a:cubicBezTo>
                    <a:pt x="500" y="1025"/>
                    <a:pt x="357" y="882"/>
                    <a:pt x="357" y="692"/>
                  </a:cubicBezTo>
                  <a:cubicBezTo>
                    <a:pt x="357" y="525"/>
                    <a:pt x="500" y="382"/>
                    <a:pt x="691" y="382"/>
                  </a:cubicBezTo>
                  <a:close/>
                  <a:moveTo>
                    <a:pt x="691" y="1"/>
                  </a:moveTo>
                  <a:cubicBezTo>
                    <a:pt x="286" y="1"/>
                    <a:pt x="0" y="310"/>
                    <a:pt x="0" y="692"/>
                  </a:cubicBezTo>
                  <a:cubicBezTo>
                    <a:pt x="0" y="1073"/>
                    <a:pt x="286" y="1382"/>
                    <a:pt x="691" y="1382"/>
                  </a:cubicBezTo>
                  <a:cubicBezTo>
                    <a:pt x="1072" y="1382"/>
                    <a:pt x="1357" y="1073"/>
                    <a:pt x="1357" y="692"/>
                  </a:cubicBezTo>
                  <a:cubicBezTo>
                    <a:pt x="1357" y="310"/>
                    <a:pt x="1024" y="1"/>
                    <a:pt x="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 name="Google Shape;2049;p53"/>
          <p:cNvGrpSpPr/>
          <p:nvPr/>
        </p:nvGrpSpPr>
        <p:grpSpPr>
          <a:xfrm>
            <a:off x="3255583" y="4231516"/>
            <a:ext cx="360321" cy="362089"/>
            <a:chOff x="3255583" y="4231516"/>
            <a:chExt cx="360321" cy="362089"/>
          </a:xfrm>
        </p:grpSpPr>
        <p:sp>
          <p:nvSpPr>
            <p:cNvPr id="2050" name="Google Shape;2050;p53"/>
            <p:cNvSpPr/>
            <p:nvPr/>
          </p:nvSpPr>
          <p:spPr>
            <a:xfrm>
              <a:off x="3488745" y="4382220"/>
              <a:ext cx="68672" cy="35138"/>
            </a:xfrm>
            <a:custGeom>
              <a:rect b="b" l="l" r="r" t="t"/>
              <a:pathLst>
                <a:path extrusionOk="0" h="1073" w="2097">
                  <a:moveTo>
                    <a:pt x="1525" y="382"/>
                  </a:moveTo>
                  <a:cubicBezTo>
                    <a:pt x="1620" y="382"/>
                    <a:pt x="1691" y="430"/>
                    <a:pt x="1691" y="525"/>
                  </a:cubicBezTo>
                  <a:cubicBezTo>
                    <a:pt x="1691" y="620"/>
                    <a:pt x="1644" y="715"/>
                    <a:pt x="1525" y="715"/>
                  </a:cubicBezTo>
                  <a:lnTo>
                    <a:pt x="596" y="715"/>
                  </a:lnTo>
                  <a:cubicBezTo>
                    <a:pt x="501" y="715"/>
                    <a:pt x="429" y="644"/>
                    <a:pt x="429" y="549"/>
                  </a:cubicBezTo>
                  <a:cubicBezTo>
                    <a:pt x="429" y="430"/>
                    <a:pt x="501" y="382"/>
                    <a:pt x="596" y="382"/>
                  </a:cubicBezTo>
                  <a:close/>
                  <a:moveTo>
                    <a:pt x="596" y="1"/>
                  </a:moveTo>
                  <a:cubicBezTo>
                    <a:pt x="358" y="1"/>
                    <a:pt x="120" y="168"/>
                    <a:pt x="96" y="406"/>
                  </a:cubicBezTo>
                  <a:cubicBezTo>
                    <a:pt x="1" y="739"/>
                    <a:pt x="263" y="1073"/>
                    <a:pt x="596" y="1073"/>
                  </a:cubicBezTo>
                  <a:lnTo>
                    <a:pt x="1525" y="1073"/>
                  </a:lnTo>
                  <a:cubicBezTo>
                    <a:pt x="1763" y="1073"/>
                    <a:pt x="2001" y="882"/>
                    <a:pt x="2025" y="644"/>
                  </a:cubicBezTo>
                  <a:cubicBezTo>
                    <a:pt x="2096" y="311"/>
                    <a:pt x="1858" y="1"/>
                    <a:pt x="1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3"/>
            <p:cNvSpPr/>
            <p:nvPr/>
          </p:nvSpPr>
          <p:spPr>
            <a:xfrm>
              <a:off x="3255583" y="4231516"/>
              <a:ext cx="360321" cy="362089"/>
            </a:xfrm>
            <a:custGeom>
              <a:rect b="b" l="l" r="r" t="t"/>
              <a:pathLst>
                <a:path extrusionOk="0" h="11057" w="11003">
                  <a:moveTo>
                    <a:pt x="3096" y="340"/>
                  </a:moveTo>
                  <a:cubicBezTo>
                    <a:pt x="3191" y="340"/>
                    <a:pt x="3263" y="435"/>
                    <a:pt x="3263" y="507"/>
                  </a:cubicBezTo>
                  <a:lnTo>
                    <a:pt x="3263" y="1197"/>
                  </a:lnTo>
                  <a:cubicBezTo>
                    <a:pt x="3263" y="1293"/>
                    <a:pt x="3191" y="1388"/>
                    <a:pt x="3096" y="1388"/>
                  </a:cubicBezTo>
                  <a:cubicBezTo>
                    <a:pt x="3024" y="1388"/>
                    <a:pt x="2929" y="1317"/>
                    <a:pt x="2929" y="1197"/>
                  </a:cubicBezTo>
                  <a:lnTo>
                    <a:pt x="2929" y="507"/>
                  </a:lnTo>
                  <a:cubicBezTo>
                    <a:pt x="2929" y="435"/>
                    <a:pt x="3024" y="340"/>
                    <a:pt x="3096" y="340"/>
                  </a:cubicBezTo>
                  <a:close/>
                  <a:moveTo>
                    <a:pt x="5525" y="340"/>
                  </a:moveTo>
                  <a:cubicBezTo>
                    <a:pt x="5596" y="340"/>
                    <a:pt x="5668" y="435"/>
                    <a:pt x="5668" y="507"/>
                  </a:cubicBezTo>
                  <a:lnTo>
                    <a:pt x="5668" y="1197"/>
                  </a:lnTo>
                  <a:cubicBezTo>
                    <a:pt x="5668" y="1293"/>
                    <a:pt x="5596" y="1388"/>
                    <a:pt x="5525" y="1388"/>
                  </a:cubicBezTo>
                  <a:cubicBezTo>
                    <a:pt x="5430" y="1388"/>
                    <a:pt x="5334" y="1317"/>
                    <a:pt x="5334" y="1197"/>
                  </a:cubicBezTo>
                  <a:lnTo>
                    <a:pt x="5334" y="507"/>
                  </a:lnTo>
                  <a:cubicBezTo>
                    <a:pt x="5334" y="435"/>
                    <a:pt x="5430" y="340"/>
                    <a:pt x="5525" y="340"/>
                  </a:cubicBezTo>
                  <a:close/>
                  <a:moveTo>
                    <a:pt x="7954" y="340"/>
                  </a:moveTo>
                  <a:cubicBezTo>
                    <a:pt x="8049" y="340"/>
                    <a:pt x="8097" y="435"/>
                    <a:pt x="8097" y="507"/>
                  </a:cubicBezTo>
                  <a:lnTo>
                    <a:pt x="8097" y="1197"/>
                  </a:lnTo>
                  <a:cubicBezTo>
                    <a:pt x="8097" y="1293"/>
                    <a:pt x="8049" y="1388"/>
                    <a:pt x="7954" y="1388"/>
                  </a:cubicBezTo>
                  <a:cubicBezTo>
                    <a:pt x="7859" y="1388"/>
                    <a:pt x="7787" y="1317"/>
                    <a:pt x="7787" y="1197"/>
                  </a:cubicBezTo>
                  <a:lnTo>
                    <a:pt x="7787" y="507"/>
                  </a:lnTo>
                  <a:cubicBezTo>
                    <a:pt x="7787" y="435"/>
                    <a:pt x="7859" y="340"/>
                    <a:pt x="7954" y="340"/>
                  </a:cubicBezTo>
                  <a:close/>
                  <a:moveTo>
                    <a:pt x="9526" y="959"/>
                  </a:moveTo>
                  <a:cubicBezTo>
                    <a:pt x="9669" y="959"/>
                    <a:pt x="9835" y="1078"/>
                    <a:pt x="9835" y="1269"/>
                  </a:cubicBezTo>
                  <a:lnTo>
                    <a:pt x="9835" y="9556"/>
                  </a:lnTo>
                  <a:cubicBezTo>
                    <a:pt x="9835" y="9628"/>
                    <a:pt x="9788" y="9652"/>
                    <a:pt x="9740" y="9652"/>
                  </a:cubicBezTo>
                  <a:lnTo>
                    <a:pt x="8764" y="9652"/>
                  </a:lnTo>
                  <a:cubicBezTo>
                    <a:pt x="8597" y="9794"/>
                    <a:pt x="8692" y="9985"/>
                    <a:pt x="8835" y="9985"/>
                  </a:cubicBezTo>
                  <a:lnTo>
                    <a:pt x="9978" y="9985"/>
                  </a:lnTo>
                  <a:cubicBezTo>
                    <a:pt x="10074" y="9985"/>
                    <a:pt x="10145" y="9890"/>
                    <a:pt x="10145" y="9794"/>
                  </a:cubicBezTo>
                  <a:lnTo>
                    <a:pt x="10145" y="1459"/>
                  </a:lnTo>
                  <a:cubicBezTo>
                    <a:pt x="10478" y="1555"/>
                    <a:pt x="10717" y="1864"/>
                    <a:pt x="10717" y="2198"/>
                  </a:cubicBezTo>
                  <a:lnTo>
                    <a:pt x="10669" y="9866"/>
                  </a:lnTo>
                  <a:cubicBezTo>
                    <a:pt x="10669" y="10271"/>
                    <a:pt x="10336" y="10604"/>
                    <a:pt x="9931" y="10604"/>
                  </a:cubicBezTo>
                  <a:lnTo>
                    <a:pt x="1143" y="10604"/>
                  </a:lnTo>
                  <a:cubicBezTo>
                    <a:pt x="714" y="10604"/>
                    <a:pt x="405" y="10271"/>
                    <a:pt x="405" y="9866"/>
                  </a:cubicBezTo>
                  <a:lnTo>
                    <a:pt x="405" y="2245"/>
                  </a:lnTo>
                  <a:cubicBezTo>
                    <a:pt x="405" y="1888"/>
                    <a:pt x="643" y="1578"/>
                    <a:pt x="953" y="1507"/>
                  </a:cubicBezTo>
                  <a:lnTo>
                    <a:pt x="953" y="9413"/>
                  </a:lnTo>
                  <a:cubicBezTo>
                    <a:pt x="953" y="9413"/>
                    <a:pt x="1262" y="10033"/>
                    <a:pt x="1619" y="10080"/>
                  </a:cubicBezTo>
                  <a:lnTo>
                    <a:pt x="8073" y="10080"/>
                  </a:lnTo>
                  <a:cubicBezTo>
                    <a:pt x="8168" y="10080"/>
                    <a:pt x="8264" y="9985"/>
                    <a:pt x="8264" y="9890"/>
                  </a:cubicBezTo>
                  <a:cubicBezTo>
                    <a:pt x="8264" y="9807"/>
                    <a:pt x="8192" y="9742"/>
                    <a:pt x="8110" y="9742"/>
                  </a:cubicBezTo>
                  <a:cubicBezTo>
                    <a:pt x="8098" y="9742"/>
                    <a:pt x="8086" y="9744"/>
                    <a:pt x="8073" y="9747"/>
                  </a:cubicBezTo>
                  <a:lnTo>
                    <a:pt x="1596" y="9747"/>
                  </a:lnTo>
                  <a:cubicBezTo>
                    <a:pt x="1429" y="9747"/>
                    <a:pt x="1286" y="9437"/>
                    <a:pt x="1286" y="9437"/>
                  </a:cubicBezTo>
                  <a:lnTo>
                    <a:pt x="1286" y="2698"/>
                  </a:lnTo>
                  <a:lnTo>
                    <a:pt x="9216" y="2698"/>
                  </a:lnTo>
                  <a:cubicBezTo>
                    <a:pt x="9288" y="2698"/>
                    <a:pt x="9359" y="2626"/>
                    <a:pt x="9383" y="2579"/>
                  </a:cubicBezTo>
                  <a:cubicBezTo>
                    <a:pt x="9407" y="2460"/>
                    <a:pt x="9335" y="2341"/>
                    <a:pt x="9216" y="2341"/>
                  </a:cubicBezTo>
                  <a:lnTo>
                    <a:pt x="1286" y="2341"/>
                  </a:lnTo>
                  <a:lnTo>
                    <a:pt x="1286" y="1340"/>
                  </a:lnTo>
                  <a:cubicBezTo>
                    <a:pt x="1286" y="1197"/>
                    <a:pt x="1405" y="1055"/>
                    <a:pt x="1596" y="1055"/>
                  </a:cubicBezTo>
                  <a:lnTo>
                    <a:pt x="2572" y="1055"/>
                  </a:lnTo>
                  <a:lnTo>
                    <a:pt x="2572" y="1197"/>
                  </a:lnTo>
                  <a:cubicBezTo>
                    <a:pt x="2572" y="1436"/>
                    <a:pt x="2739" y="1674"/>
                    <a:pt x="2977" y="1698"/>
                  </a:cubicBezTo>
                  <a:cubicBezTo>
                    <a:pt x="3017" y="1706"/>
                    <a:pt x="3057" y="1710"/>
                    <a:pt x="3097" y="1710"/>
                  </a:cubicBezTo>
                  <a:cubicBezTo>
                    <a:pt x="3386" y="1710"/>
                    <a:pt x="3644" y="1491"/>
                    <a:pt x="3644" y="1197"/>
                  </a:cubicBezTo>
                  <a:lnTo>
                    <a:pt x="3644" y="1031"/>
                  </a:lnTo>
                  <a:lnTo>
                    <a:pt x="5049" y="1031"/>
                  </a:lnTo>
                  <a:lnTo>
                    <a:pt x="5049" y="1174"/>
                  </a:lnTo>
                  <a:cubicBezTo>
                    <a:pt x="5049" y="1412"/>
                    <a:pt x="5215" y="1650"/>
                    <a:pt x="5454" y="1674"/>
                  </a:cubicBezTo>
                  <a:cubicBezTo>
                    <a:pt x="5494" y="1682"/>
                    <a:pt x="5533" y="1686"/>
                    <a:pt x="5572" y="1686"/>
                  </a:cubicBezTo>
                  <a:cubicBezTo>
                    <a:pt x="5857" y="1686"/>
                    <a:pt x="6097" y="1467"/>
                    <a:pt x="6097" y="1174"/>
                  </a:cubicBezTo>
                  <a:lnTo>
                    <a:pt x="6097" y="983"/>
                  </a:lnTo>
                  <a:lnTo>
                    <a:pt x="7478" y="983"/>
                  </a:lnTo>
                  <a:lnTo>
                    <a:pt x="7478" y="1150"/>
                  </a:lnTo>
                  <a:cubicBezTo>
                    <a:pt x="7478" y="1388"/>
                    <a:pt x="7668" y="1626"/>
                    <a:pt x="7883" y="1650"/>
                  </a:cubicBezTo>
                  <a:cubicBezTo>
                    <a:pt x="7911" y="1654"/>
                    <a:pt x="7940" y="1656"/>
                    <a:pt x="7969" y="1656"/>
                  </a:cubicBezTo>
                  <a:cubicBezTo>
                    <a:pt x="8271" y="1656"/>
                    <a:pt x="8549" y="1433"/>
                    <a:pt x="8549" y="1150"/>
                  </a:cubicBezTo>
                  <a:lnTo>
                    <a:pt x="8549" y="959"/>
                  </a:lnTo>
                  <a:close/>
                  <a:moveTo>
                    <a:pt x="7963" y="1"/>
                  </a:moveTo>
                  <a:cubicBezTo>
                    <a:pt x="7661" y="1"/>
                    <a:pt x="7383" y="224"/>
                    <a:pt x="7383" y="507"/>
                  </a:cubicBezTo>
                  <a:lnTo>
                    <a:pt x="7383" y="697"/>
                  </a:lnTo>
                  <a:lnTo>
                    <a:pt x="6049" y="697"/>
                  </a:lnTo>
                  <a:lnTo>
                    <a:pt x="6049" y="554"/>
                  </a:lnTo>
                  <a:cubicBezTo>
                    <a:pt x="6049" y="316"/>
                    <a:pt x="5882" y="78"/>
                    <a:pt x="5644" y="31"/>
                  </a:cubicBezTo>
                  <a:cubicBezTo>
                    <a:pt x="5615" y="26"/>
                    <a:pt x="5587" y="24"/>
                    <a:pt x="5558" y="24"/>
                  </a:cubicBezTo>
                  <a:cubicBezTo>
                    <a:pt x="5256" y="24"/>
                    <a:pt x="4977" y="250"/>
                    <a:pt x="4977" y="554"/>
                  </a:cubicBezTo>
                  <a:lnTo>
                    <a:pt x="4977" y="721"/>
                  </a:lnTo>
                  <a:lnTo>
                    <a:pt x="3572" y="721"/>
                  </a:lnTo>
                  <a:lnTo>
                    <a:pt x="3572" y="578"/>
                  </a:lnTo>
                  <a:cubicBezTo>
                    <a:pt x="3572" y="340"/>
                    <a:pt x="3406" y="102"/>
                    <a:pt x="3167" y="78"/>
                  </a:cubicBezTo>
                  <a:cubicBezTo>
                    <a:pt x="3127" y="70"/>
                    <a:pt x="3087" y="65"/>
                    <a:pt x="3048" y="65"/>
                  </a:cubicBezTo>
                  <a:cubicBezTo>
                    <a:pt x="2759" y="65"/>
                    <a:pt x="2501" y="285"/>
                    <a:pt x="2501" y="578"/>
                  </a:cubicBezTo>
                  <a:lnTo>
                    <a:pt x="2501" y="745"/>
                  </a:lnTo>
                  <a:lnTo>
                    <a:pt x="1596" y="745"/>
                  </a:lnTo>
                  <a:cubicBezTo>
                    <a:pt x="1286" y="745"/>
                    <a:pt x="1048" y="959"/>
                    <a:pt x="953" y="1221"/>
                  </a:cubicBezTo>
                  <a:cubicBezTo>
                    <a:pt x="429" y="1293"/>
                    <a:pt x="0" y="1769"/>
                    <a:pt x="0" y="2341"/>
                  </a:cubicBezTo>
                  <a:lnTo>
                    <a:pt x="0" y="9961"/>
                  </a:lnTo>
                  <a:cubicBezTo>
                    <a:pt x="0" y="10557"/>
                    <a:pt x="524" y="11057"/>
                    <a:pt x="1119" y="11057"/>
                  </a:cubicBezTo>
                  <a:lnTo>
                    <a:pt x="9883" y="11057"/>
                  </a:lnTo>
                  <a:cubicBezTo>
                    <a:pt x="10478" y="11057"/>
                    <a:pt x="11002" y="10557"/>
                    <a:pt x="11002" y="9961"/>
                  </a:cubicBezTo>
                  <a:lnTo>
                    <a:pt x="11002" y="2341"/>
                  </a:lnTo>
                  <a:cubicBezTo>
                    <a:pt x="11002" y="1674"/>
                    <a:pt x="10574" y="1221"/>
                    <a:pt x="10074" y="1150"/>
                  </a:cubicBezTo>
                  <a:cubicBezTo>
                    <a:pt x="10002" y="864"/>
                    <a:pt x="9740" y="674"/>
                    <a:pt x="9454" y="674"/>
                  </a:cubicBezTo>
                  <a:lnTo>
                    <a:pt x="8454" y="674"/>
                  </a:lnTo>
                  <a:lnTo>
                    <a:pt x="8454" y="507"/>
                  </a:lnTo>
                  <a:cubicBezTo>
                    <a:pt x="8454" y="269"/>
                    <a:pt x="8287" y="31"/>
                    <a:pt x="8049" y="7"/>
                  </a:cubicBezTo>
                  <a:cubicBezTo>
                    <a:pt x="8021" y="3"/>
                    <a:pt x="7992" y="1"/>
                    <a:pt x="7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3"/>
            <p:cNvSpPr/>
            <p:nvPr/>
          </p:nvSpPr>
          <p:spPr>
            <a:xfrm>
              <a:off x="3489531" y="4488289"/>
              <a:ext cx="68672" cy="35138"/>
            </a:xfrm>
            <a:custGeom>
              <a:rect b="b" l="l" r="r" t="t"/>
              <a:pathLst>
                <a:path extrusionOk="0" h="1073" w="2097">
                  <a:moveTo>
                    <a:pt x="1477" y="358"/>
                  </a:moveTo>
                  <a:cubicBezTo>
                    <a:pt x="1548" y="358"/>
                    <a:pt x="1644" y="406"/>
                    <a:pt x="1644" y="501"/>
                  </a:cubicBezTo>
                  <a:cubicBezTo>
                    <a:pt x="1644" y="596"/>
                    <a:pt x="1596" y="691"/>
                    <a:pt x="1477" y="691"/>
                  </a:cubicBezTo>
                  <a:lnTo>
                    <a:pt x="548" y="691"/>
                  </a:lnTo>
                  <a:cubicBezTo>
                    <a:pt x="453" y="691"/>
                    <a:pt x="358" y="596"/>
                    <a:pt x="358" y="501"/>
                  </a:cubicBezTo>
                  <a:cubicBezTo>
                    <a:pt x="405" y="406"/>
                    <a:pt x="477" y="358"/>
                    <a:pt x="572" y="358"/>
                  </a:cubicBezTo>
                  <a:close/>
                  <a:moveTo>
                    <a:pt x="572" y="1"/>
                  </a:moveTo>
                  <a:cubicBezTo>
                    <a:pt x="334" y="1"/>
                    <a:pt x="96" y="167"/>
                    <a:pt x="72" y="406"/>
                  </a:cubicBezTo>
                  <a:cubicBezTo>
                    <a:pt x="0" y="739"/>
                    <a:pt x="239" y="1072"/>
                    <a:pt x="572" y="1072"/>
                  </a:cubicBezTo>
                  <a:lnTo>
                    <a:pt x="1501" y="1072"/>
                  </a:lnTo>
                  <a:cubicBezTo>
                    <a:pt x="1834" y="1072"/>
                    <a:pt x="2096" y="763"/>
                    <a:pt x="2001" y="406"/>
                  </a:cubicBezTo>
                  <a:cubicBezTo>
                    <a:pt x="1977" y="167"/>
                    <a:pt x="1739"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3"/>
            <p:cNvSpPr/>
            <p:nvPr/>
          </p:nvSpPr>
          <p:spPr>
            <a:xfrm>
              <a:off x="3488745" y="4434485"/>
              <a:ext cx="68672" cy="35138"/>
            </a:xfrm>
            <a:custGeom>
              <a:rect b="b" l="l" r="r" t="t"/>
              <a:pathLst>
                <a:path extrusionOk="0" h="1073" w="2097">
                  <a:moveTo>
                    <a:pt x="1525" y="382"/>
                  </a:moveTo>
                  <a:cubicBezTo>
                    <a:pt x="1620" y="382"/>
                    <a:pt x="1691" y="453"/>
                    <a:pt x="1691" y="548"/>
                  </a:cubicBezTo>
                  <a:cubicBezTo>
                    <a:pt x="1691" y="620"/>
                    <a:pt x="1644" y="715"/>
                    <a:pt x="1525" y="715"/>
                  </a:cubicBezTo>
                  <a:lnTo>
                    <a:pt x="596" y="715"/>
                  </a:lnTo>
                  <a:cubicBezTo>
                    <a:pt x="501" y="715"/>
                    <a:pt x="429" y="667"/>
                    <a:pt x="429" y="572"/>
                  </a:cubicBezTo>
                  <a:cubicBezTo>
                    <a:pt x="429" y="453"/>
                    <a:pt x="501" y="382"/>
                    <a:pt x="596" y="382"/>
                  </a:cubicBezTo>
                  <a:close/>
                  <a:moveTo>
                    <a:pt x="596" y="0"/>
                  </a:moveTo>
                  <a:cubicBezTo>
                    <a:pt x="358" y="0"/>
                    <a:pt x="120" y="167"/>
                    <a:pt x="96" y="405"/>
                  </a:cubicBezTo>
                  <a:cubicBezTo>
                    <a:pt x="1" y="763"/>
                    <a:pt x="263" y="1072"/>
                    <a:pt x="596" y="1072"/>
                  </a:cubicBezTo>
                  <a:lnTo>
                    <a:pt x="1525" y="1072"/>
                  </a:lnTo>
                  <a:cubicBezTo>
                    <a:pt x="1763" y="1072"/>
                    <a:pt x="2001" y="882"/>
                    <a:pt x="2025" y="667"/>
                  </a:cubicBezTo>
                  <a:cubicBezTo>
                    <a:pt x="2096" y="334"/>
                    <a:pt x="1858" y="0"/>
                    <a:pt x="1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3"/>
            <p:cNvSpPr/>
            <p:nvPr/>
          </p:nvSpPr>
          <p:spPr>
            <a:xfrm>
              <a:off x="3315609" y="4488289"/>
              <a:ext cx="67886" cy="35138"/>
            </a:xfrm>
            <a:custGeom>
              <a:rect b="b" l="l" r="r" t="t"/>
              <a:pathLst>
                <a:path extrusionOk="0" h="1073" w="2073">
                  <a:moveTo>
                    <a:pt x="1477" y="358"/>
                  </a:moveTo>
                  <a:cubicBezTo>
                    <a:pt x="1573" y="358"/>
                    <a:pt x="1668" y="406"/>
                    <a:pt x="1668" y="501"/>
                  </a:cubicBezTo>
                  <a:cubicBezTo>
                    <a:pt x="1668" y="596"/>
                    <a:pt x="1573" y="691"/>
                    <a:pt x="1477" y="691"/>
                  </a:cubicBezTo>
                  <a:lnTo>
                    <a:pt x="548" y="691"/>
                  </a:lnTo>
                  <a:cubicBezTo>
                    <a:pt x="477" y="691"/>
                    <a:pt x="382" y="620"/>
                    <a:pt x="382" y="525"/>
                  </a:cubicBezTo>
                  <a:cubicBezTo>
                    <a:pt x="382" y="453"/>
                    <a:pt x="429" y="358"/>
                    <a:pt x="548" y="358"/>
                  </a:cubicBezTo>
                  <a:close/>
                  <a:moveTo>
                    <a:pt x="548" y="1"/>
                  </a:moveTo>
                  <a:cubicBezTo>
                    <a:pt x="310" y="1"/>
                    <a:pt x="72" y="167"/>
                    <a:pt x="48" y="406"/>
                  </a:cubicBezTo>
                  <a:cubicBezTo>
                    <a:pt x="1" y="739"/>
                    <a:pt x="239" y="1072"/>
                    <a:pt x="548" y="1072"/>
                  </a:cubicBezTo>
                  <a:lnTo>
                    <a:pt x="1477" y="1072"/>
                  </a:lnTo>
                  <a:cubicBezTo>
                    <a:pt x="1715" y="1072"/>
                    <a:pt x="1954" y="882"/>
                    <a:pt x="1977" y="644"/>
                  </a:cubicBezTo>
                  <a:cubicBezTo>
                    <a:pt x="2073" y="286"/>
                    <a:pt x="1811"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3"/>
            <p:cNvSpPr/>
            <p:nvPr/>
          </p:nvSpPr>
          <p:spPr>
            <a:xfrm>
              <a:off x="3315609" y="4382220"/>
              <a:ext cx="67886" cy="35138"/>
            </a:xfrm>
            <a:custGeom>
              <a:rect b="b" l="l" r="r" t="t"/>
              <a:pathLst>
                <a:path extrusionOk="0" h="1073" w="2073">
                  <a:moveTo>
                    <a:pt x="1477" y="382"/>
                  </a:moveTo>
                  <a:cubicBezTo>
                    <a:pt x="1573" y="382"/>
                    <a:pt x="1668" y="430"/>
                    <a:pt x="1668" y="525"/>
                  </a:cubicBezTo>
                  <a:cubicBezTo>
                    <a:pt x="1668" y="620"/>
                    <a:pt x="1573" y="715"/>
                    <a:pt x="1477" y="715"/>
                  </a:cubicBezTo>
                  <a:lnTo>
                    <a:pt x="548" y="715"/>
                  </a:lnTo>
                  <a:cubicBezTo>
                    <a:pt x="477" y="715"/>
                    <a:pt x="382" y="644"/>
                    <a:pt x="382" y="549"/>
                  </a:cubicBezTo>
                  <a:cubicBezTo>
                    <a:pt x="382" y="477"/>
                    <a:pt x="429" y="382"/>
                    <a:pt x="548" y="382"/>
                  </a:cubicBezTo>
                  <a:close/>
                  <a:moveTo>
                    <a:pt x="548" y="1"/>
                  </a:moveTo>
                  <a:cubicBezTo>
                    <a:pt x="310" y="1"/>
                    <a:pt x="72" y="168"/>
                    <a:pt x="48" y="406"/>
                  </a:cubicBezTo>
                  <a:cubicBezTo>
                    <a:pt x="1" y="739"/>
                    <a:pt x="239" y="1073"/>
                    <a:pt x="548" y="1073"/>
                  </a:cubicBezTo>
                  <a:lnTo>
                    <a:pt x="1477" y="1073"/>
                  </a:lnTo>
                  <a:cubicBezTo>
                    <a:pt x="1715" y="1073"/>
                    <a:pt x="1954" y="882"/>
                    <a:pt x="1977" y="644"/>
                  </a:cubicBezTo>
                  <a:cubicBezTo>
                    <a:pt x="2073" y="287"/>
                    <a:pt x="1811"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3"/>
            <p:cNvSpPr/>
            <p:nvPr/>
          </p:nvSpPr>
          <p:spPr>
            <a:xfrm>
              <a:off x="3402947" y="4435270"/>
              <a:ext cx="67132" cy="35105"/>
            </a:xfrm>
            <a:custGeom>
              <a:rect b="b" l="l" r="r" t="t"/>
              <a:pathLst>
                <a:path extrusionOk="0" h="1072" w="2050">
                  <a:moveTo>
                    <a:pt x="1454" y="358"/>
                  </a:moveTo>
                  <a:cubicBezTo>
                    <a:pt x="1549" y="358"/>
                    <a:pt x="1644" y="429"/>
                    <a:pt x="1644" y="524"/>
                  </a:cubicBezTo>
                  <a:cubicBezTo>
                    <a:pt x="1644" y="596"/>
                    <a:pt x="1573" y="691"/>
                    <a:pt x="1454" y="691"/>
                  </a:cubicBezTo>
                  <a:lnTo>
                    <a:pt x="549" y="691"/>
                  </a:lnTo>
                  <a:cubicBezTo>
                    <a:pt x="453" y="691"/>
                    <a:pt x="358" y="643"/>
                    <a:pt x="358" y="548"/>
                  </a:cubicBezTo>
                  <a:cubicBezTo>
                    <a:pt x="358" y="453"/>
                    <a:pt x="406" y="358"/>
                    <a:pt x="549" y="358"/>
                  </a:cubicBezTo>
                  <a:close/>
                  <a:moveTo>
                    <a:pt x="573" y="0"/>
                  </a:moveTo>
                  <a:cubicBezTo>
                    <a:pt x="334" y="0"/>
                    <a:pt x="96" y="191"/>
                    <a:pt x="72" y="429"/>
                  </a:cubicBezTo>
                  <a:cubicBezTo>
                    <a:pt x="1" y="739"/>
                    <a:pt x="239" y="1072"/>
                    <a:pt x="573" y="1072"/>
                  </a:cubicBezTo>
                  <a:lnTo>
                    <a:pt x="1501" y="1072"/>
                  </a:lnTo>
                  <a:cubicBezTo>
                    <a:pt x="1739" y="1072"/>
                    <a:pt x="1978" y="905"/>
                    <a:pt x="2001" y="667"/>
                  </a:cubicBezTo>
                  <a:cubicBezTo>
                    <a:pt x="2049" y="310"/>
                    <a:pt x="1811" y="0"/>
                    <a:pt x="1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3"/>
            <p:cNvSpPr/>
            <p:nvPr/>
          </p:nvSpPr>
          <p:spPr>
            <a:xfrm>
              <a:off x="3315609" y="4435270"/>
              <a:ext cx="67886" cy="35105"/>
            </a:xfrm>
            <a:custGeom>
              <a:rect b="b" l="l" r="r" t="t"/>
              <a:pathLst>
                <a:path extrusionOk="0" h="1072" w="2073">
                  <a:moveTo>
                    <a:pt x="1477" y="358"/>
                  </a:moveTo>
                  <a:cubicBezTo>
                    <a:pt x="1573" y="358"/>
                    <a:pt x="1668" y="429"/>
                    <a:pt x="1668" y="524"/>
                  </a:cubicBezTo>
                  <a:cubicBezTo>
                    <a:pt x="1668" y="596"/>
                    <a:pt x="1573" y="691"/>
                    <a:pt x="1477" y="691"/>
                  </a:cubicBezTo>
                  <a:lnTo>
                    <a:pt x="548" y="691"/>
                  </a:lnTo>
                  <a:cubicBezTo>
                    <a:pt x="477" y="691"/>
                    <a:pt x="382" y="643"/>
                    <a:pt x="382" y="548"/>
                  </a:cubicBezTo>
                  <a:cubicBezTo>
                    <a:pt x="382" y="453"/>
                    <a:pt x="429" y="358"/>
                    <a:pt x="548" y="358"/>
                  </a:cubicBezTo>
                  <a:close/>
                  <a:moveTo>
                    <a:pt x="548" y="0"/>
                  </a:moveTo>
                  <a:cubicBezTo>
                    <a:pt x="310" y="0"/>
                    <a:pt x="72" y="191"/>
                    <a:pt x="48" y="429"/>
                  </a:cubicBezTo>
                  <a:cubicBezTo>
                    <a:pt x="1" y="739"/>
                    <a:pt x="239" y="1072"/>
                    <a:pt x="548" y="1072"/>
                  </a:cubicBezTo>
                  <a:lnTo>
                    <a:pt x="1477" y="1072"/>
                  </a:lnTo>
                  <a:cubicBezTo>
                    <a:pt x="1715" y="1072"/>
                    <a:pt x="1954" y="905"/>
                    <a:pt x="1977" y="667"/>
                  </a:cubicBezTo>
                  <a:cubicBezTo>
                    <a:pt x="2073" y="310"/>
                    <a:pt x="1811" y="0"/>
                    <a:pt x="1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3"/>
            <p:cNvSpPr/>
            <p:nvPr/>
          </p:nvSpPr>
          <p:spPr>
            <a:xfrm>
              <a:off x="3402947" y="4488289"/>
              <a:ext cx="67132" cy="35138"/>
            </a:xfrm>
            <a:custGeom>
              <a:rect b="b" l="l" r="r" t="t"/>
              <a:pathLst>
                <a:path extrusionOk="0" h="1073" w="2050">
                  <a:moveTo>
                    <a:pt x="1454" y="358"/>
                  </a:moveTo>
                  <a:cubicBezTo>
                    <a:pt x="1549" y="358"/>
                    <a:pt x="1644" y="406"/>
                    <a:pt x="1644" y="501"/>
                  </a:cubicBezTo>
                  <a:cubicBezTo>
                    <a:pt x="1644" y="596"/>
                    <a:pt x="1573" y="691"/>
                    <a:pt x="1454" y="691"/>
                  </a:cubicBezTo>
                  <a:lnTo>
                    <a:pt x="549" y="691"/>
                  </a:lnTo>
                  <a:cubicBezTo>
                    <a:pt x="453" y="691"/>
                    <a:pt x="358" y="620"/>
                    <a:pt x="358" y="525"/>
                  </a:cubicBezTo>
                  <a:cubicBezTo>
                    <a:pt x="358" y="453"/>
                    <a:pt x="406" y="358"/>
                    <a:pt x="549" y="358"/>
                  </a:cubicBezTo>
                  <a:close/>
                  <a:moveTo>
                    <a:pt x="573" y="1"/>
                  </a:moveTo>
                  <a:cubicBezTo>
                    <a:pt x="334" y="1"/>
                    <a:pt x="96" y="167"/>
                    <a:pt x="72" y="406"/>
                  </a:cubicBezTo>
                  <a:cubicBezTo>
                    <a:pt x="1" y="739"/>
                    <a:pt x="239" y="1072"/>
                    <a:pt x="573" y="1072"/>
                  </a:cubicBezTo>
                  <a:lnTo>
                    <a:pt x="1501" y="1072"/>
                  </a:lnTo>
                  <a:cubicBezTo>
                    <a:pt x="1739" y="1072"/>
                    <a:pt x="1978" y="882"/>
                    <a:pt x="2001" y="644"/>
                  </a:cubicBezTo>
                  <a:cubicBezTo>
                    <a:pt x="2049" y="286"/>
                    <a:pt x="1811"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3"/>
            <p:cNvSpPr/>
            <p:nvPr/>
          </p:nvSpPr>
          <p:spPr>
            <a:xfrm>
              <a:off x="3385820" y="4344789"/>
              <a:ext cx="101386" cy="10970"/>
            </a:xfrm>
            <a:custGeom>
              <a:rect b="b" l="l" r="r" t="t"/>
              <a:pathLst>
                <a:path extrusionOk="0" h="335" w="3096">
                  <a:moveTo>
                    <a:pt x="167" y="1"/>
                  </a:moveTo>
                  <a:cubicBezTo>
                    <a:pt x="71" y="1"/>
                    <a:pt x="0" y="72"/>
                    <a:pt x="0" y="144"/>
                  </a:cubicBezTo>
                  <a:cubicBezTo>
                    <a:pt x="0" y="239"/>
                    <a:pt x="48" y="334"/>
                    <a:pt x="167" y="334"/>
                  </a:cubicBezTo>
                  <a:lnTo>
                    <a:pt x="2905" y="334"/>
                  </a:lnTo>
                  <a:cubicBezTo>
                    <a:pt x="3001" y="334"/>
                    <a:pt x="3096" y="263"/>
                    <a:pt x="3096" y="191"/>
                  </a:cubicBezTo>
                  <a:cubicBezTo>
                    <a:pt x="3096" y="96"/>
                    <a:pt x="3001" y="1"/>
                    <a:pt x="29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3"/>
            <p:cNvSpPr/>
            <p:nvPr/>
          </p:nvSpPr>
          <p:spPr>
            <a:xfrm>
              <a:off x="3402947" y="4382220"/>
              <a:ext cx="67132" cy="35138"/>
            </a:xfrm>
            <a:custGeom>
              <a:rect b="b" l="l" r="r" t="t"/>
              <a:pathLst>
                <a:path extrusionOk="0" h="1073" w="2050">
                  <a:moveTo>
                    <a:pt x="1454" y="382"/>
                  </a:moveTo>
                  <a:cubicBezTo>
                    <a:pt x="1549" y="382"/>
                    <a:pt x="1644" y="430"/>
                    <a:pt x="1644" y="525"/>
                  </a:cubicBezTo>
                  <a:cubicBezTo>
                    <a:pt x="1644" y="620"/>
                    <a:pt x="1573" y="715"/>
                    <a:pt x="1454" y="715"/>
                  </a:cubicBezTo>
                  <a:lnTo>
                    <a:pt x="549" y="715"/>
                  </a:lnTo>
                  <a:cubicBezTo>
                    <a:pt x="453" y="715"/>
                    <a:pt x="358" y="644"/>
                    <a:pt x="358" y="549"/>
                  </a:cubicBezTo>
                  <a:cubicBezTo>
                    <a:pt x="358" y="477"/>
                    <a:pt x="406" y="382"/>
                    <a:pt x="549" y="382"/>
                  </a:cubicBezTo>
                  <a:close/>
                  <a:moveTo>
                    <a:pt x="573" y="1"/>
                  </a:moveTo>
                  <a:cubicBezTo>
                    <a:pt x="334" y="1"/>
                    <a:pt x="96" y="168"/>
                    <a:pt x="72" y="406"/>
                  </a:cubicBezTo>
                  <a:cubicBezTo>
                    <a:pt x="1" y="739"/>
                    <a:pt x="239" y="1073"/>
                    <a:pt x="573" y="1073"/>
                  </a:cubicBezTo>
                  <a:lnTo>
                    <a:pt x="1501" y="1073"/>
                  </a:lnTo>
                  <a:cubicBezTo>
                    <a:pt x="1739" y="1073"/>
                    <a:pt x="1978" y="882"/>
                    <a:pt x="2001" y="644"/>
                  </a:cubicBezTo>
                  <a:cubicBezTo>
                    <a:pt x="2049" y="287"/>
                    <a:pt x="1811" y="1"/>
                    <a:pt x="1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 name="Google Shape;2061;p53"/>
          <p:cNvGrpSpPr/>
          <p:nvPr/>
        </p:nvGrpSpPr>
        <p:grpSpPr>
          <a:xfrm>
            <a:off x="4033860" y="4230926"/>
            <a:ext cx="317454" cy="360353"/>
            <a:chOff x="4033860" y="4230926"/>
            <a:chExt cx="317454" cy="360353"/>
          </a:xfrm>
        </p:grpSpPr>
        <p:sp>
          <p:nvSpPr>
            <p:cNvPr id="2062" name="Google Shape;2062;p53"/>
            <p:cNvSpPr/>
            <p:nvPr/>
          </p:nvSpPr>
          <p:spPr>
            <a:xfrm>
              <a:off x="4033860" y="4230926"/>
              <a:ext cx="317454" cy="360353"/>
            </a:xfrm>
            <a:custGeom>
              <a:rect b="b" l="l" r="r" t="t"/>
              <a:pathLst>
                <a:path extrusionOk="0" h="11004" w="9694">
                  <a:moveTo>
                    <a:pt x="6955" y="596"/>
                  </a:moveTo>
                  <a:cubicBezTo>
                    <a:pt x="7002" y="596"/>
                    <a:pt x="7026" y="620"/>
                    <a:pt x="7026" y="644"/>
                  </a:cubicBezTo>
                  <a:lnTo>
                    <a:pt x="7026" y="1335"/>
                  </a:lnTo>
                  <a:cubicBezTo>
                    <a:pt x="7026" y="1358"/>
                    <a:pt x="6979" y="1406"/>
                    <a:pt x="6955" y="1406"/>
                  </a:cubicBezTo>
                  <a:lnTo>
                    <a:pt x="5050" y="1406"/>
                  </a:lnTo>
                  <a:lnTo>
                    <a:pt x="5050" y="596"/>
                  </a:lnTo>
                  <a:close/>
                  <a:moveTo>
                    <a:pt x="5597" y="2049"/>
                  </a:moveTo>
                  <a:cubicBezTo>
                    <a:pt x="5502" y="2049"/>
                    <a:pt x="5407" y="2097"/>
                    <a:pt x="5407" y="2192"/>
                  </a:cubicBezTo>
                  <a:cubicBezTo>
                    <a:pt x="5407" y="2287"/>
                    <a:pt x="5478" y="2382"/>
                    <a:pt x="5597" y="2382"/>
                  </a:cubicBezTo>
                  <a:lnTo>
                    <a:pt x="6288" y="2382"/>
                  </a:lnTo>
                  <a:cubicBezTo>
                    <a:pt x="6584" y="2382"/>
                    <a:pt x="6870" y="2424"/>
                    <a:pt x="7140" y="2502"/>
                  </a:cubicBezTo>
                  <a:lnTo>
                    <a:pt x="7140" y="2502"/>
                  </a:lnTo>
                  <a:cubicBezTo>
                    <a:pt x="6651" y="2214"/>
                    <a:pt x="6288" y="2049"/>
                    <a:pt x="6288" y="2049"/>
                  </a:cubicBezTo>
                  <a:close/>
                  <a:moveTo>
                    <a:pt x="7140" y="2502"/>
                  </a:moveTo>
                  <a:cubicBezTo>
                    <a:pt x="7675" y="2817"/>
                    <a:pt x="8362" y="3279"/>
                    <a:pt x="8888" y="3833"/>
                  </a:cubicBezTo>
                  <a:lnTo>
                    <a:pt x="8888" y="3833"/>
                  </a:lnTo>
                  <a:cubicBezTo>
                    <a:pt x="8497" y="3195"/>
                    <a:pt x="7877" y="2714"/>
                    <a:pt x="7140" y="2502"/>
                  </a:cubicBezTo>
                  <a:close/>
                  <a:moveTo>
                    <a:pt x="9003" y="6121"/>
                  </a:moveTo>
                  <a:cubicBezTo>
                    <a:pt x="9169" y="6121"/>
                    <a:pt x="9289" y="6216"/>
                    <a:pt x="9312" y="6359"/>
                  </a:cubicBezTo>
                  <a:cubicBezTo>
                    <a:pt x="9336" y="6550"/>
                    <a:pt x="9193" y="6693"/>
                    <a:pt x="9003" y="6693"/>
                  </a:cubicBezTo>
                  <a:lnTo>
                    <a:pt x="8265" y="6693"/>
                  </a:lnTo>
                  <a:cubicBezTo>
                    <a:pt x="8241" y="6693"/>
                    <a:pt x="8241" y="6693"/>
                    <a:pt x="8241" y="6717"/>
                  </a:cubicBezTo>
                  <a:cubicBezTo>
                    <a:pt x="8098" y="6883"/>
                    <a:pt x="8217" y="7050"/>
                    <a:pt x="8360" y="7050"/>
                  </a:cubicBezTo>
                  <a:lnTo>
                    <a:pt x="9050" y="7050"/>
                  </a:lnTo>
                  <a:cubicBezTo>
                    <a:pt x="9098" y="7050"/>
                    <a:pt x="9169" y="7050"/>
                    <a:pt x="9217" y="7026"/>
                  </a:cubicBezTo>
                  <a:cubicBezTo>
                    <a:pt x="9336" y="7288"/>
                    <a:pt x="9384" y="7622"/>
                    <a:pt x="9289" y="7907"/>
                  </a:cubicBezTo>
                  <a:cubicBezTo>
                    <a:pt x="9289" y="7955"/>
                    <a:pt x="9265" y="8003"/>
                    <a:pt x="9217" y="8026"/>
                  </a:cubicBezTo>
                  <a:cubicBezTo>
                    <a:pt x="9024" y="8208"/>
                    <a:pt x="8799" y="8292"/>
                    <a:pt x="8586" y="8292"/>
                  </a:cubicBezTo>
                  <a:cubicBezTo>
                    <a:pt x="8350" y="8292"/>
                    <a:pt x="8129" y="8190"/>
                    <a:pt x="7979" y="8003"/>
                  </a:cubicBezTo>
                  <a:cubicBezTo>
                    <a:pt x="7883" y="7907"/>
                    <a:pt x="7764" y="7860"/>
                    <a:pt x="7645" y="7860"/>
                  </a:cubicBezTo>
                  <a:cubicBezTo>
                    <a:pt x="7526" y="7860"/>
                    <a:pt x="7407" y="7907"/>
                    <a:pt x="7312" y="8003"/>
                  </a:cubicBezTo>
                  <a:cubicBezTo>
                    <a:pt x="7169" y="8169"/>
                    <a:pt x="6955" y="8288"/>
                    <a:pt x="6717" y="8288"/>
                  </a:cubicBezTo>
                  <a:cubicBezTo>
                    <a:pt x="6478" y="8288"/>
                    <a:pt x="6288" y="8169"/>
                    <a:pt x="6121" y="8003"/>
                  </a:cubicBezTo>
                  <a:cubicBezTo>
                    <a:pt x="6050" y="7907"/>
                    <a:pt x="5931" y="7860"/>
                    <a:pt x="5812" y="7860"/>
                  </a:cubicBezTo>
                  <a:cubicBezTo>
                    <a:pt x="5693" y="7860"/>
                    <a:pt x="5573" y="7907"/>
                    <a:pt x="5478" y="8003"/>
                  </a:cubicBezTo>
                  <a:cubicBezTo>
                    <a:pt x="5335" y="8169"/>
                    <a:pt x="5121" y="8288"/>
                    <a:pt x="4883" y="8288"/>
                  </a:cubicBezTo>
                  <a:cubicBezTo>
                    <a:pt x="4645" y="8288"/>
                    <a:pt x="4430" y="8169"/>
                    <a:pt x="4287" y="8003"/>
                  </a:cubicBezTo>
                  <a:cubicBezTo>
                    <a:pt x="4192" y="7907"/>
                    <a:pt x="4073" y="7860"/>
                    <a:pt x="3954" y="7860"/>
                  </a:cubicBezTo>
                  <a:cubicBezTo>
                    <a:pt x="3835" y="7860"/>
                    <a:pt x="3716" y="7907"/>
                    <a:pt x="3621" y="8003"/>
                  </a:cubicBezTo>
                  <a:cubicBezTo>
                    <a:pt x="3478" y="8169"/>
                    <a:pt x="3263" y="8288"/>
                    <a:pt x="3025" y="8288"/>
                  </a:cubicBezTo>
                  <a:cubicBezTo>
                    <a:pt x="2787" y="8288"/>
                    <a:pt x="2573" y="8169"/>
                    <a:pt x="2430" y="8003"/>
                  </a:cubicBezTo>
                  <a:cubicBezTo>
                    <a:pt x="2335" y="7907"/>
                    <a:pt x="2216" y="7860"/>
                    <a:pt x="2097" y="7860"/>
                  </a:cubicBezTo>
                  <a:cubicBezTo>
                    <a:pt x="1977" y="7860"/>
                    <a:pt x="1858" y="7907"/>
                    <a:pt x="1787" y="8003"/>
                  </a:cubicBezTo>
                  <a:cubicBezTo>
                    <a:pt x="1637" y="8190"/>
                    <a:pt x="1422" y="8292"/>
                    <a:pt x="1186" y="8292"/>
                  </a:cubicBezTo>
                  <a:cubicBezTo>
                    <a:pt x="972" y="8292"/>
                    <a:pt x="740" y="8208"/>
                    <a:pt x="525" y="8026"/>
                  </a:cubicBezTo>
                  <a:cubicBezTo>
                    <a:pt x="501" y="8003"/>
                    <a:pt x="477" y="7955"/>
                    <a:pt x="477" y="7907"/>
                  </a:cubicBezTo>
                  <a:cubicBezTo>
                    <a:pt x="382" y="7622"/>
                    <a:pt x="406" y="7288"/>
                    <a:pt x="525" y="7026"/>
                  </a:cubicBezTo>
                  <a:cubicBezTo>
                    <a:pt x="596" y="7050"/>
                    <a:pt x="644" y="7050"/>
                    <a:pt x="715" y="7050"/>
                  </a:cubicBezTo>
                  <a:lnTo>
                    <a:pt x="1454" y="7050"/>
                  </a:lnTo>
                  <a:cubicBezTo>
                    <a:pt x="1477" y="7050"/>
                    <a:pt x="1477" y="7050"/>
                    <a:pt x="1477" y="7026"/>
                  </a:cubicBezTo>
                  <a:cubicBezTo>
                    <a:pt x="1620" y="6883"/>
                    <a:pt x="1525" y="6693"/>
                    <a:pt x="1382" y="6693"/>
                  </a:cubicBezTo>
                  <a:lnTo>
                    <a:pt x="739" y="6693"/>
                  </a:lnTo>
                  <a:cubicBezTo>
                    <a:pt x="596" y="6693"/>
                    <a:pt x="477" y="6598"/>
                    <a:pt x="453" y="6455"/>
                  </a:cubicBezTo>
                  <a:cubicBezTo>
                    <a:pt x="406" y="6288"/>
                    <a:pt x="572" y="6121"/>
                    <a:pt x="739" y="6121"/>
                  </a:cubicBezTo>
                  <a:lnTo>
                    <a:pt x="2430" y="6121"/>
                  </a:lnTo>
                  <a:lnTo>
                    <a:pt x="3121" y="6693"/>
                  </a:lnTo>
                  <a:lnTo>
                    <a:pt x="2144" y="6693"/>
                  </a:lnTo>
                  <a:cubicBezTo>
                    <a:pt x="2049" y="6693"/>
                    <a:pt x="1954" y="6764"/>
                    <a:pt x="1954" y="6836"/>
                  </a:cubicBezTo>
                  <a:cubicBezTo>
                    <a:pt x="1954" y="6931"/>
                    <a:pt x="2025" y="7026"/>
                    <a:pt x="2144" y="7026"/>
                  </a:cubicBezTo>
                  <a:lnTo>
                    <a:pt x="3549" y="7026"/>
                  </a:lnTo>
                  <a:lnTo>
                    <a:pt x="3954" y="7383"/>
                  </a:lnTo>
                  <a:cubicBezTo>
                    <a:pt x="4216" y="7598"/>
                    <a:pt x="4549" y="7717"/>
                    <a:pt x="4883" y="7717"/>
                  </a:cubicBezTo>
                  <a:cubicBezTo>
                    <a:pt x="5216" y="7717"/>
                    <a:pt x="5526" y="7598"/>
                    <a:pt x="5812" y="7383"/>
                  </a:cubicBezTo>
                  <a:lnTo>
                    <a:pt x="6216" y="7026"/>
                  </a:lnTo>
                  <a:lnTo>
                    <a:pt x="7622" y="7026"/>
                  </a:lnTo>
                  <a:cubicBezTo>
                    <a:pt x="7717" y="7026"/>
                    <a:pt x="7788" y="6955"/>
                    <a:pt x="7788" y="6883"/>
                  </a:cubicBezTo>
                  <a:cubicBezTo>
                    <a:pt x="7788" y="6788"/>
                    <a:pt x="7741" y="6693"/>
                    <a:pt x="7622" y="6693"/>
                  </a:cubicBezTo>
                  <a:lnTo>
                    <a:pt x="6621" y="6693"/>
                  </a:lnTo>
                  <a:lnTo>
                    <a:pt x="7312" y="6121"/>
                  </a:lnTo>
                  <a:close/>
                  <a:moveTo>
                    <a:pt x="4811" y="1"/>
                  </a:moveTo>
                  <a:cubicBezTo>
                    <a:pt x="4740" y="1"/>
                    <a:pt x="4645" y="96"/>
                    <a:pt x="4645" y="168"/>
                  </a:cubicBezTo>
                  <a:lnTo>
                    <a:pt x="4645" y="2073"/>
                  </a:lnTo>
                  <a:lnTo>
                    <a:pt x="3430" y="2073"/>
                  </a:lnTo>
                  <a:cubicBezTo>
                    <a:pt x="1549" y="2073"/>
                    <a:pt x="1" y="3597"/>
                    <a:pt x="1" y="5502"/>
                  </a:cubicBezTo>
                  <a:cubicBezTo>
                    <a:pt x="1" y="5693"/>
                    <a:pt x="96" y="5859"/>
                    <a:pt x="215" y="5978"/>
                  </a:cubicBezTo>
                  <a:cubicBezTo>
                    <a:pt x="96" y="6097"/>
                    <a:pt x="1" y="6240"/>
                    <a:pt x="1" y="6455"/>
                  </a:cubicBezTo>
                  <a:cubicBezTo>
                    <a:pt x="1" y="6598"/>
                    <a:pt x="49" y="6764"/>
                    <a:pt x="144" y="6883"/>
                  </a:cubicBezTo>
                  <a:cubicBezTo>
                    <a:pt x="49" y="7098"/>
                    <a:pt x="1" y="7360"/>
                    <a:pt x="1" y="7622"/>
                  </a:cubicBezTo>
                  <a:cubicBezTo>
                    <a:pt x="1" y="7836"/>
                    <a:pt x="49" y="8003"/>
                    <a:pt x="144" y="8145"/>
                  </a:cubicBezTo>
                  <a:cubicBezTo>
                    <a:pt x="49" y="8288"/>
                    <a:pt x="1" y="8479"/>
                    <a:pt x="1" y="8669"/>
                  </a:cubicBezTo>
                  <a:cubicBezTo>
                    <a:pt x="1" y="8955"/>
                    <a:pt x="120" y="9193"/>
                    <a:pt x="334" y="9360"/>
                  </a:cubicBezTo>
                  <a:cubicBezTo>
                    <a:pt x="144" y="9479"/>
                    <a:pt x="1" y="9693"/>
                    <a:pt x="1" y="9908"/>
                  </a:cubicBezTo>
                  <a:cubicBezTo>
                    <a:pt x="1" y="10503"/>
                    <a:pt x="501" y="11003"/>
                    <a:pt x="1096" y="11003"/>
                  </a:cubicBezTo>
                  <a:lnTo>
                    <a:pt x="8479" y="11003"/>
                  </a:lnTo>
                  <a:cubicBezTo>
                    <a:pt x="9074" y="11003"/>
                    <a:pt x="9574" y="10503"/>
                    <a:pt x="9574" y="9908"/>
                  </a:cubicBezTo>
                  <a:cubicBezTo>
                    <a:pt x="9574" y="9670"/>
                    <a:pt x="9455" y="9455"/>
                    <a:pt x="9265" y="9360"/>
                  </a:cubicBezTo>
                  <a:cubicBezTo>
                    <a:pt x="9377" y="9262"/>
                    <a:pt x="9464" y="9131"/>
                    <a:pt x="9517" y="8987"/>
                  </a:cubicBezTo>
                  <a:lnTo>
                    <a:pt x="9517" y="8987"/>
                  </a:lnTo>
                  <a:cubicBezTo>
                    <a:pt x="9477" y="9059"/>
                    <a:pt x="9425" y="9129"/>
                    <a:pt x="9360" y="9193"/>
                  </a:cubicBezTo>
                  <a:cubicBezTo>
                    <a:pt x="9336" y="9217"/>
                    <a:pt x="9289" y="9265"/>
                    <a:pt x="9265" y="9265"/>
                  </a:cubicBezTo>
                  <a:lnTo>
                    <a:pt x="8336" y="9265"/>
                  </a:lnTo>
                  <a:cubicBezTo>
                    <a:pt x="7860" y="9408"/>
                    <a:pt x="7979" y="9574"/>
                    <a:pt x="8122" y="9574"/>
                  </a:cubicBezTo>
                  <a:lnTo>
                    <a:pt x="9050" y="9574"/>
                  </a:lnTo>
                  <a:cubicBezTo>
                    <a:pt x="9193" y="9574"/>
                    <a:pt x="9336" y="9693"/>
                    <a:pt x="9336" y="9884"/>
                  </a:cubicBezTo>
                  <a:cubicBezTo>
                    <a:pt x="9336" y="10289"/>
                    <a:pt x="9027" y="10646"/>
                    <a:pt x="8598" y="10646"/>
                  </a:cubicBezTo>
                  <a:lnTo>
                    <a:pt x="1215" y="10646"/>
                  </a:lnTo>
                  <a:cubicBezTo>
                    <a:pt x="811" y="10646"/>
                    <a:pt x="477" y="10289"/>
                    <a:pt x="477" y="9884"/>
                  </a:cubicBezTo>
                  <a:cubicBezTo>
                    <a:pt x="477" y="9741"/>
                    <a:pt x="596" y="9574"/>
                    <a:pt x="763" y="9574"/>
                  </a:cubicBezTo>
                  <a:lnTo>
                    <a:pt x="7550" y="9574"/>
                  </a:lnTo>
                  <a:cubicBezTo>
                    <a:pt x="7717" y="9431"/>
                    <a:pt x="7622" y="9265"/>
                    <a:pt x="7479" y="9265"/>
                  </a:cubicBezTo>
                  <a:lnTo>
                    <a:pt x="858" y="9265"/>
                  </a:lnTo>
                  <a:cubicBezTo>
                    <a:pt x="834" y="9265"/>
                    <a:pt x="763" y="9217"/>
                    <a:pt x="739" y="9193"/>
                  </a:cubicBezTo>
                  <a:cubicBezTo>
                    <a:pt x="501" y="8931"/>
                    <a:pt x="453" y="8669"/>
                    <a:pt x="525" y="8407"/>
                  </a:cubicBezTo>
                  <a:lnTo>
                    <a:pt x="525" y="8407"/>
                  </a:lnTo>
                  <a:cubicBezTo>
                    <a:pt x="715" y="8598"/>
                    <a:pt x="977" y="8693"/>
                    <a:pt x="1239" y="8693"/>
                  </a:cubicBezTo>
                  <a:cubicBezTo>
                    <a:pt x="1596" y="8693"/>
                    <a:pt x="1906" y="8526"/>
                    <a:pt x="2144" y="8241"/>
                  </a:cubicBezTo>
                  <a:cubicBezTo>
                    <a:pt x="2144" y="8241"/>
                    <a:pt x="2168" y="8217"/>
                    <a:pt x="2192" y="8217"/>
                  </a:cubicBezTo>
                  <a:cubicBezTo>
                    <a:pt x="2239" y="8217"/>
                    <a:pt x="2239" y="8217"/>
                    <a:pt x="2263" y="8241"/>
                  </a:cubicBezTo>
                  <a:cubicBezTo>
                    <a:pt x="2478" y="8503"/>
                    <a:pt x="2787" y="8693"/>
                    <a:pt x="3144" y="8693"/>
                  </a:cubicBezTo>
                  <a:cubicBezTo>
                    <a:pt x="3502" y="8693"/>
                    <a:pt x="3811" y="8526"/>
                    <a:pt x="4049" y="8241"/>
                  </a:cubicBezTo>
                  <a:cubicBezTo>
                    <a:pt x="4049" y="8241"/>
                    <a:pt x="4073" y="8217"/>
                    <a:pt x="4097" y="8217"/>
                  </a:cubicBezTo>
                  <a:cubicBezTo>
                    <a:pt x="4145" y="8217"/>
                    <a:pt x="4145" y="8217"/>
                    <a:pt x="4168" y="8241"/>
                  </a:cubicBezTo>
                  <a:cubicBezTo>
                    <a:pt x="4383" y="8503"/>
                    <a:pt x="4692" y="8693"/>
                    <a:pt x="5050" y="8693"/>
                  </a:cubicBezTo>
                  <a:cubicBezTo>
                    <a:pt x="5407" y="8693"/>
                    <a:pt x="5716" y="8526"/>
                    <a:pt x="5955" y="8241"/>
                  </a:cubicBezTo>
                  <a:cubicBezTo>
                    <a:pt x="5955" y="8241"/>
                    <a:pt x="5978" y="8217"/>
                    <a:pt x="6002" y="8217"/>
                  </a:cubicBezTo>
                  <a:cubicBezTo>
                    <a:pt x="6026" y="8217"/>
                    <a:pt x="6050" y="8217"/>
                    <a:pt x="6074" y="8241"/>
                  </a:cubicBezTo>
                  <a:cubicBezTo>
                    <a:pt x="6288" y="8503"/>
                    <a:pt x="6598" y="8693"/>
                    <a:pt x="6955" y="8693"/>
                  </a:cubicBezTo>
                  <a:cubicBezTo>
                    <a:pt x="7312" y="8693"/>
                    <a:pt x="7622" y="8526"/>
                    <a:pt x="7860" y="8241"/>
                  </a:cubicBezTo>
                  <a:cubicBezTo>
                    <a:pt x="7860" y="8241"/>
                    <a:pt x="7883" y="8217"/>
                    <a:pt x="7907" y="8217"/>
                  </a:cubicBezTo>
                  <a:cubicBezTo>
                    <a:pt x="7931" y="8217"/>
                    <a:pt x="7955" y="8217"/>
                    <a:pt x="7979" y="8241"/>
                  </a:cubicBezTo>
                  <a:cubicBezTo>
                    <a:pt x="8169" y="8503"/>
                    <a:pt x="8503" y="8693"/>
                    <a:pt x="8860" y="8693"/>
                  </a:cubicBezTo>
                  <a:cubicBezTo>
                    <a:pt x="9109" y="8693"/>
                    <a:pt x="9380" y="8607"/>
                    <a:pt x="9549" y="8434"/>
                  </a:cubicBezTo>
                  <a:lnTo>
                    <a:pt x="9549" y="8434"/>
                  </a:lnTo>
                  <a:cubicBezTo>
                    <a:pt x="9566" y="8510"/>
                    <a:pt x="9574" y="8590"/>
                    <a:pt x="9574" y="8669"/>
                  </a:cubicBezTo>
                  <a:cubicBezTo>
                    <a:pt x="9574" y="8777"/>
                    <a:pt x="9554" y="8885"/>
                    <a:pt x="9517" y="8987"/>
                  </a:cubicBezTo>
                  <a:lnTo>
                    <a:pt x="9517" y="8987"/>
                  </a:lnTo>
                  <a:cubicBezTo>
                    <a:pt x="9625" y="8792"/>
                    <a:pt x="9644" y="8581"/>
                    <a:pt x="9574" y="8407"/>
                  </a:cubicBezTo>
                  <a:lnTo>
                    <a:pt x="9574" y="8407"/>
                  </a:lnTo>
                  <a:cubicBezTo>
                    <a:pt x="9566" y="8417"/>
                    <a:pt x="9558" y="8426"/>
                    <a:pt x="9549" y="8434"/>
                  </a:cubicBezTo>
                  <a:lnTo>
                    <a:pt x="9549" y="8434"/>
                  </a:lnTo>
                  <a:cubicBezTo>
                    <a:pt x="9526" y="8328"/>
                    <a:pt x="9487" y="8229"/>
                    <a:pt x="9431" y="8145"/>
                  </a:cubicBezTo>
                  <a:cubicBezTo>
                    <a:pt x="9527" y="8003"/>
                    <a:pt x="9574" y="7812"/>
                    <a:pt x="9574" y="7622"/>
                  </a:cubicBezTo>
                  <a:cubicBezTo>
                    <a:pt x="9574" y="7360"/>
                    <a:pt x="9527" y="7098"/>
                    <a:pt x="9431" y="6883"/>
                  </a:cubicBezTo>
                  <a:cubicBezTo>
                    <a:pt x="9527" y="6764"/>
                    <a:pt x="9574" y="6598"/>
                    <a:pt x="9574" y="6455"/>
                  </a:cubicBezTo>
                  <a:cubicBezTo>
                    <a:pt x="9670" y="6240"/>
                    <a:pt x="9622" y="6074"/>
                    <a:pt x="9503" y="5955"/>
                  </a:cubicBezTo>
                  <a:cubicBezTo>
                    <a:pt x="9598" y="5835"/>
                    <a:pt x="9693" y="5693"/>
                    <a:pt x="9693" y="5478"/>
                  </a:cubicBezTo>
                  <a:cubicBezTo>
                    <a:pt x="9693" y="4884"/>
                    <a:pt x="9353" y="4323"/>
                    <a:pt x="8888" y="3833"/>
                  </a:cubicBezTo>
                  <a:lnTo>
                    <a:pt x="8888" y="3833"/>
                  </a:lnTo>
                  <a:cubicBezTo>
                    <a:pt x="9173" y="4297"/>
                    <a:pt x="9336" y="4844"/>
                    <a:pt x="9336" y="5431"/>
                  </a:cubicBezTo>
                  <a:cubicBezTo>
                    <a:pt x="9336" y="5597"/>
                    <a:pt x="9217" y="5740"/>
                    <a:pt x="9050" y="5740"/>
                  </a:cubicBezTo>
                  <a:lnTo>
                    <a:pt x="5812" y="5740"/>
                  </a:lnTo>
                  <a:cubicBezTo>
                    <a:pt x="5716" y="5740"/>
                    <a:pt x="5621" y="5788"/>
                    <a:pt x="5621" y="5883"/>
                  </a:cubicBezTo>
                  <a:cubicBezTo>
                    <a:pt x="5621" y="5978"/>
                    <a:pt x="5693" y="6074"/>
                    <a:pt x="5812" y="6074"/>
                  </a:cubicBezTo>
                  <a:lnTo>
                    <a:pt x="6788" y="6074"/>
                  </a:lnTo>
                  <a:lnTo>
                    <a:pt x="6050" y="6693"/>
                  </a:lnTo>
                  <a:lnTo>
                    <a:pt x="5573" y="7074"/>
                  </a:lnTo>
                  <a:cubicBezTo>
                    <a:pt x="5359" y="7217"/>
                    <a:pt x="5121" y="7336"/>
                    <a:pt x="4883" y="7336"/>
                  </a:cubicBezTo>
                  <a:cubicBezTo>
                    <a:pt x="4621" y="7336"/>
                    <a:pt x="4383" y="7264"/>
                    <a:pt x="4192" y="7074"/>
                  </a:cubicBezTo>
                  <a:lnTo>
                    <a:pt x="3716" y="6764"/>
                  </a:lnTo>
                  <a:lnTo>
                    <a:pt x="2978" y="6121"/>
                  </a:lnTo>
                  <a:lnTo>
                    <a:pt x="5097" y="6121"/>
                  </a:lnTo>
                  <a:cubicBezTo>
                    <a:pt x="5169" y="6121"/>
                    <a:pt x="5264" y="6074"/>
                    <a:pt x="5264" y="5978"/>
                  </a:cubicBezTo>
                  <a:cubicBezTo>
                    <a:pt x="5264" y="5883"/>
                    <a:pt x="5216" y="5788"/>
                    <a:pt x="5097" y="5788"/>
                  </a:cubicBezTo>
                  <a:lnTo>
                    <a:pt x="692" y="5788"/>
                  </a:lnTo>
                  <a:cubicBezTo>
                    <a:pt x="525" y="5788"/>
                    <a:pt x="382" y="5693"/>
                    <a:pt x="382" y="5502"/>
                  </a:cubicBezTo>
                  <a:cubicBezTo>
                    <a:pt x="382" y="3811"/>
                    <a:pt x="1763" y="2430"/>
                    <a:pt x="3454" y="2430"/>
                  </a:cubicBezTo>
                  <a:lnTo>
                    <a:pt x="4669" y="2430"/>
                  </a:lnTo>
                  <a:lnTo>
                    <a:pt x="4669" y="2787"/>
                  </a:lnTo>
                  <a:lnTo>
                    <a:pt x="4168" y="2787"/>
                  </a:lnTo>
                  <a:cubicBezTo>
                    <a:pt x="4073" y="2787"/>
                    <a:pt x="3978" y="2859"/>
                    <a:pt x="3978" y="2930"/>
                  </a:cubicBezTo>
                  <a:cubicBezTo>
                    <a:pt x="3978" y="3025"/>
                    <a:pt x="4049" y="3121"/>
                    <a:pt x="4168" y="3121"/>
                  </a:cubicBezTo>
                  <a:lnTo>
                    <a:pt x="5288" y="3121"/>
                  </a:lnTo>
                  <a:cubicBezTo>
                    <a:pt x="5383" y="3121"/>
                    <a:pt x="5478" y="3073"/>
                    <a:pt x="5478" y="2978"/>
                  </a:cubicBezTo>
                  <a:cubicBezTo>
                    <a:pt x="5478" y="2882"/>
                    <a:pt x="5407" y="2787"/>
                    <a:pt x="5288" y="2787"/>
                  </a:cubicBezTo>
                  <a:lnTo>
                    <a:pt x="5002" y="2787"/>
                  </a:lnTo>
                  <a:lnTo>
                    <a:pt x="5002" y="1739"/>
                  </a:lnTo>
                  <a:lnTo>
                    <a:pt x="6907" y="1739"/>
                  </a:lnTo>
                  <a:cubicBezTo>
                    <a:pt x="7145" y="1739"/>
                    <a:pt x="7312" y="1573"/>
                    <a:pt x="7312" y="1335"/>
                  </a:cubicBezTo>
                  <a:lnTo>
                    <a:pt x="7312" y="644"/>
                  </a:lnTo>
                  <a:cubicBezTo>
                    <a:pt x="7312" y="406"/>
                    <a:pt x="7145" y="239"/>
                    <a:pt x="6907" y="239"/>
                  </a:cubicBezTo>
                  <a:lnTo>
                    <a:pt x="5002" y="239"/>
                  </a:lnTo>
                  <a:lnTo>
                    <a:pt x="5002" y="168"/>
                  </a:lnTo>
                  <a:cubicBezTo>
                    <a:pt x="5002" y="168"/>
                    <a:pt x="4930" y="1"/>
                    <a:pt x="4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3"/>
            <p:cNvSpPr/>
            <p:nvPr/>
          </p:nvSpPr>
          <p:spPr>
            <a:xfrm>
              <a:off x="4248324" y="4375212"/>
              <a:ext cx="18764" cy="10938"/>
            </a:xfrm>
            <a:custGeom>
              <a:rect b="b" l="l" r="r" t="t"/>
              <a:pathLst>
                <a:path extrusionOk="0" h="334" w="573">
                  <a:moveTo>
                    <a:pt x="168" y="1"/>
                  </a:moveTo>
                  <a:cubicBezTo>
                    <a:pt x="96" y="1"/>
                    <a:pt x="1" y="96"/>
                    <a:pt x="1" y="167"/>
                  </a:cubicBezTo>
                  <a:cubicBezTo>
                    <a:pt x="1" y="263"/>
                    <a:pt x="96" y="334"/>
                    <a:pt x="168" y="334"/>
                  </a:cubicBezTo>
                  <a:lnTo>
                    <a:pt x="382" y="334"/>
                  </a:lnTo>
                  <a:cubicBezTo>
                    <a:pt x="477" y="334"/>
                    <a:pt x="572" y="263"/>
                    <a:pt x="572" y="167"/>
                  </a:cubicBezTo>
                  <a:cubicBezTo>
                    <a:pt x="572" y="96"/>
                    <a:pt x="501"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3"/>
            <p:cNvSpPr/>
            <p:nvPr/>
          </p:nvSpPr>
          <p:spPr>
            <a:xfrm>
              <a:off x="4264697" y="4337781"/>
              <a:ext cx="18764" cy="10938"/>
            </a:xfrm>
            <a:custGeom>
              <a:rect b="b" l="l" r="r" t="t"/>
              <a:pathLst>
                <a:path extrusionOk="0" h="334" w="573">
                  <a:moveTo>
                    <a:pt x="191" y="1"/>
                  </a:moveTo>
                  <a:cubicBezTo>
                    <a:pt x="96" y="1"/>
                    <a:pt x="1" y="72"/>
                    <a:pt x="1" y="143"/>
                  </a:cubicBezTo>
                  <a:cubicBezTo>
                    <a:pt x="1" y="239"/>
                    <a:pt x="72" y="334"/>
                    <a:pt x="191" y="334"/>
                  </a:cubicBezTo>
                  <a:lnTo>
                    <a:pt x="382" y="334"/>
                  </a:lnTo>
                  <a:cubicBezTo>
                    <a:pt x="477" y="334"/>
                    <a:pt x="573" y="239"/>
                    <a:pt x="573" y="143"/>
                  </a:cubicBezTo>
                  <a:cubicBezTo>
                    <a:pt x="573" y="72"/>
                    <a:pt x="477"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3"/>
            <p:cNvSpPr/>
            <p:nvPr/>
          </p:nvSpPr>
          <p:spPr>
            <a:xfrm>
              <a:off x="4292795" y="4390799"/>
              <a:ext cx="19518" cy="10970"/>
            </a:xfrm>
            <a:custGeom>
              <a:rect b="b" l="l" r="r" t="t"/>
              <a:pathLst>
                <a:path extrusionOk="0" h="335" w="596">
                  <a:moveTo>
                    <a:pt x="191" y="1"/>
                  </a:moveTo>
                  <a:cubicBezTo>
                    <a:pt x="96" y="1"/>
                    <a:pt x="0" y="96"/>
                    <a:pt x="0" y="168"/>
                  </a:cubicBezTo>
                  <a:cubicBezTo>
                    <a:pt x="48" y="239"/>
                    <a:pt x="119" y="334"/>
                    <a:pt x="215" y="334"/>
                  </a:cubicBezTo>
                  <a:lnTo>
                    <a:pt x="429" y="334"/>
                  </a:lnTo>
                  <a:cubicBezTo>
                    <a:pt x="524" y="334"/>
                    <a:pt x="596" y="263"/>
                    <a:pt x="596" y="168"/>
                  </a:cubicBezTo>
                  <a:cubicBezTo>
                    <a:pt x="596" y="96"/>
                    <a:pt x="548" y="1"/>
                    <a:pt x="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3"/>
            <p:cNvSpPr/>
            <p:nvPr/>
          </p:nvSpPr>
          <p:spPr>
            <a:xfrm>
              <a:off x="4286540" y="4359624"/>
              <a:ext cx="19550" cy="10938"/>
            </a:xfrm>
            <a:custGeom>
              <a:rect b="b" l="l" r="r" t="t"/>
              <a:pathLst>
                <a:path extrusionOk="0" h="334" w="597">
                  <a:moveTo>
                    <a:pt x="167" y="0"/>
                  </a:moveTo>
                  <a:cubicBezTo>
                    <a:pt x="72" y="0"/>
                    <a:pt x="1" y="48"/>
                    <a:pt x="1" y="143"/>
                  </a:cubicBezTo>
                  <a:cubicBezTo>
                    <a:pt x="1" y="238"/>
                    <a:pt x="48" y="334"/>
                    <a:pt x="167" y="334"/>
                  </a:cubicBezTo>
                  <a:lnTo>
                    <a:pt x="382" y="334"/>
                  </a:lnTo>
                  <a:cubicBezTo>
                    <a:pt x="477" y="334"/>
                    <a:pt x="549" y="262"/>
                    <a:pt x="549" y="167"/>
                  </a:cubicBezTo>
                  <a:cubicBezTo>
                    <a:pt x="596" y="96"/>
                    <a:pt x="501" y="0"/>
                    <a:pt x="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 name="Google Shape;2067;p53"/>
          <p:cNvGrpSpPr/>
          <p:nvPr/>
        </p:nvGrpSpPr>
        <p:grpSpPr>
          <a:xfrm>
            <a:off x="4771629" y="4230926"/>
            <a:ext cx="361107" cy="358782"/>
            <a:chOff x="4771629" y="4230926"/>
            <a:chExt cx="361107" cy="358782"/>
          </a:xfrm>
        </p:grpSpPr>
        <p:sp>
          <p:nvSpPr>
            <p:cNvPr id="2068" name="Google Shape;2068;p53"/>
            <p:cNvSpPr/>
            <p:nvPr/>
          </p:nvSpPr>
          <p:spPr>
            <a:xfrm>
              <a:off x="4836338" y="4404848"/>
              <a:ext cx="157581" cy="111538"/>
            </a:xfrm>
            <a:custGeom>
              <a:rect b="b" l="l" r="r" t="t"/>
              <a:pathLst>
                <a:path extrusionOk="0" h="3406" w="4812">
                  <a:moveTo>
                    <a:pt x="1382" y="1"/>
                  </a:moveTo>
                  <a:cubicBezTo>
                    <a:pt x="1358" y="1"/>
                    <a:pt x="1358" y="1"/>
                    <a:pt x="1335" y="48"/>
                  </a:cubicBezTo>
                  <a:cubicBezTo>
                    <a:pt x="1168" y="191"/>
                    <a:pt x="1287" y="382"/>
                    <a:pt x="1454" y="382"/>
                  </a:cubicBezTo>
                  <a:lnTo>
                    <a:pt x="1573" y="382"/>
                  </a:lnTo>
                  <a:cubicBezTo>
                    <a:pt x="1597" y="382"/>
                    <a:pt x="1620" y="405"/>
                    <a:pt x="1620" y="429"/>
                  </a:cubicBezTo>
                  <a:lnTo>
                    <a:pt x="1620" y="2763"/>
                  </a:lnTo>
                  <a:cubicBezTo>
                    <a:pt x="1620" y="2906"/>
                    <a:pt x="1501" y="3049"/>
                    <a:pt x="1335" y="3049"/>
                  </a:cubicBezTo>
                  <a:lnTo>
                    <a:pt x="644" y="3049"/>
                  </a:lnTo>
                  <a:cubicBezTo>
                    <a:pt x="501" y="3049"/>
                    <a:pt x="334" y="2930"/>
                    <a:pt x="334" y="2763"/>
                  </a:cubicBezTo>
                  <a:lnTo>
                    <a:pt x="334" y="2215"/>
                  </a:lnTo>
                  <a:lnTo>
                    <a:pt x="1216" y="2215"/>
                  </a:lnTo>
                  <a:cubicBezTo>
                    <a:pt x="1287" y="2215"/>
                    <a:pt x="1382" y="2168"/>
                    <a:pt x="1382" y="2072"/>
                  </a:cubicBezTo>
                  <a:cubicBezTo>
                    <a:pt x="1382" y="1977"/>
                    <a:pt x="1335" y="1882"/>
                    <a:pt x="1216" y="1882"/>
                  </a:cubicBezTo>
                  <a:lnTo>
                    <a:pt x="358" y="1882"/>
                  </a:lnTo>
                  <a:lnTo>
                    <a:pt x="358" y="453"/>
                  </a:lnTo>
                  <a:cubicBezTo>
                    <a:pt x="358" y="429"/>
                    <a:pt x="382" y="405"/>
                    <a:pt x="406" y="405"/>
                  </a:cubicBezTo>
                  <a:lnTo>
                    <a:pt x="525" y="405"/>
                  </a:lnTo>
                  <a:cubicBezTo>
                    <a:pt x="620" y="405"/>
                    <a:pt x="715" y="334"/>
                    <a:pt x="715" y="262"/>
                  </a:cubicBezTo>
                  <a:cubicBezTo>
                    <a:pt x="715" y="167"/>
                    <a:pt x="644" y="72"/>
                    <a:pt x="525" y="72"/>
                  </a:cubicBezTo>
                  <a:lnTo>
                    <a:pt x="406" y="72"/>
                  </a:lnTo>
                  <a:cubicBezTo>
                    <a:pt x="168" y="72"/>
                    <a:pt x="1" y="262"/>
                    <a:pt x="1" y="477"/>
                  </a:cubicBezTo>
                  <a:lnTo>
                    <a:pt x="1" y="2787"/>
                  </a:lnTo>
                  <a:cubicBezTo>
                    <a:pt x="1" y="3144"/>
                    <a:pt x="287" y="3406"/>
                    <a:pt x="620" y="3406"/>
                  </a:cubicBezTo>
                  <a:lnTo>
                    <a:pt x="1335" y="3406"/>
                  </a:lnTo>
                  <a:cubicBezTo>
                    <a:pt x="1692" y="3406"/>
                    <a:pt x="1954" y="3120"/>
                    <a:pt x="1954" y="2787"/>
                  </a:cubicBezTo>
                  <a:lnTo>
                    <a:pt x="1930" y="1334"/>
                  </a:lnTo>
                  <a:lnTo>
                    <a:pt x="4597" y="1334"/>
                  </a:lnTo>
                  <a:cubicBezTo>
                    <a:pt x="4692" y="1334"/>
                    <a:pt x="4788" y="1263"/>
                    <a:pt x="4788" y="1167"/>
                  </a:cubicBezTo>
                  <a:cubicBezTo>
                    <a:pt x="4812" y="1025"/>
                    <a:pt x="4716" y="929"/>
                    <a:pt x="4645" y="929"/>
                  </a:cubicBezTo>
                  <a:lnTo>
                    <a:pt x="1954" y="929"/>
                  </a:lnTo>
                  <a:lnTo>
                    <a:pt x="1954" y="191"/>
                  </a:lnTo>
                  <a:cubicBezTo>
                    <a:pt x="1954" y="96"/>
                    <a:pt x="1859" y="1"/>
                    <a:pt x="17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3"/>
            <p:cNvSpPr/>
            <p:nvPr/>
          </p:nvSpPr>
          <p:spPr>
            <a:xfrm>
              <a:off x="4771629" y="4230926"/>
              <a:ext cx="361107" cy="358782"/>
            </a:xfrm>
            <a:custGeom>
              <a:rect b="b" l="l" r="r" t="t"/>
              <a:pathLst>
                <a:path extrusionOk="0" h="10956" w="11027">
                  <a:moveTo>
                    <a:pt x="7311" y="358"/>
                  </a:moveTo>
                  <a:cubicBezTo>
                    <a:pt x="7692" y="358"/>
                    <a:pt x="7978" y="596"/>
                    <a:pt x="8074" y="930"/>
                  </a:cubicBezTo>
                  <a:lnTo>
                    <a:pt x="5025" y="930"/>
                  </a:lnTo>
                  <a:cubicBezTo>
                    <a:pt x="4930" y="930"/>
                    <a:pt x="4859" y="977"/>
                    <a:pt x="4859" y="1073"/>
                  </a:cubicBezTo>
                  <a:cubicBezTo>
                    <a:pt x="4859" y="1168"/>
                    <a:pt x="4906" y="1239"/>
                    <a:pt x="5025" y="1239"/>
                  </a:cubicBezTo>
                  <a:lnTo>
                    <a:pt x="7169" y="1239"/>
                  </a:lnTo>
                  <a:lnTo>
                    <a:pt x="7169" y="2287"/>
                  </a:lnTo>
                  <a:lnTo>
                    <a:pt x="3811" y="2287"/>
                  </a:lnTo>
                  <a:lnTo>
                    <a:pt x="3811" y="1239"/>
                  </a:lnTo>
                  <a:lnTo>
                    <a:pt x="4311" y="1239"/>
                  </a:lnTo>
                  <a:cubicBezTo>
                    <a:pt x="4406" y="1239"/>
                    <a:pt x="4501" y="1192"/>
                    <a:pt x="4501" y="1096"/>
                  </a:cubicBezTo>
                  <a:cubicBezTo>
                    <a:pt x="4501" y="1001"/>
                    <a:pt x="4430" y="930"/>
                    <a:pt x="4311" y="930"/>
                  </a:cubicBezTo>
                  <a:lnTo>
                    <a:pt x="2882" y="930"/>
                  </a:lnTo>
                  <a:cubicBezTo>
                    <a:pt x="2977" y="596"/>
                    <a:pt x="3287" y="358"/>
                    <a:pt x="3644" y="358"/>
                  </a:cubicBezTo>
                  <a:close/>
                  <a:moveTo>
                    <a:pt x="3453" y="1287"/>
                  </a:moveTo>
                  <a:lnTo>
                    <a:pt x="3453" y="2311"/>
                  </a:lnTo>
                  <a:lnTo>
                    <a:pt x="2882" y="2311"/>
                  </a:lnTo>
                  <a:lnTo>
                    <a:pt x="2882" y="1287"/>
                  </a:lnTo>
                  <a:close/>
                  <a:moveTo>
                    <a:pt x="8097" y="1287"/>
                  </a:moveTo>
                  <a:lnTo>
                    <a:pt x="8097" y="2311"/>
                  </a:lnTo>
                  <a:lnTo>
                    <a:pt x="7526" y="2311"/>
                  </a:lnTo>
                  <a:lnTo>
                    <a:pt x="7526" y="1287"/>
                  </a:lnTo>
                  <a:close/>
                  <a:moveTo>
                    <a:pt x="9860" y="2740"/>
                  </a:moveTo>
                  <a:cubicBezTo>
                    <a:pt x="10264" y="2740"/>
                    <a:pt x="10598" y="3049"/>
                    <a:pt x="10598" y="3478"/>
                  </a:cubicBezTo>
                  <a:lnTo>
                    <a:pt x="10598" y="5955"/>
                  </a:lnTo>
                  <a:lnTo>
                    <a:pt x="10622" y="5955"/>
                  </a:lnTo>
                  <a:cubicBezTo>
                    <a:pt x="10622" y="6097"/>
                    <a:pt x="10503" y="6240"/>
                    <a:pt x="10336" y="6240"/>
                  </a:cubicBezTo>
                  <a:lnTo>
                    <a:pt x="9026" y="6240"/>
                  </a:lnTo>
                  <a:lnTo>
                    <a:pt x="9026" y="5502"/>
                  </a:lnTo>
                  <a:cubicBezTo>
                    <a:pt x="9026" y="5407"/>
                    <a:pt x="8931" y="5312"/>
                    <a:pt x="8836" y="5312"/>
                  </a:cubicBezTo>
                  <a:lnTo>
                    <a:pt x="8455" y="5312"/>
                  </a:lnTo>
                  <a:cubicBezTo>
                    <a:pt x="8431" y="5312"/>
                    <a:pt x="8431" y="5312"/>
                    <a:pt x="8407" y="5359"/>
                  </a:cubicBezTo>
                  <a:cubicBezTo>
                    <a:pt x="8240" y="5502"/>
                    <a:pt x="8359" y="5693"/>
                    <a:pt x="8502" y="5693"/>
                  </a:cubicBezTo>
                  <a:lnTo>
                    <a:pt x="8597" y="5693"/>
                  </a:lnTo>
                  <a:cubicBezTo>
                    <a:pt x="8621" y="5693"/>
                    <a:pt x="8669" y="5716"/>
                    <a:pt x="8669" y="5740"/>
                  </a:cubicBezTo>
                  <a:lnTo>
                    <a:pt x="8669" y="8074"/>
                  </a:lnTo>
                  <a:cubicBezTo>
                    <a:pt x="8669" y="8217"/>
                    <a:pt x="8550" y="8360"/>
                    <a:pt x="8359" y="8360"/>
                  </a:cubicBezTo>
                  <a:lnTo>
                    <a:pt x="7692" y="8360"/>
                  </a:lnTo>
                  <a:cubicBezTo>
                    <a:pt x="7526" y="8360"/>
                    <a:pt x="7383" y="8241"/>
                    <a:pt x="7383" y="8074"/>
                  </a:cubicBezTo>
                  <a:lnTo>
                    <a:pt x="7383" y="7526"/>
                  </a:lnTo>
                  <a:lnTo>
                    <a:pt x="8240" y="7526"/>
                  </a:lnTo>
                  <a:cubicBezTo>
                    <a:pt x="8335" y="7526"/>
                    <a:pt x="8431" y="7479"/>
                    <a:pt x="8431" y="7383"/>
                  </a:cubicBezTo>
                  <a:cubicBezTo>
                    <a:pt x="8431" y="7288"/>
                    <a:pt x="8359" y="7193"/>
                    <a:pt x="8240" y="7193"/>
                  </a:cubicBezTo>
                  <a:lnTo>
                    <a:pt x="7383" y="7193"/>
                  </a:lnTo>
                  <a:lnTo>
                    <a:pt x="7383" y="5764"/>
                  </a:lnTo>
                  <a:cubicBezTo>
                    <a:pt x="7383" y="5740"/>
                    <a:pt x="7407" y="5716"/>
                    <a:pt x="7454" y="5716"/>
                  </a:cubicBezTo>
                  <a:lnTo>
                    <a:pt x="7573" y="5716"/>
                  </a:lnTo>
                  <a:cubicBezTo>
                    <a:pt x="7645" y="5716"/>
                    <a:pt x="7740" y="5645"/>
                    <a:pt x="7740" y="5573"/>
                  </a:cubicBezTo>
                  <a:cubicBezTo>
                    <a:pt x="7740" y="5478"/>
                    <a:pt x="7692" y="5383"/>
                    <a:pt x="7573" y="5383"/>
                  </a:cubicBezTo>
                  <a:lnTo>
                    <a:pt x="7454" y="5383"/>
                  </a:lnTo>
                  <a:cubicBezTo>
                    <a:pt x="7216" y="5383"/>
                    <a:pt x="7026" y="5573"/>
                    <a:pt x="7026" y="5788"/>
                  </a:cubicBezTo>
                  <a:lnTo>
                    <a:pt x="7026" y="8098"/>
                  </a:lnTo>
                  <a:cubicBezTo>
                    <a:pt x="7026" y="8455"/>
                    <a:pt x="7335" y="8717"/>
                    <a:pt x="7645" y="8717"/>
                  </a:cubicBezTo>
                  <a:lnTo>
                    <a:pt x="8335" y="8717"/>
                  </a:lnTo>
                  <a:cubicBezTo>
                    <a:pt x="8693" y="8717"/>
                    <a:pt x="8955" y="8431"/>
                    <a:pt x="8955" y="8098"/>
                  </a:cubicBezTo>
                  <a:lnTo>
                    <a:pt x="8955" y="6645"/>
                  </a:lnTo>
                  <a:lnTo>
                    <a:pt x="10360" y="6645"/>
                  </a:lnTo>
                  <a:lnTo>
                    <a:pt x="10360" y="9932"/>
                  </a:lnTo>
                  <a:cubicBezTo>
                    <a:pt x="10360" y="10360"/>
                    <a:pt x="10026" y="10694"/>
                    <a:pt x="9621" y="10694"/>
                  </a:cubicBezTo>
                  <a:lnTo>
                    <a:pt x="5811" y="10694"/>
                  </a:lnTo>
                  <a:cubicBezTo>
                    <a:pt x="5716" y="10694"/>
                    <a:pt x="5621" y="10598"/>
                    <a:pt x="5621" y="10503"/>
                  </a:cubicBezTo>
                  <a:lnTo>
                    <a:pt x="5621" y="8717"/>
                  </a:lnTo>
                  <a:lnTo>
                    <a:pt x="5621" y="8693"/>
                  </a:lnTo>
                  <a:cubicBezTo>
                    <a:pt x="5566" y="8639"/>
                    <a:pt x="5508" y="8615"/>
                    <a:pt x="5457" y="8615"/>
                  </a:cubicBezTo>
                  <a:cubicBezTo>
                    <a:pt x="5375" y="8615"/>
                    <a:pt x="5311" y="8676"/>
                    <a:pt x="5311" y="8765"/>
                  </a:cubicBezTo>
                  <a:lnTo>
                    <a:pt x="5311" y="9932"/>
                  </a:lnTo>
                  <a:cubicBezTo>
                    <a:pt x="5311" y="10360"/>
                    <a:pt x="4978" y="10670"/>
                    <a:pt x="4549" y="10670"/>
                  </a:cubicBezTo>
                  <a:lnTo>
                    <a:pt x="1310" y="10670"/>
                  </a:lnTo>
                  <a:cubicBezTo>
                    <a:pt x="905" y="10670"/>
                    <a:pt x="572" y="10360"/>
                    <a:pt x="572" y="9932"/>
                  </a:cubicBezTo>
                  <a:lnTo>
                    <a:pt x="572" y="6621"/>
                  </a:lnTo>
                  <a:lnTo>
                    <a:pt x="1548" y="6621"/>
                  </a:lnTo>
                  <a:cubicBezTo>
                    <a:pt x="1644" y="6621"/>
                    <a:pt x="1739" y="6574"/>
                    <a:pt x="1739" y="6478"/>
                  </a:cubicBezTo>
                  <a:cubicBezTo>
                    <a:pt x="1739" y="6383"/>
                    <a:pt x="1667" y="6312"/>
                    <a:pt x="1548" y="6312"/>
                  </a:cubicBezTo>
                  <a:lnTo>
                    <a:pt x="620" y="6312"/>
                  </a:lnTo>
                  <a:cubicBezTo>
                    <a:pt x="477" y="6312"/>
                    <a:pt x="334" y="6193"/>
                    <a:pt x="334" y="6002"/>
                  </a:cubicBezTo>
                  <a:lnTo>
                    <a:pt x="334" y="3478"/>
                  </a:lnTo>
                  <a:cubicBezTo>
                    <a:pt x="334" y="3049"/>
                    <a:pt x="667" y="2740"/>
                    <a:pt x="1072" y="2740"/>
                  </a:cubicBezTo>
                  <a:close/>
                  <a:moveTo>
                    <a:pt x="3668" y="1"/>
                  </a:moveTo>
                  <a:cubicBezTo>
                    <a:pt x="3072" y="1"/>
                    <a:pt x="2572" y="501"/>
                    <a:pt x="2572" y="1096"/>
                  </a:cubicBezTo>
                  <a:lnTo>
                    <a:pt x="2572" y="2311"/>
                  </a:lnTo>
                  <a:lnTo>
                    <a:pt x="1096" y="2311"/>
                  </a:lnTo>
                  <a:cubicBezTo>
                    <a:pt x="500" y="2311"/>
                    <a:pt x="0" y="2835"/>
                    <a:pt x="0" y="3430"/>
                  </a:cubicBezTo>
                  <a:lnTo>
                    <a:pt x="0" y="5955"/>
                  </a:lnTo>
                  <a:cubicBezTo>
                    <a:pt x="0" y="6169"/>
                    <a:pt x="96" y="6336"/>
                    <a:pt x="239" y="6431"/>
                  </a:cubicBezTo>
                  <a:lnTo>
                    <a:pt x="239" y="9860"/>
                  </a:lnTo>
                  <a:cubicBezTo>
                    <a:pt x="239" y="10455"/>
                    <a:pt x="739" y="10956"/>
                    <a:pt x="1334" y="10956"/>
                  </a:cubicBezTo>
                  <a:lnTo>
                    <a:pt x="4597" y="10956"/>
                  </a:lnTo>
                  <a:cubicBezTo>
                    <a:pt x="4978" y="10956"/>
                    <a:pt x="5311" y="10741"/>
                    <a:pt x="5502" y="10455"/>
                  </a:cubicBezTo>
                  <a:cubicBezTo>
                    <a:pt x="5716" y="10741"/>
                    <a:pt x="6049" y="10956"/>
                    <a:pt x="6430" y="10956"/>
                  </a:cubicBezTo>
                  <a:lnTo>
                    <a:pt x="9669" y="10956"/>
                  </a:lnTo>
                  <a:cubicBezTo>
                    <a:pt x="10264" y="10956"/>
                    <a:pt x="10788" y="10455"/>
                    <a:pt x="10788" y="9860"/>
                  </a:cubicBezTo>
                  <a:lnTo>
                    <a:pt x="10788" y="6455"/>
                  </a:lnTo>
                  <a:cubicBezTo>
                    <a:pt x="10931" y="6336"/>
                    <a:pt x="11026" y="6169"/>
                    <a:pt x="11026" y="5978"/>
                  </a:cubicBezTo>
                  <a:lnTo>
                    <a:pt x="11026" y="3454"/>
                  </a:lnTo>
                  <a:cubicBezTo>
                    <a:pt x="10979" y="2835"/>
                    <a:pt x="9883" y="2311"/>
                    <a:pt x="9883" y="2311"/>
                  </a:cubicBezTo>
                  <a:lnTo>
                    <a:pt x="8455" y="2311"/>
                  </a:lnTo>
                  <a:lnTo>
                    <a:pt x="8455" y="1096"/>
                  </a:lnTo>
                  <a:cubicBezTo>
                    <a:pt x="8455" y="501"/>
                    <a:pt x="7954" y="1"/>
                    <a:pt x="7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 name="Google Shape;2070;p53"/>
          <p:cNvGrpSpPr/>
          <p:nvPr/>
        </p:nvGrpSpPr>
        <p:grpSpPr>
          <a:xfrm>
            <a:off x="5527310" y="4231712"/>
            <a:ext cx="362679" cy="358782"/>
            <a:chOff x="5527310" y="4231712"/>
            <a:chExt cx="362679" cy="358782"/>
          </a:xfrm>
        </p:grpSpPr>
        <p:sp>
          <p:nvSpPr>
            <p:cNvPr id="2071" name="Google Shape;2071;p53"/>
            <p:cNvSpPr/>
            <p:nvPr/>
          </p:nvSpPr>
          <p:spPr>
            <a:xfrm>
              <a:off x="5634165" y="4275987"/>
              <a:ext cx="28883" cy="28294"/>
            </a:xfrm>
            <a:custGeom>
              <a:rect b="b" l="l" r="r" t="t"/>
              <a:pathLst>
                <a:path extrusionOk="0" h="864" w="882">
                  <a:moveTo>
                    <a:pt x="182" y="0"/>
                  </a:moveTo>
                  <a:cubicBezTo>
                    <a:pt x="137" y="0"/>
                    <a:pt x="95" y="18"/>
                    <a:pt x="72" y="54"/>
                  </a:cubicBezTo>
                  <a:cubicBezTo>
                    <a:pt x="0" y="101"/>
                    <a:pt x="0" y="220"/>
                    <a:pt x="72" y="292"/>
                  </a:cubicBezTo>
                  <a:lnTo>
                    <a:pt x="572" y="792"/>
                  </a:lnTo>
                  <a:cubicBezTo>
                    <a:pt x="596" y="816"/>
                    <a:pt x="667" y="863"/>
                    <a:pt x="691" y="863"/>
                  </a:cubicBezTo>
                  <a:cubicBezTo>
                    <a:pt x="715" y="863"/>
                    <a:pt x="786" y="816"/>
                    <a:pt x="810" y="792"/>
                  </a:cubicBezTo>
                  <a:cubicBezTo>
                    <a:pt x="881" y="744"/>
                    <a:pt x="881" y="625"/>
                    <a:pt x="810" y="554"/>
                  </a:cubicBezTo>
                  <a:lnTo>
                    <a:pt x="310" y="54"/>
                  </a:lnTo>
                  <a:cubicBezTo>
                    <a:pt x="274" y="18"/>
                    <a:pt x="226" y="0"/>
                    <a:pt x="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3"/>
            <p:cNvSpPr/>
            <p:nvPr/>
          </p:nvSpPr>
          <p:spPr>
            <a:xfrm>
              <a:off x="5553050" y="4383005"/>
              <a:ext cx="299509" cy="207488"/>
            </a:xfrm>
            <a:custGeom>
              <a:rect b="b" l="l" r="r" t="t"/>
              <a:pathLst>
                <a:path extrusionOk="0" h="6336" w="9146">
                  <a:moveTo>
                    <a:pt x="8955" y="1"/>
                  </a:moveTo>
                  <a:cubicBezTo>
                    <a:pt x="8859" y="1"/>
                    <a:pt x="8788" y="96"/>
                    <a:pt x="8788" y="167"/>
                  </a:cubicBezTo>
                  <a:lnTo>
                    <a:pt x="8788" y="5716"/>
                  </a:lnTo>
                  <a:cubicBezTo>
                    <a:pt x="8788" y="5859"/>
                    <a:pt x="8669" y="6002"/>
                    <a:pt x="8502" y="6002"/>
                  </a:cubicBezTo>
                  <a:lnTo>
                    <a:pt x="1048" y="6002"/>
                  </a:lnTo>
                  <a:cubicBezTo>
                    <a:pt x="905" y="6002"/>
                    <a:pt x="763" y="5883"/>
                    <a:pt x="763" y="5716"/>
                  </a:cubicBezTo>
                  <a:lnTo>
                    <a:pt x="763" y="5168"/>
                  </a:lnTo>
                  <a:lnTo>
                    <a:pt x="4073" y="5168"/>
                  </a:lnTo>
                  <a:cubicBezTo>
                    <a:pt x="4263" y="5168"/>
                    <a:pt x="4478" y="5002"/>
                    <a:pt x="4478" y="4787"/>
                  </a:cubicBezTo>
                  <a:lnTo>
                    <a:pt x="4478" y="4097"/>
                  </a:lnTo>
                  <a:cubicBezTo>
                    <a:pt x="4478" y="4025"/>
                    <a:pt x="4406" y="3930"/>
                    <a:pt x="4335" y="3930"/>
                  </a:cubicBezTo>
                  <a:cubicBezTo>
                    <a:pt x="4239" y="3930"/>
                    <a:pt x="4144" y="3978"/>
                    <a:pt x="4144" y="4097"/>
                  </a:cubicBezTo>
                  <a:lnTo>
                    <a:pt x="4144" y="4787"/>
                  </a:lnTo>
                  <a:cubicBezTo>
                    <a:pt x="4144" y="4811"/>
                    <a:pt x="4120" y="4859"/>
                    <a:pt x="4097" y="4859"/>
                  </a:cubicBezTo>
                  <a:lnTo>
                    <a:pt x="405" y="4859"/>
                  </a:lnTo>
                  <a:cubicBezTo>
                    <a:pt x="358" y="4859"/>
                    <a:pt x="334" y="4811"/>
                    <a:pt x="334" y="4787"/>
                  </a:cubicBezTo>
                  <a:cubicBezTo>
                    <a:pt x="334" y="4740"/>
                    <a:pt x="310" y="4668"/>
                    <a:pt x="286" y="4645"/>
                  </a:cubicBezTo>
                  <a:cubicBezTo>
                    <a:pt x="240" y="4618"/>
                    <a:pt x="197" y="4606"/>
                    <a:pt x="159" y="4606"/>
                  </a:cubicBezTo>
                  <a:cubicBezTo>
                    <a:pt x="62" y="4606"/>
                    <a:pt x="1" y="4684"/>
                    <a:pt x="1" y="4787"/>
                  </a:cubicBezTo>
                  <a:cubicBezTo>
                    <a:pt x="1" y="5002"/>
                    <a:pt x="191" y="5168"/>
                    <a:pt x="429" y="5168"/>
                  </a:cubicBezTo>
                  <a:lnTo>
                    <a:pt x="429" y="5716"/>
                  </a:lnTo>
                  <a:cubicBezTo>
                    <a:pt x="429" y="6073"/>
                    <a:pt x="715" y="6335"/>
                    <a:pt x="1072" y="6335"/>
                  </a:cubicBezTo>
                  <a:lnTo>
                    <a:pt x="8526" y="6335"/>
                  </a:lnTo>
                  <a:cubicBezTo>
                    <a:pt x="8883" y="6335"/>
                    <a:pt x="9145" y="6050"/>
                    <a:pt x="9145" y="5716"/>
                  </a:cubicBezTo>
                  <a:lnTo>
                    <a:pt x="9145" y="167"/>
                  </a:lnTo>
                  <a:cubicBezTo>
                    <a:pt x="9121" y="48"/>
                    <a:pt x="9026" y="1"/>
                    <a:pt x="89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3"/>
            <p:cNvSpPr/>
            <p:nvPr/>
          </p:nvSpPr>
          <p:spPr>
            <a:xfrm>
              <a:off x="5703557" y="4255880"/>
              <a:ext cx="10970" cy="42146"/>
            </a:xfrm>
            <a:custGeom>
              <a:rect b="b" l="l" r="r" t="t"/>
              <a:pathLst>
                <a:path extrusionOk="0" h="1287" w="335">
                  <a:moveTo>
                    <a:pt x="191" y="1"/>
                  </a:moveTo>
                  <a:cubicBezTo>
                    <a:pt x="96" y="1"/>
                    <a:pt x="1" y="72"/>
                    <a:pt x="1" y="192"/>
                  </a:cubicBezTo>
                  <a:lnTo>
                    <a:pt x="1" y="1120"/>
                  </a:lnTo>
                  <a:cubicBezTo>
                    <a:pt x="1" y="1192"/>
                    <a:pt x="96" y="1287"/>
                    <a:pt x="191" y="1287"/>
                  </a:cubicBezTo>
                  <a:cubicBezTo>
                    <a:pt x="263" y="1263"/>
                    <a:pt x="334" y="1168"/>
                    <a:pt x="334" y="1073"/>
                  </a:cubicBezTo>
                  <a:lnTo>
                    <a:pt x="334" y="192"/>
                  </a:lnTo>
                  <a:cubicBezTo>
                    <a:pt x="334" y="96"/>
                    <a:pt x="263"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3"/>
            <p:cNvSpPr/>
            <p:nvPr/>
          </p:nvSpPr>
          <p:spPr>
            <a:xfrm>
              <a:off x="5755036" y="4275201"/>
              <a:ext cx="28883" cy="27508"/>
            </a:xfrm>
            <a:custGeom>
              <a:rect b="b" l="l" r="r" t="t"/>
              <a:pathLst>
                <a:path extrusionOk="0" h="840" w="882">
                  <a:moveTo>
                    <a:pt x="700" y="0"/>
                  </a:moveTo>
                  <a:cubicBezTo>
                    <a:pt x="655" y="0"/>
                    <a:pt x="608" y="18"/>
                    <a:pt x="572" y="54"/>
                  </a:cubicBezTo>
                  <a:lnTo>
                    <a:pt x="72" y="554"/>
                  </a:lnTo>
                  <a:cubicBezTo>
                    <a:pt x="0" y="602"/>
                    <a:pt x="0" y="721"/>
                    <a:pt x="72" y="792"/>
                  </a:cubicBezTo>
                  <a:cubicBezTo>
                    <a:pt x="96" y="840"/>
                    <a:pt x="120" y="840"/>
                    <a:pt x="191" y="840"/>
                  </a:cubicBezTo>
                  <a:cubicBezTo>
                    <a:pt x="215" y="840"/>
                    <a:pt x="286" y="816"/>
                    <a:pt x="310" y="792"/>
                  </a:cubicBezTo>
                  <a:lnTo>
                    <a:pt x="810" y="292"/>
                  </a:lnTo>
                  <a:cubicBezTo>
                    <a:pt x="882" y="221"/>
                    <a:pt x="882" y="102"/>
                    <a:pt x="810" y="54"/>
                  </a:cubicBezTo>
                  <a:cubicBezTo>
                    <a:pt x="786" y="18"/>
                    <a:pt x="745" y="0"/>
                    <a:pt x="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3"/>
            <p:cNvSpPr/>
            <p:nvPr/>
          </p:nvSpPr>
          <p:spPr>
            <a:xfrm>
              <a:off x="5595949" y="4519497"/>
              <a:ext cx="42146" cy="10938"/>
            </a:xfrm>
            <a:custGeom>
              <a:rect b="b" l="l" r="r" t="t"/>
              <a:pathLst>
                <a:path extrusionOk="0" h="334" w="1287">
                  <a:moveTo>
                    <a:pt x="191" y="0"/>
                  </a:moveTo>
                  <a:cubicBezTo>
                    <a:pt x="96" y="0"/>
                    <a:pt x="0" y="48"/>
                    <a:pt x="0" y="143"/>
                  </a:cubicBezTo>
                  <a:cubicBezTo>
                    <a:pt x="0" y="262"/>
                    <a:pt x="96" y="334"/>
                    <a:pt x="191" y="334"/>
                  </a:cubicBezTo>
                  <a:lnTo>
                    <a:pt x="1120" y="334"/>
                  </a:lnTo>
                  <a:cubicBezTo>
                    <a:pt x="1191" y="334"/>
                    <a:pt x="1286" y="262"/>
                    <a:pt x="1286" y="167"/>
                  </a:cubicBezTo>
                  <a:cubicBezTo>
                    <a:pt x="1286" y="96"/>
                    <a:pt x="1239"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3"/>
            <p:cNvSpPr/>
            <p:nvPr/>
          </p:nvSpPr>
          <p:spPr>
            <a:xfrm>
              <a:off x="5527310" y="4231712"/>
              <a:ext cx="362679" cy="291715"/>
            </a:xfrm>
            <a:custGeom>
              <a:rect b="b" l="l" r="r" t="t"/>
              <a:pathLst>
                <a:path extrusionOk="0" h="8908" w="11075">
                  <a:moveTo>
                    <a:pt x="620" y="1"/>
                  </a:moveTo>
                  <a:cubicBezTo>
                    <a:pt x="382" y="1"/>
                    <a:pt x="167" y="120"/>
                    <a:pt x="96" y="358"/>
                  </a:cubicBezTo>
                  <a:cubicBezTo>
                    <a:pt x="1" y="501"/>
                    <a:pt x="24" y="715"/>
                    <a:pt x="96" y="858"/>
                  </a:cubicBezTo>
                  <a:lnTo>
                    <a:pt x="1168" y="3001"/>
                  </a:lnTo>
                  <a:lnTo>
                    <a:pt x="1168" y="7407"/>
                  </a:lnTo>
                  <a:lnTo>
                    <a:pt x="1096" y="7407"/>
                  </a:lnTo>
                  <a:cubicBezTo>
                    <a:pt x="882" y="7407"/>
                    <a:pt x="691" y="7598"/>
                    <a:pt x="691" y="7788"/>
                  </a:cubicBezTo>
                  <a:lnTo>
                    <a:pt x="691" y="8717"/>
                  </a:lnTo>
                  <a:cubicBezTo>
                    <a:pt x="691" y="8812"/>
                    <a:pt x="739" y="8907"/>
                    <a:pt x="834" y="8907"/>
                  </a:cubicBezTo>
                  <a:cubicBezTo>
                    <a:pt x="906" y="8907"/>
                    <a:pt x="1001" y="8836"/>
                    <a:pt x="1001" y="8717"/>
                  </a:cubicBezTo>
                  <a:lnTo>
                    <a:pt x="1001" y="7788"/>
                  </a:lnTo>
                  <a:cubicBezTo>
                    <a:pt x="1001" y="7764"/>
                    <a:pt x="1048" y="7740"/>
                    <a:pt x="1072" y="7740"/>
                  </a:cubicBezTo>
                  <a:lnTo>
                    <a:pt x="4859" y="7740"/>
                  </a:lnTo>
                  <a:cubicBezTo>
                    <a:pt x="4883" y="7740"/>
                    <a:pt x="4906" y="7764"/>
                    <a:pt x="4906" y="7788"/>
                  </a:cubicBezTo>
                  <a:lnTo>
                    <a:pt x="4906" y="8026"/>
                  </a:lnTo>
                  <a:cubicBezTo>
                    <a:pt x="4906" y="8121"/>
                    <a:pt x="4978" y="8217"/>
                    <a:pt x="5049" y="8217"/>
                  </a:cubicBezTo>
                  <a:cubicBezTo>
                    <a:pt x="5145" y="8217"/>
                    <a:pt x="5240" y="8145"/>
                    <a:pt x="5240" y="8026"/>
                  </a:cubicBezTo>
                  <a:lnTo>
                    <a:pt x="5240" y="7788"/>
                  </a:lnTo>
                  <a:cubicBezTo>
                    <a:pt x="5240" y="7550"/>
                    <a:pt x="5049" y="7383"/>
                    <a:pt x="4811" y="7383"/>
                  </a:cubicBezTo>
                  <a:lnTo>
                    <a:pt x="1477" y="7383"/>
                  </a:lnTo>
                  <a:lnTo>
                    <a:pt x="1477" y="2906"/>
                  </a:lnTo>
                  <a:cubicBezTo>
                    <a:pt x="1477" y="2882"/>
                    <a:pt x="1477" y="2858"/>
                    <a:pt x="1453" y="2835"/>
                  </a:cubicBezTo>
                  <a:lnTo>
                    <a:pt x="382" y="644"/>
                  </a:lnTo>
                  <a:cubicBezTo>
                    <a:pt x="358" y="572"/>
                    <a:pt x="358" y="501"/>
                    <a:pt x="382" y="406"/>
                  </a:cubicBezTo>
                  <a:cubicBezTo>
                    <a:pt x="453" y="358"/>
                    <a:pt x="501" y="287"/>
                    <a:pt x="596" y="287"/>
                  </a:cubicBezTo>
                  <a:cubicBezTo>
                    <a:pt x="691" y="287"/>
                    <a:pt x="763" y="358"/>
                    <a:pt x="810" y="453"/>
                  </a:cubicBezTo>
                  <a:lnTo>
                    <a:pt x="1930" y="2739"/>
                  </a:lnTo>
                  <a:lnTo>
                    <a:pt x="1882" y="2739"/>
                  </a:lnTo>
                  <a:cubicBezTo>
                    <a:pt x="1882" y="2739"/>
                    <a:pt x="1691" y="2835"/>
                    <a:pt x="1691" y="2906"/>
                  </a:cubicBezTo>
                  <a:cubicBezTo>
                    <a:pt x="1691" y="2991"/>
                    <a:pt x="1768" y="3077"/>
                    <a:pt x="1852" y="3077"/>
                  </a:cubicBezTo>
                  <a:cubicBezTo>
                    <a:pt x="1862" y="3077"/>
                    <a:pt x="1872" y="3075"/>
                    <a:pt x="1882" y="3073"/>
                  </a:cubicBezTo>
                  <a:lnTo>
                    <a:pt x="9145" y="3073"/>
                  </a:lnTo>
                  <a:cubicBezTo>
                    <a:pt x="9217" y="3073"/>
                    <a:pt x="9312" y="3001"/>
                    <a:pt x="9312" y="2906"/>
                  </a:cubicBezTo>
                  <a:cubicBezTo>
                    <a:pt x="9312" y="2835"/>
                    <a:pt x="9217" y="2739"/>
                    <a:pt x="9145" y="2739"/>
                  </a:cubicBezTo>
                  <a:lnTo>
                    <a:pt x="9074" y="2739"/>
                  </a:lnTo>
                  <a:lnTo>
                    <a:pt x="10193" y="453"/>
                  </a:lnTo>
                  <a:cubicBezTo>
                    <a:pt x="10241" y="358"/>
                    <a:pt x="10312" y="287"/>
                    <a:pt x="10408" y="287"/>
                  </a:cubicBezTo>
                  <a:cubicBezTo>
                    <a:pt x="10503" y="287"/>
                    <a:pt x="10550" y="334"/>
                    <a:pt x="10622" y="406"/>
                  </a:cubicBezTo>
                  <a:cubicBezTo>
                    <a:pt x="10646" y="477"/>
                    <a:pt x="10693" y="572"/>
                    <a:pt x="10622" y="644"/>
                  </a:cubicBezTo>
                  <a:lnTo>
                    <a:pt x="9550" y="2835"/>
                  </a:lnTo>
                  <a:cubicBezTo>
                    <a:pt x="9550" y="2858"/>
                    <a:pt x="9526" y="2882"/>
                    <a:pt x="9550" y="2906"/>
                  </a:cubicBezTo>
                  <a:lnTo>
                    <a:pt x="9550" y="4073"/>
                  </a:lnTo>
                  <a:cubicBezTo>
                    <a:pt x="9550" y="4168"/>
                    <a:pt x="9622" y="4264"/>
                    <a:pt x="9741" y="4264"/>
                  </a:cubicBezTo>
                  <a:cubicBezTo>
                    <a:pt x="9836" y="4264"/>
                    <a:pt x="9907" y="4168"/>
                    <a:pt x="9907" y="4073"/>
                  </a:cubicBezTo>
                  <a:lnTo>
                    <a:pt x="9907" y="2978"/>
                  </a:lnTo>
                  <a:lnTo>
                    <a:pt x="10979" y="834"/>
                  </a:lnTo>
                  <a:cubicBezTo>
                    <a:pt x="11074" y="668"/>
                    <a:pt x="11074" y="453"/>
                    <a:pt x="10955" y="263"/>
                  </a:cubicBezTo>
                  <a:cubicBezTo>
                    <a:pt x="10836" y="96"/>
                    <a:pt x="10646" y="1"/>
                    <a:pt x="10431" y="1"/>
                  </a:cubicBezTo>
                  <a:cubicBezTo>
                    <a:pt x="10217" y="1"/>
                    <a:pt x="10027" y="120"/>
                    <a:pt x="9907" y="334"/>
                  </a:cubicBezTo>
                  <a:lnTo>
                    <a:pt x="8693" y="2763"/>
                  </a:lnTo>
                  <a:lnTo>
                    <a:pt x="2382" y="2763"/>
                  </a:lnTo>
                  <a:lnTo>
                    <a:pt x="1144" y="334"/>
                  </a:lnTo>
                  <a:cubicBezTo>
                    <a:pt x="1072" y="120"/>
                    <a:pt x="858"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3"/>
            <p:cNvSpPr/>
            <p:nvPr/>
          </p:nvSpPr>
          <p:spPr>
            <a:xfrm>
              <a:off x="5649753" y="4359624"/>
              <a:ext cx="118579" cy="42146"/>
            </a:xfrm>
            <a:custGeom>
              <a:rect b="b" l="l" r="r" t="t"/>
              <a:pathLst>
                <a:path extrusionOk="0" h="1287" w="3621">
                  <a:moveTo>
                    <a:pt x="2977" y="358"/>
                  </a:moveTo>
                  <a:cubicBezTo>
                    <a:pt x="3120" y="358"/>
                    <a:pt x="3239" y="453"/>
                    <a:pt x="3287" y="596"/>
                  </a:cubicBezTo>
                  <a:cubicBezTo>
                    <a:pt x="3311" y="762"/>
                    <a:pt x="3168" y="929"/>
                    <a:pt x="2977" y="929"/>
                  </a:cubicBezTo>
                  <a:lnTo>
                    <a:pt x="667" y="929"/>
                  </a:lnTo>
                  <a:cubicBezTo>
                    <a:pt x="524" y="929"/>
                    <a:pt x="405" y="834"/>
                    <a:pt x="358" y="691"/>
                  </a:cubicBezTo>
                  <a:cubicBezTo>
                    <a:pt x="334" y="500"/>
                    <a:pt x="477" y="358"/>
                    <a:pt x="667" y="358"/>
                  </a:cubicBezTo>
                  <a:close/>
                  <a:moveTo>
                    <a:pt x="667" y="0"/>
                  </a:moveTo>
                  <a:cubicBezTo>
                    <a:pt x="310" y="0"/>
                    <a:pt x="48" y="262"/>
                    <a:pt x="1" y="619"/>
                  </a:cubicBezTo>
                  <a:cubicBezTo>
                    <a:pt x="1" y="977"/>
                    <a:pt x="262" y="1286"/>
                    <a:pt x="643" y="1286"/>
                  </a:cubicBezTo>
                  <a:lnTo>
                    <a:pt x="2953" y="1286"/>
                  </a:lnTo>
                  <a:cubicBezTo>
                    <a:pt x="3311" y="1286"/>
                    <a:pt x="3573" y="1001"/>
                    <a:pt x="3620" y="643"/>
                  </a:cubicBezTo>
                  <a:cubicBezTo>
                    <a:pt x="3620" y="286"/>
                    <a:pt x="3335" y="0"/>
                    <a:pt x="2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3"/>
            <p:cNvSpPr/>
            <p:nvPr/>
          </p:nvSpPr>
          <p:spPr>
            <a:xfrm>
              <a:off x="5595949" y="4496869"/>
              <a:ext cx="64742" cy="10970"/>
            </a:xfrm>
            <a:custGeom>
              <a:rect b="b" l="l" r="r" t="t"/>
              <a:pathLst>
                <a:path extrusionOk="0" h="335" w="1977">
                  <a:moveTo>
                    <a:pt x="191" y="1"/>
                  </a:moveTo>
                  <a:cubicBezTo>
                    <a:pt x="96" y="1"/>
                    <a:pt x="0" y="72"/>
                    <a:pt x="0" y="144"/>
                  </a:cubicBezTo>
                  <a:cubicBezTo>
                    <a:pt x="0" y="239"/>
                    <a:pt x="96" y="334"/>
                    <a:pt x="191" y="334"/>
                  </a:cubicBezTo>
                  <a:lnTo>
                    <a:pt x="1786" y="334"/>
                  </a:lnTo>
                  <a:cubicBezTo>
                    <a:pt x="1882" y="334"/>
                    <a:pt x="1977" y="263"/>
                    <a:pt x="1977" y="191"/>
                  </a:cubicBezTo>
                  <a:cubicBezTo>
                    <a:pt x="1977" y="96"/>
                    <a:pt x="1905" y="1"/>
                    <a:pt x="17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 name="Google Shape;2079;p53"/>
          <p:cNvGrpSpPr/>
          <p:nvPr/>
        </p:nvGrpSpPr>
        <p:grpSpPr>
          <a:xfrm>
            <a:off x="6289246" y="4230926"/>
            <a:ext cx="357996" cy="359568"/>
            <a:chOff x="6289246" y="4230926"/>
            <a:chExt cx="357996" cy="359568"/>
          </a:xfrm>
        </p:grpSpPr>
        <p:sp>
          <p:nvSpPr>
            <p:cNvPr id="2080" name="Google Shape;2080;p53"/>
            <p:cNvSpPr/>
            <p:nvPr/>
          </p:nvSpPr>
          <p:spPr>
            <a:xfrm>
              <a:off x="6567665" y="4231712"/>
              <a:ext cx="10152" cy="64775"/>
            </a:xfrm>
            <a:custGeom>
              <a:rect b="b" l="l" r="r" t="t"/>
              <a:pathLst>
                <a:path extrusionOk="0" h="1978" w="310">
                  <a:moveTo>
                    <a:pt x="167" y="1"/>
                  </a:moveTo>
                  <a:cubicBezTo>
                    <a:pt x="72" y="1"/>
                    <a:pt x="0" y="72"/>
                    <a:pt x="0" y="191"/>
                  </a:cubicBezTo>
                  <a:lnTo>
                    <a:pt x="0" y="1787"/>
                  </a:lnTo>
                  <a:cubicBezTo>
                    <a:pt x="0" y="1882"/>
                    <a:pt x="72" y="1977"/>
                    <a:pt x="167" y="1977"/>
                  </a:cubicBezTo>
                  <a:cubicBezTo>
                    <a:pt x="262" y="1930"/>
                    <a:pt x="310" y="1858"/>
                    <a:pt x="310" y="1763"/>
                  </a:cubicBezTo>
                  <a:lnTo>
                    <a:pt x="310" y="191"/>
                  </a:lnTo>
                  <a:cubicBezTo>
                    <a:pt x="310"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3"/>
            <p:cNvSpPr/>
            <p:nvPr/>
          </p:nvSpPr>
          <p:spPr>
            <a:xfrm>
              <a:off x="6537243" y="4231712"/>
              <a:ext cx="10938" cy="49187"/>
            </a:xfrm>
            <a:custGeom>
              <a:rect b="b" l="l" r="r" t="t"/>
              <a:pathLst>
                <a:path extrusionOk="0" h="1502" w="334">
                  <a:moveTo>
                    <a:pt x="167" y="1"/>
                  </a:moveTo>
                  <a:cubicBezTo>
                    <a:pt x="96" y="1"/>
                    <a:pt x="0" y="72"/>
                    <a:pt x="0" y="191"/>
                  </a:cubicBezTo>
                  <a:lnTo>
                    <a:pt x="0" y="1311"/>
                  </a:lnTo>
                  <a:cubicBezTo>
                    <a:pt x="0" y="1406"/>
                    <a:pt x="72" y="1501"/>
                    <a:pt x="167" y="1501"/>
                  </a:cubicBezTo>
                  <a:cubicBezTo>
                    <a:pt x="262" y="1501"/>
                    <a:pt x="334" y="1406"/>
                    <a:pt x="334" y="1311"/>
                  </a:cubicBezTo>
                  <a:lnTo>
                    <a:pt x="334" y="191"/>
                  </a:lnTo>
                  <a:cubicBezTo>
                    <a:pt x="334" y="96"/>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3"/>
            <p:cNvSpPr/>
            <p:nvPr/>
          </p:nvSpPr>
          <p:spPr>
            <a:xfrm>
              <a:off x="6378156" y="4230926"/>
              <a:ext cx="70997" cy="71783"/>
            </a:xfrm>
            <a:custGeom>
              <a:rect b="b" l="l" r="r" t="t"/>
              <a:pathLst>
                <a:path extrusionOk="0" h="2192" w="2168">
                  <a:moveTo>
                    <a:pt x="1072" y="358"/>
                  </a:moveTo>
                  <a:cubicBezTo>
                    <a:pt x="1501" y="358"/>
                    <a:pt x="1810" y="692"/>
                    <a:pt x="1810" y="1096"/>
                  </a:cubicBezTo>
                  <a:cubicBezTo>
                    <a:pt x="1810" y="1525"/>
                    <a:pt x="1501" y="1835"/>
                    <a:pt x="1072" y="1835"/>
                  </a:cubicBezTo>
                  <a:cubicBezTo>
                    <a:pt x="667" y="1835"/>
                    <a:pt x="334" y="1525"/>
                    <a:pt x="334" y="1096"/>
                  </a:cubicBezTo>
                  <a:cubicBezTo>
                    <a:pt x="334" y="692"/>
                    <a:pt x="691" y="358"/>
                    <a:pt x="1072" y="358"/>
                  </a:cubicBezTo>
                  <a:close/>
                  <a:moveTo>
                    <a:pt x="1072" y="1"/>
                  </a:moveTo>
                  <a:cubicBezTo>
                    <a:pt x="477" y="1"/>
                    <a:pt x="0" y="501"/>
                    <a:pt x="0" y="1096"/>
                  </a:cubicBezTo>
                  <a:cubicBezTo>
                    <a:pt x="0" y="1716"/>
                    <a:pt x="477" y="2192"/>
                    <a:pt x="1072" y="2192"/>
                  </a:cubicBezTo>
                  <a:cubicBezTo>
                    <a:pt x="1667" y="2192"/>
                    <a:pt x="2167" y="1692"/>
                    <a:pt x="2167" y="1096"/>
                  </a:cubicBezTo>
                  <a:cubicBezTo>
                    <a:pt x="2167" y="501"/>
                    <a:pt x="1667"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3"/>
            <p:cNvSpPr/>
            <p:nvPr/>
          </p:nvSpPr>
          <p:spPr>
            <a:xfrm>
              <a:off x="6289246" y="4308145"/>
              <a:ext cx="357996" cy="282349"/>
            </a:xfrm>
            <a:custGeom>
              <a:rect b="b" l="l" r="r" t="t"/>
              <a:pathLst>
                <a:path extrusionOk="0" h="8622" w="10932">
                  <a:moveTo>
                    <a:pt x="10288" y="2382"/>
                  </a:moveTo>
                  <a:cubicBezTo>
                    <a:pt x="10431" y="2382"/>
                    <a:pt x="10574" y="2501"/>
                    <a:pt x="10574" y="2668"/>
                  </a:cubicBezTo>
                  <a:lnTo>
                    <a:pt x="10574" y="3144"/>
                  </a:lnTo>
                  <a:cubicBezTo>
                    <a:pt x="10574" y="3287"/>
                    <a:pt x="10455" y="3430"/>
                    <a:pt x="10288" y="3430"/>
                  </a:cubicBezTo>
                  <a:lnTo>
                    <a:pt x="10217" y="3430"/>
                  </a:lnTo>
                  <a:lnTo>
                    <a:pt x="10217" y="2382"/>
                  </a:lnTo>
                  <a:close/>
                  <a:moveTo>
                    <a:pt x="3406" y="7502"/>
                  </a:moveTo>
                  <a:lnTo>
                    <a:pt x="3406" y="8002"/>
                  </a:lnTo>
                  <a:cubicBezTo>
                    <a:pt x="3406" y="8145"/>
                    <a:pt x="3311" y="8264"/>
                    <a:pt x="3168" y="8288"/>
                  </a:cubicBezTo>
                  <a:cubicBezTo>
                    <a:pt x="3145" y="8294"/>
                    <a:pt x="3123" y="8296"/>
                    <a:pt x="3102" y="8296"/>
                  </a:cubicBezTo>
                  <a:cubicBezTo>
                    <a:pt x="2945" y="8296"/>
                    <a:pt x="2834" y="8149"/>
                    <a:pt x="2834" y="8002"/>
                  </a:cubicBezTo>
                  <a:lnTo>
                    <a:pt x="2834" y="7502"/>
                  </a:lnTo>
                  <a:close/>
                  <a:moveTo>
                    <a:pt x="8026" y="7502"/>
                  </a:moveTo>
                  <a:lnTo>
                    <a:pt x="8026" y="8002"/>
                  </a:lnTo>
                  <a:cubicBezTo>
                    <a:pt x="8026" y="8145"/>
                    <a:pt x="7931" y="8264"/>
                    <a:pt x="7788" y="8288"/>
                  </a:cubicBezTo>
                  <a:cubicBezTo>
                    <a:pt x="7765" y="8294"/>
                    <a:pt x="7743" y="8296"/>
                    <a:pt x="7722" y="8296"/>
                  </a:cubicBezTo>
                  <a:cubicBezTo>
                    <a:pt x="7565" y="8296"/>
                    <a:pt x="7454" y="8149"/>
                    <a:pt x="7454" y="8002"/>
                  </a:cubicBezTo>
                  <a:lnTo>
                    <a:pt x="7454" y="7502"/>
                  </a:lnTo>
                  <a:close/>
                  <a:moveTo>
                    <a:pt x="7550" y="1"/>
                  </a:moveTo>
                  <a:cubicBezTo>
                    <a:pt x="7002" y="1"/>
                    <a:pt x="6573" y="358"/>
                    <a:pt x="6454" y="834"/>
                  </a:cubicBezTo>
                  <a:cubicBezTo>
                    <a:pt x="6287" y="739"/>
                    <a:pt x="6097" y="667"/>
                    <a:pt x="5930" y="667"/>
                  </a:cubicBezTo>
                  <a:cubicBezTo>
                    <a:pt x="5835" y="667"/>
                    <a:pt x="5763" y="667"/>
                    <a:pt x="5692" y="715"/>
                  </a:cubicBezTo>
                  <a:cubicBezTo>
                    <a:pt x="5406" y="405"/>
                    <a:pt x="4573" y="191"/>
                    <a:pt x="4573" y="191"/>
                  </a:cubicBezTo>
                  <a:lnTo>
                    <a:pt x="3168" y="191"/>
                  </a:lnTo>
                  <a:cubicBezTo>
                    <a:pt x="2310" y="191"/>
                    <a:pt x="1620" y="882"/>
                    <a:pt x="1620" y="1739"/>
                  </a:cubicBezTo>
                  <a:lnTo>
                    <a:pt x="1620" y="2049"/>
                  </a:lnTo>
                  <a:lnTo>
                    <a:pt x="643" y="2049"/>
                  </a:lnTo>
                  <a:cubicBezTo>
                    <a:pt x="286" y="2049"/>
                    <a:pt x="0" y="2334"/>
                    <a:pt x="0" y="2668"/>
                  </a:cubicBezTo>
                  <a:lnTo>
                    <a:pt x="0" y="3144"/>
                  </a:lnTo>
                  <a:cubicBezTo>
                    <a:pt x="0" y="3501"/>
                    <a:pt x="310" y="3763"/>
                    <a:pt x="643" y="3763"/>
                  </a:cubicBezTo>
                  <a:lnTo>
                    <a:pt x="715" y="3763"/>
                  </a:lnTo>
                  <a:lnTo>
                    <a:pt x="1263" y="6573"/>
                  </a:lnTo>
                  <a:cubicBezTo>
                    <a:pt x="1334" y="7073"/>
                    <a:pt x="1810" y="7454"/>
                    <a:pt x="2334" y="7454"/>
                  </a:cubicBezTo>
                  <a:lnTo>
                    <a:pt x="2549" y="7454"/>
                  </a:lnTo>
                  <a:lnTo>
                    <a:pt x="2549" y="8002"/>
                  </a:lnTo>
                  <a:cubicBezTo>
                    <a:pt x="2549" y="8097"/>
                    <a:pt x="2572" y="8217"/>
                    <a:pt x="2596" y="8288"/>
                  </a:cubicBezTo>
                  <a:lnTo>
                    <a:pt x="191" y="8288"/>
                  </a:lnTo>
                  <a:cubicBezTo>
                    <a:pt x="96" y="8288"/>
                    <a:pt x="0" y="8359"/>
                    <a:pt x="0" y="8455"/>
                  </a:cubicBezTo>
                  <a:cubicBezTo>
                    <a:pt x="0" y="8526"/>
                    <a:pt x="72" y="8621"/>
                    <a:pt x="191" y="8621"/>
                  </a:cubicBezTo>
                  <a:lnTo>
                    <a:pt x="5906" y="8621"/>
                  </a:lnTo>
                  <a:cubicBezTo>
                    <a:pt x="6002" y="8621"/>
                    <a:pt x="6073" y="8574"/>
                    <a:pt x="6073" y="8478"/>
                  </a:cubicBezTo>
                  <a:cubicBezTo>
                    <a:pt x="6073" y="8383"/>
                    <a:pt x="6025" y="8288"/>
                    <a:pt x="5906" y="8288"/>
                  </a:cubicBezTo>
                  <a:lnTo>
                    <a:pt x="3739" y="8288"/>
                  </a:lnTo>
                  <a:cubicBezTo>
                    <a:pt x="3763" y="8217"/>
                    <a:pt x="3787" y="8121"/>
                    <a:pt x="3787" y="8002"/>
                  </a:cubicBezTo>
                  <a:lnTo>
                    <a:pt x="3787" y="7454"/>
                  </a:lnTo>
                  <a:lnTo>
                    <a:pt x="7121" y="7454"/>
                  </a:lnTo>
                  <a:lnTo>
                    <a:pt x="7121" y="8002"/>
                  </a:lnTo>
                  <a:cubicBezTo>
                    <a:pt x="7121" y="8097"/>
                    <a:pt x="7145" y="8217"/>
                    <a:pt x="7192" y="8288"/>
                  </a:cubicBezTo>
                  <a:lnTo>
                    <a:pt x="6597" y="8288"/>
                  </a:lnTo>
                  <a:cubicBezTo>
                    <a:pt x="6502" y="8288"/>
                    <a:pt x="6406" y="8359"/>
                    <a:pt x="6406" y="8455"/>
                  </a:cubicBezTo>
                  <a:cubicBezTo>
                    <a:pt x="6406" y="8526"/>
                    <a:pt x="6478" y="8621"/>
                    <a:pt x="6597" y="8621"/>
                  </a:cubicBezTo>
                  <a:lnTo>
                    <a:pt x="10717" y="8621"/>
                  </a:lnTo>
                  <a:cubicBezTo>
                    <a:pt x="10812" y="8621"/>
                    <a:pt x="10907" y="8574"/>
                    <a:pt x="10907" y="8478"/>
                  </a:cubicBezTo>
                  <a:cubicBezTo>
                    <a:pt x="10907" y="8383"/>
                    <a:pt x="10836" y="8288"/>
                    <a:pt x="10717" y="8288"/>
                  </a:cubicBezTo>
                  <a:lnTo>
                    <a:pt x="8288" y="8288"/>
                  </a:lnTo>
                  <a:cubicBezTo>
                    <a:pt x="8312" y="8217"/>
                    <a:pt x="8335" y="8121"/>
                    <a:pt x="8335" y="8002"/>
                  </a:cubicBezTo>
                  <a:lnTo>
                    <a:pt x="8335" y="7502"/>
                  </a:lnTo>
                  <a:lnTo>
                    <a:pt x="8550" y="7502"/>
                  </a:lnTo>
                  <a:cubicBezTo>
                    <a:pt x="9098" y="7502"/>
                    <a:pt x="9526" y="7097"/>
                    <a:pt x="9621" y="6597"/>
                  </a:cubicBezTo>
                  <a:lnTo>
                    <a:pt x="9764" y="5740"/>
                  </a:lnTo>
                  <a:cubicBezTo>
                    <a:pt x="9812" y="5645"/>
                    <a:pt x="9717" y="5549"/>
                    <a:pt x="9621" y="5525"/>
                  </a:cubicBezTo>
                  <a:cubicBezTo>
                    <a:pt x="9526" y="5525"/>
                    <a:pt x="9455" y="5597"/>
                    <a:pt x="9455" y="5668"/>
                  </a:cubicBezTo>
                  <a:lnTo>
                    <a:pt x="9288" y="6502"/>
                  </a:lnTo>
                  <a:cubicBezTo>
                    <a:pt x="9240" y="6859"/>
                    <a:pt x="8907" y="7097"/>
                    <a:pt x="8550" y="7097"/>
                  </a:cubicBezTo>
                  <a:lnTo>
                    <a:pt x="2239" y="7097"/>
                  </a:lnTo>
                  <a:cubicBezTo>
                    <a:pt x="1882" y="7097"/>
                    <a:pt x="1548" y="6835"/>
                    <a:pt x="1501" y="6478"/>
                  </a:cubicBezTo>
                  <a:lnTo>
                    <a:pt x="1001" y="3739"/>
                  </a:lnTo>
                  <a:lnTo>
                    <a:pt x="6788" y="3739"/>
                  </a:lnTo>
                  <a:cubicBezTo>
                    <a:pt x="6883" y="3739"/>
                    <a:pt x="6978" y="3668"/>
                    <a:pt x="6978" y="3597"/>
                  </a:cubicBezTo>
                  <a:cubicBezTo>
                    <a:pt x="6978" y="3501"/>
                    <a:pt x="6907" y="3406"/>
                    <a:pt x="6788" y="3406"/>
                  </a:cubicBezTo>
                  <a:lnTo>
                    <a:pt x="548" y="3406"/>
                  </a:lnTo>
                  <a:cubicBezTo>
                    <a:pt x="405" y="3406"/>
                    <a:pt x="239" y="3287"/>
                    <a:pt x="239" y="3120"/>
                  </a:cubicBezTo>
                  <a:lnTo>
                    <a:pt x="239" y="2525"/>
                  </a:lnTo>
                  <a:cubicBezTo>
                    <a:pt x="239" y="2430"/>
                    <a:pt x="334" y="2334"/>
                    <a:pt x="429" y="2334"/>
                  </a:cubicBezTo>
                  <a:lnTo>
                    <a:pt x="4239" y="2334"/>
                  </a:lnTo>
                  <a:cubicBezTo>
                    <a:pt x="4263" y="2334"/>
                    <a:pt x="4287" y="2334"/>
                    <a:pt x="4335" y="2311"/>
                  </a:cubicBezTo>
                  <a:cubicBezTo>
                    <a:pt x="4454" y="2168"/>
                    <a:pt x="4358" y="2001"/>
                    <a:pt x="4216" y="2001"/>
                  </a:cubicBezTo>
                  <a:lnTo>
                    <a:pt x="1858" y="2001"/>
                  </a:lnTo>
                  <a:lnTo>
                    <a:pt x="1858" y="1406"/>
                  </a:lnTo>
                  <a:cubicBezTo>
                    <a:pt x="1858" y="906"/>
                    <a:pt x="2263" y="501"/>
                    <a:pt x="2787" y="501"/>
                  </a:cubicBezTo>
                  <a:lnTo>
                    <a:pt x="4454" y="501"/>
                  </a:lnTo>
                  <a:cubicBezTo>
                    <a:pt x="4739" y="501"/>
                    <a:pt x="5001" y="620"/>
                    <a:pt x="5216" y="786"/>
                  </a:cubicBezTo>
                  <a:cubicBezTo>
                    <a:pt x="4859" y="1025"/>
                    <a:pt x="4620" y="1477"/>
                    <a:pt x="4739" y="1977"/>
                  </a:cubicBezTo>
                  <a:cubicBezTo>
                    <a:pt x="4811" y="2191"/>
                    <a:pt x="4978" y="2334"/>
                    <a:pt x="5216" y="2334"/>
                  </a:cubicBezTo>
                  <a:lnTo>
                    <a:pt x="7335" y="2334"/>
                  </a:lnTo>
                  <a:cubicBezTo>
                    <a:pt x="7383" y="2334"/>
                    <a:pt x="7430" y="2430"/>
                    <a:pt x="7383" y="2453"/>
                  </a:cubicBezTo>
                  <a:cubicBezTo>
                    <a:pt x="7242" y="2611"/>
                    <a:pt x="7335" y="2795"/>
                    <a:pt x="7469" y="2795"/>
                  </a:cubicBezTo>
                  <a:cubicBezTo>
                    <a:pt x="7517" y="2795"/>
                    <a:pt x="7571" y="2772"/>
                    <a:pt x="7621" y="2715"/>
                  </a:cubicBezTo>
                  <a:lnTo>
                    <a:pt x="7621" y="2692"/>
                  </a:lnTo>
                  <a:cubicBezTo>
                    <a:pt x="7669" y="2311"/>
                    <a:pt x="7359" y="1977"/>
                    <a:pt x="7002" y="1977"/>
                  </a:cubicBezTo>
                  <a:lnTo>
                    <a:pt x="5192" y="1977"/>
                  </a:lnTo>
                  <a:cubicBezTo>
                    <a:pt x="5168" y="1977"/>
                    <a:pt x="5120" y="1953"/>
                    <a:pt x="5120" y="1930"/>
                  </a:cubicBezTo>
                  <a:cubicBezTo>
                    <a:pt x="4978" y="1406"/>
                    <a:pt x="5335" y="929"/>
                    <a:pt x="5835" y="929"/>
                  </a:cubicBezTo>
                  <a:cubicBezTo>
                    <a:pt x="6049" y="929"/>
                    <a:pt x="6264" y="1025"/>
                    <a:pt x="6406" y="1167"/>
                  </a:cubicBezTo>
                  <a:cubicBezTo>
                    <a:pt x="6478" y="1239"/>
                    <a:pt x="6526" y="1239"/>
                    <a:pt x="6597" y="1239"/>
                  </a:cubicBezTo>
                  <a:cubicBezTo>
                    <a:pt x="6645" y="1215"/>
                    <a:pt x="6716" y="1144"/>
                    <a:pt x="6716" y="1096"/>
                  </a:cubicBezTo>
                  <a:lnTo>
                    <a:pt x="6716" y="739"/>
                  </a:lnTo>
                  <a:cubicBezTo>
                    <a:pt x="6716" y="667"/>
                    <a:pt x="6740" y="644"/>
                    <a:pt x="6764" y="620"/>
                  </a:cubicBezTo>
                  <a:cubicBezTo>
                    <a:pt x="7000" y="375"/>
                    <a:pt x="7251" y="274"/>
                    <a:pt x="7477" y="274"/>
                  </a:cubicBezTo>
                  <a:cubicBezTo>
                    <a:pt x="7889" y="274"/>
                    <a:pt x="8216" y="609"/>
                    <a:pt x="8216" y="1025"/>
                  </a:cubicBezTo>
                  <a:lnTo>
                    <a:pt x="8216" y="1096"/>
                  </a:lnTo>
                  <a:cubicBezTo>
                    <a:pt x="8216" y="1144"/>
                    <a:pt x="8264" y="1215"/>
                    <a:pt x="8312" y="1239"/>
                  </a:cubicBezTo>
                  <a:cubicBezTo>
                    <a:pt x="8339" y="1257"/>
                    <a:pt x="8373" y="1265"/>
                    <a:pt x="8408" y="1265"/>
                  </a:cubicBezTo>
                  <a:cubicBezTo>
                    <a:pt x="8464" y="1265"/>
                    <a:pt x="8520" y="1245"/>
                    <a:pt x="8550" y="1215"/>
                  </a:cubicBezTo>
                  <a:cubicBezTo>
                    <a:pt x="8693" y="1048"/>
                    <a:pt x="8907" y="929"/>
                    <a:pt x="9121" y="929"/>
                  </a:cubicBezTo>
                  <a:cubicBezTo>
                    <a:pt x="9526" y="929"/>
                    <a:pt x="9860" y="1263"/>
                    <a:pt x="9860" y="1691"/>
                  </a:cubicBezTo>
                  <a:lnTo>
                    <a:pt x="9860" y="4216"/>
                  </a:lnTo>
                  <a:cubicBezTo>
                    <a:pt x="9860" y="4359"/>
                    <a:pt x="9812" y="4478"/>
                    <a:pt x="9717" y="4597"/>
                  </a:cubicBezTo>
                  <a:cubicBezTo>
                    <a:pt x="9621" y="4692"/>
                    <a:pt x="9479" y="4740"/>
                    <a:pt x="9336" y="4740"/>
                  </a:cubicBezTo>
                  <a:cubicBezTo>
                    <a:pt x="9050" y="4740"/>
                    <a:pt x="8812" y="4501"/>
                    <a:pt x="8812" y="4216"/>
                  </a:cubicBezTo>
                  <a:lnTo>
                    <a:pt x="8812" y="4097"/>
                  </a:lnTo>
                  <a:lnTo>
                    <a:pt x="8812" y="4073"/>
                  </a:lnTo>
                  <a:cubicBezTo>
                    <a:pt x="8786" y="3994"/>
                    <a:pt x="8716" y="3959"/>
                    <a:pt x="8647" y="3959"/>
                  </a:cubicBezTo>
                  <a:cubicBezTo>
                    <a:pt x="8590" y="3959"/>
                    <a:pt x="8534" y="3982"/>
                    <a:pt x="8502" y="4025"/>
                  </a:cubicBezTo>
                  <a:cubicBezTo>
                    <a:pt x="8455" y="4097"/>
                    <a:pt x="8407" y="4120"/>
                    <a:pt x="8335" y="4120"/>
                  </a:cubicBezTo>
                  <a:lnTo>
                    <a:pt x="8193" y="4120"/>
                  </a:lnTo>
                  <a:cubicBezTo>
                    <a:pt x="7931" y="4120"/>
                    <a:pt x="7692" y="3882"/>
                    <a:pt x="7692" y="3597"/>
                  </a:cubicBezTo>
                  <a:lnTo>
                    <a:pt x="7692" y="3382"/>
                  </a:lnTo>
                  <a:cubicBezTo>
                    <a:pt x="7669" y="3263"/>
                    <a:pt x="7597" y="3215"/>
                    <a:pt x="7478" y="3215"/>
                  </a:cubicBezTo>
                  <a:cubicBezTo>
                    <a:pt x="7383" y="3215"/>
                    <a:pt x="7335" y="3287"/>
                    <a:pt x="7335" y="3382"/>
                  </a:cubicBezTo>
                  <a:lnTo>
                    <a:pt x="7335" y="3597"/>
                  </a:lnTo>
                  <a:cubicBezTo>
                    <a:pt x="7335" y="4073"/>
                    <a:pt x="7716" y="4454"/>
                    <a:pt x="8193" y="4454"/>
                  </a:cubicBezTo>
                  <a:lnTo>
                    <a:pt x="8216" y="4454"/>
                  </a:lnTo>
                  <a:cubicBezTo>
                    <a:pt x="8312" y="4454"/>
                    <a:pt x="8431" y="4430"/>
                    <a:pt x="8526" y="4406"/>
                  </a:cubicBezTo>
                  <a:cubicBezTo>
                    <a:pt x="8574" y="4811"/>
                    <a:pt x="8931" y="5121"/>
                    <a:pt x="9359" y="5144"/>
                  </a:cubicBezTo>
                  <a:cubicBezTo>
                    <a:pt x="9598" y="5144"/>
                    <a:pt x="9812" y="5049"/>
                    <a:pt x="9979" y="4906"/>
                  </a:cubicBezTo>
                  <a:cubicBezTo>
                    <a:pt x="10169" y="4716"/>
                    <a:pt x="10241" y="4525"/>
                    <a:pt x="10241" y="4287"/>
                  </a:cubicBezTo>
                  <a:lnTo>
                    <a:pt x="10241" y="3763"/>
                  </a:lnTo>
                  <a:lnTo>
                    <a:pt x="10312" y="3763"/>
                  </a:lnTo>
                  <a:cubicBezTo>
                    <a:pt x="10669" y="3763"/>
                    <a:pt x="10931" y="3477"/>
                    <a:pt x="10931" y="3144"/>
                  </a:cubicBezTo>
                  <a:lnTo>
                    <a:pt x="10931" y="2692"/>
                  </a:lnTo>
                  <a:cubicBezTo>
                    <a:pt x="10931" y="2334"/>
                    <a:pt x="10645" y="2072"/>
                    <a:pt x="10312" y="2049"/>
                  </a:cubicBezTo>
                  <a:lnTo>
                    <a:pt x="10241" y="2049"/>
                  </a:lnTo>
                  <a:lnTo>
                    <a:pt x="10241" y="1787"/>
                  </a:lnTo>
                  <a:cubicBezTo>
                    <a:pt x="10241" y="1191"/>
                    <a:pt x="9741" y="667"/>
                    <a:pt x="9145" y="667"/>
                  </a:cubicBezTo>
                  <a:cubicBezTo>
                    <a:pt x="8931" y="667"/>
                    <a:pt x="8764" y="739"/>
                    <a:pt x="8621" y="834"/>
                  </a:cubicBezTo>
                  <a:cubicBezTo>
                    <a:pt x="8502" y="358"/>
                    <a:pt x="8073" y="1"/>
                    <a:pt x="7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3"/>
            <p:cNvSpPr/>
            <p:nvPr/>
          </p:nvSpPr>
          <p:spPr>
            <a:xfrm>
              <a:off x="6506821" y="4231712"/>
              <a:ext cx="10970" cy="64775"/>
            </a:xfrm>
            <a:custGeom>
              <a:rect b="b" l="l" r="r" t="t"/>
              <a:pathLst>
                <a:path extrusionOk="0" h="1978" w="335">
                  <a:moveTo>
                    <a:pt x="191" y="1"/>
                  </a:moveTo>
                  <a:cubicBezTo>
                    <a:pt x="96" y="1"/>
                    <a:pt x="1" y="72"/>
                    <a:pt x="1" y="191"/>
                  </a:cubicBezTo>
                  <a:lnTo>
                    <a:pt x="1" y="1787"/>
                  </a:lnTo>
                  <a:cubicBezTo>
                    <a:pt x="1" y="1882"/>
                    <a:pt x="96" y="1977"/>
                    <a:pt x="191" y="1977"/>
                  </a:cubicBezTo>
                  <a:cubicBezTo>
                    <a:pt x="263" y="1930"/>
                    <a:pt x="334" y="1858"/>
                    <a:pt x="334" y="1763"/>
                  </a:cubicBezTo>
                  <a:lnTo>
                    <a:pt x="334" y="191"/>
                  </a:lnTo>
                  <a:cubicBezTo>
                    <a:pt x="334" y="96"/>
                    <a:pt x="263"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53"/>
          <p:cNvGrpSpPr/>
          <p:nvPr/>
        </p:nvGrpSpPr>
        <p:grpSpPr>
          <a:xfrm>
            <a:off x="7083930" y="4231712"/>
            <a:ext cx="283888" cy="358782"/>
            <a:chOff x="7083930" y="4231712"/>
            <a:chExt cx="283888" cy="358782"/>
          </a:xfrm>
        </p:grpSpPr>
        <p:sp>
          <p:nvSpPr>
            <p:cNvPr id="2086" name="Google Shape;2086;p53"/>
            <p:cNvSpPr/>
            <p:nvPr/>
          </p:nvSpPr>
          <p:spPr>
            <a:xfrm>
              <a:off x="7204015" y="4450858"/>
              <a:ext cx="40607" cy="41360"/>
            </a:xfrm>
            <a:custGeom>
              <a:rect b="b" l="l" r="r" t="t"/>
              <a:pathLst>
                <a:path extrusionOk="0" h="1263" w="1240">
                  <a:moveTo>
                    <a:pt x="620" y="334"/>
                  </a:moveTo>
                  <a:cubicBezTo>
                    <a:pt x="810" y="334"/>
                    <a:pt x="930" y="453"/>
                    <a:pt x="930" y="644"/>
                  </a:cubicBezTo>
                  <a:cubicBezTo>
                    <a:pt x="930" y="786"/>
                    <a:pt x="763" y="929"/>
                    <a:pt x="620" y="929"/>
                  </a:cubicBezTo>
                  <a:cubicBezTo>
                    <a:pt x="477" y="929"/>
                    <a:pt x="334" y="810"/>
                    <a:pt x="334" y="644"/>
                  </a:cubicBezTo>
                  <a:cubicBezTo>
                    <a:pt x="334" y="477"/>
                    <a:pt x="453" y="334"/>
                    <a:pt x="620" y="334"/>
                  </a:cubicBezTo>
                  <a:close/>
                  <a:moveTo>
                    <a:pt x="620" y="1"/>
                  </a:moveTo>
                  <a:cubicBezTo>
                    <a:pt x="263" y="1"/>
                    <a:pt x="1" y="310"/>
                    <a:pt x="1" y="644"/>
                  </a:cubicBezTo>
                  <a:cubicBezTo>
                    <a:pt x="1" y="953"/>
                    <a:pt x="287" y="1263"/>
                    <a:pt x="620" y="1263"/>
                  </a:cubicBezTo>
                  <a:cubicBezTo>
                    <a:pt x="977" y="1263"/>
                    <a:pt x="1239" y="953"/>
                    <a:pt x="1239" y="644"/>
                  </a:cubicBezTo>
                  <a:cubicBezTo>
                    <a:pt x="1239" y="310"/>
                    <a:pt x="977"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3"/>
            <p:cNvSpPr/>
            <p:nvPr/>
          </p:nvSpPr>
          <p:spPr>
            <a:xfrm>
              <a:off x="7083930" y="4231712"/>
              <a:ext cx="283888" cy="358782"/>
            </a:xfrm>
            <a:custGeom>
              <a:rect b="b" l="l" r="r" t="t"/>
              <a:pathLst>
                <a:path extrusionOk="0" h="10956" w="8669">
                  <a:moveTo>
                    <a:pt x="4269" y="352"/>
                  </a:moveTo>
                  <a:cubicBezTo>
                    <a:pt x="4322" y="352"/>
                    <a:pt x="4376" y="354"/>
                    <a:pt x="4430" y="358"/>
                  </a:cubicBezTo>
                  <a:cubicBezTo>
                    <a:pt x="5692" y="429"/>
                    <a:pt x="6668" y="1501"/>
                    <a:pt x="6668" y="2739"/>
                  </a:cubicBezTo>
                  <a:lnTo>
                    <a:pt x="6668" y="4383"/>
                  </a:lnTo>
                  <a:lnTo>
                    <a:pt x="6311" y="4383"/>
                  </a:lnTo>
                  <a:lnTo>
                    <a:pt x="6311" y="2716"/>
                  </a:lnTo>
                  <a:cubicBezTo>
                    <a:pt x="6311" y="1620"/>
                    <a:pt x="5406" y="691"/>
                    <a:pt x="4311" y="691"/>
                  </a:cubicBezTo>
                  <a:cubicBezTo>
                    <a:pt x="4144" y="691"/>
                    <a:pt x="3977" y="715"/>
                    <a:pt x="3811" y="739"/>
                  </a:cubicBezTo>
                  <a:cubicBezTo>
                    <a:pt x="3715" y="787"/>
                    <a:pt x="3668" y="834"/>
                    <a:pt x="3692" y="930"/>
                  </a:cubicBezTo>
                  <a:cubicBezTo>
                    <a:pt x="3692" y="1029"/>
                    <a:pt x="3774" y="1078"/>
                    <a:pt x="3857" y="1078"/>
                  </a:cubicBezTo>
                  <a:cubicBezTo>
                    <a:pt x="3873" y="1078"/>
                    <a:pt x="3890" y="1076"/>
                    <a:pt x="3906" y="1072"/>
                  </a:cubicBezTo>
                  <a:cubicBezTo>
                    <a:pt x="4028" y="1040"/>
                    <a:pt x="4157" y="1024"/>
                    <a:pt x="4287" y="1024"/>
                  </a:cubicBezTo>
                  <a:cubicBezTo>
                    <a:pt x="4535" y="1024"/>
                    <a:pt x="4791" y="1082"/>
                    <a:pt x="5025" y="1191"/>
                  </a:cubicBezTo>
                  <a:cubicBezTo>
                    <a:pt x="5525" y="1430"/>
                    <a:pt x="5954" y="2120"/>
                    <a:pt x="5954" y="2716"/>
                  </a:cubicBezTo>
                  <a:lnTo>
                    <a:pt x="5954" y="4383"/>
                  </a:lnTo>
                  <a:lnTo>
                    <a:pt x="2620" y="4383"/>
                  </a:lnTo>
                  <a:lnTo>
                    <a:pt x="2620" y="2716"/>
                  </a:lnTo>
                  <a:cubicBezTo>
                    <a:pt x="2620" y="2120"/>
                    <a:pt x="2953" y="1549"/>
                    <a:pt x="3453" y="1263"/>
                  </a:cubicBezTo>
                  <a:cubicBezTo>
                    <a:pt x="3549" y="1191"/>
                    <a:pt x="3573" y="1096"/>
                    <a:pt x="3501" y="1025"/>
                  </a:cubicBezTo>
                  <a:cubicBezTo>
                    <a:pt x="3469" y="961"/>
                    <a:pt x="3416" y="930"/>
                    <a:pt x="3356" y="930"/>
                  </a:cubicBezTo>
                  <a:cubicBezTo>
                    <a:pt x="3326" y="930"/>
                    <a:pt x="3295" y="937"/>
                    <a:pt x="3263" y="953"/>
                  </a:cubicBezTo>
                  <a:cubicBezTo>
                    <a:pt x="2644" y="1311"/>
                    <a:pt x="2287" y="2001"/>
                    <a:pt x="2287" y="2716"/>
                  </a:cubicBezTo>
                  <a:lnTo>
                    <a:pt x="2287" y="4383"/>
                  </a:lnTo>
                  <a:lnTo>
                    <a:pt x="1929" y="4383"/>
                  </a:lnTo>
                  <a:lnTo>
                    <a:pt x="1929" y="2716"/>
                  </a:lnTo>
                  <a:cubicBezTo>
                    <a:pt x="1929" y="1435"/>
                    <a:pt x="2983" y="352"/>
                    <a:pt x="4269" y="352"/>
                  </a:cubicBezTo>
                  <a:close/>
                  <a:moveTo>
                    <a:pt x="7097" y="4787"/>
                  </a:moveTo>
                  <a:cubicBezTo>
                    <a:pt x="7240" y="4787"/>
                    <a:pt x="7383" y="4907"/>
                    <a:pt x="7383" y="5097"/>
                  </a:cubicBezTo>
                  <a:lnTo>
                    <a:pt x="7383" y="5192"/>
                  </a:lnTo>
                  <a:lnTo>
                    <a:pt x="7383" y="5573"/>
                  </a:lnTo>
                  <a:cubicBezTo>
                    <a:pt x="7383" y="6192"/>
                    <a:pt x="7168" y="6812"/>
                    <a:pt x="6787" y="7336"/>
                  </a:cubicBezTo>
                  <a:cubicBezTo>
                    <a:pt x="6740" y="7407"/>
                    <a:pt x="6740" y="7502"/>
                    <a:pt x="6811" y="7574"/>
                  </a:cubicBezTo>
                  <a:cubicBezTo>
                    <a:pt x="6851" y="7593"/>
                    <a:pt x="6890" y="7605"/>
                    <a:pt x="6926" y="7605"/>
                  </a:cubicBezTo>
                  <a:cubicBezTo>
                    <a:pt x="6977" y="7605"/>
                    <a:pt x="7022" y="7582"/>
                    <a:pt x="7049" y="7526"/>
                  </a:cubicBezTo>
                  <a:cubicBezTo>
                    <a:pt x="7502" y="6978"/>
                    <a:pt x="7716" y="6288"/>
                    <a:pt x="7716" y="5573"/>
                  </a:cubicBezTo>
                  <a:lnTo>
                    <a:pt x="7716" y="5454"/>
                  </a:lnTo>
                  <a:cubicBezTo>
                    <a:pt x="8073" y="5669"/>
                    <a:pt x="8288" y="6050"/>
                    <a:pt x="8288" y="6502"/>
                  </a:cubicBezTo>
                  <a:lnTo>
                    <a:pt x="8288" y="8002"/>
                  </a:lnTo>
                  <a:cubicBezTo>
                    <a:pt x="8288" y="9431"/>
                    <a:pt x="7121" y="10598"/>
                    <a:pt x="5692" y="10598"/>
                  </a:cubicBezTo>
                  <a:lnTo>
                    <a:pt x="2930" y="10598"/>
                  </a:lnTo>
                  <a:cubicBezTo>
                    <a:pt x="1501" y="10598"/>
                    <a:pt x="334" y="9431"/>
                    <a:pt x="334" y="8002"/>
                  </a:cubicBezTo>
                  <a:lnTo>
                    <a:pt x="334" y="6431"/>
                  </a:lnTo>
                  <a:cubicBezTo>
                    <a:pt x="334" y="6026"/>
                    <a:pt x="572" y="5621"/>
                    <a:pt x="905" y="5430"/>
                  </a:cubicBezTo>
                  <a:lnTo>
                    <a:pt x="905" y="5502"/>
                  </a:lnTo>
                  <a:cubicBezTo>
                    <a:pt x="905" y="7264"/>
                    <a:pt x="2334" y="8693"/>
                    <a:pt x="4073" y="8693"/>
                  </a:cubicBezTo>
                  <a:lnTo>
                    <a:pt x="4549" y="8693"/>
                  </a:lnTo>
                  <a:cubicBezTo>
                    <a:pt x="5311" y="8693"/>
                    <a:pt x="6025" y="8431"/>
                    <a:pt x="6573" y="7979"/>
                  </a:cubicBezTo>
                  <a:cubicBezTo>
                    <a:pt x="6645" y="7931"/>
                    <a:pt x="6668" y="7812"/>
                    <a:pt x="6621" y="7740"/>
                  </a:cubicBezTo>
                  <a:cubicBezTo>
                    <a:pt x="6576" y="7710"/>
                    <a:pt x="6511" y="7680"/>
                    <a:pt x="6458" y="7680"/>
                  </a:cubicBezTo>
                  <a:cubicBezTo>
                    <a:pt x="6427" y="7680"/>
                    <a:pt x="6400" y="7690"/>
                    <a:pt x="6383" y="7717"/>
                  </a:cubicBezTo>
                  <a:cubicBezTo>
                    <a:pt x="5859" y="8121"/>
                    <a:pt x="5216" y="8360"/>
                    <a:pt x="4549" y="8360"/>
                  </a:cubicBezTo>
                  <a:lnTo>
                    <a:pt x="4049" y="8360"/>
                  </a:lnTo>
                  <a:cubicBezTo>
                    <a:pt x="2477" y="8360"/>
                    <a:pt x="1215" y="7097"/>
                    <a:pt x="1215" y="5549"/>
                  </a:cubicBezTo>
                  <a:lnTo>
                    <a:pt x="1215" y="5145"/>
                  </a:lnTo>
                  <a:lnTo>
                    <a:pt x="1215" y="5097"/>
                  </a:lnTo>
                  <a:cubicBezTo>
                    <a:pt x="1215" y="4954"/>
                    <a:pt x="1334" y="4787"/>
                    <a:pt x="1524" y="4787"/>
                  </a:cubicBezTo>
                  <a:close/>
                  <a:moveTo>
                    <a:pt x="4306" y="0"/>
                  </a:moveTo>
                  <a:cubicBezTo>
                    <a:pt x="4292" y="0"/>
                    <a:pt x="4278" y="1"/>
                    <a:pt x="4263" y="1"/>
                  </a:cubicBezTo>
                  <a:cubicBezTo>
                    <a:pt x="2810" y="25"/>
                    <a:pt x="1620" y="1215"/>
                    <a:pt x="1620" y="2716"/>
                  </a:cubicBezTo>
                  <a:lnTo>
                    <a:pt x="1620" y="4383"/>
                  </a:lnTo>
                  <a:lnTo>
                    <a:pt x="1548" y="4383"/>
                  </a:lnTo>
                  <a:cubicBezTo>
                    <a:pt x="1215" y="4383"/>
                    <a:pt x="929" y="4645"/>
                    <a:pt x="929" y="4978"/>
                  </a:cubicBezTo>
                  <a:cubicBezTo>
                    <a:pt x="358" y="5216"/>
                    <a:pt x="0" y="5788"/>
                    <a:pt x="0" y="6407"/>
                  </a:cubicBezTo>
                  <a:lnTo>
                    <a:pt x="0" y="8002"/>
                  </a:lnTo>
                  <a:cubicBezTo>
                    <a:pt x="0" y="9646"/>
                    <a:pt x="1310" y="10955"/>
                    <a:pt x="2953" y="10955"/>
                  </a:cubicBezTo>
                  <a:lnTo>
                    <a:pt x="5716" y="10955"/>
                  </a:lnTo>
                  <a:cubicBezTo>
                    <a:pt x="7359" y="10955"/>
                    <a:pt x="8669" y="9646"/>
                    <a:pt x="8669" y="8002"/>
                  </a:cubicBezTo>
                  <a:lnTo>
                    <a:pt x="8669" y="6407"/>
                  </a:lnTo>
                  <a:cubicBezTo>
                    <a:pt x="8645" y="5764"/>
                    <a:pt x="8240" y="5216"/>
                    <a:pt x="7692" y="4978"/>
                  </a:cubicBezTo>
                  <a:cubicBezTo>
                    <a:pt x="7645" y="4645"/>
                    <a:pt x="7383" y="4383"/>
                    <a:pt x="7049" y="4383"/>
                  </a:cubicBezTo>
                  <a:lnTo>
                    <a:pt x="7026" y="4383"/>
                  </a:lnTo>
                  <a:lnTo>
                    <a:pt x="7026" y="2739"/>
                  </a:lnTo>
                  <a:cubicBezTo>
                    <a:pt x="7026" y="1230"/>
                    <a:pt x="5811" y="0"/>
                    <a:pt x="43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 name="Google Shape;2088;p53"/>
          <p:cNvGrpSpPr/>
          <p:nvPr/>
        </p:nvGrpSpPr>
        <p:grpSpPr>
          <a:xfrm>
            <a:off x="7833389" y="4229387"/>
            <a:ext cx="298690" cy="361107"/>
            <a:chOff x="7833389" y="4229387"/>
            <a:chExt cx="298690" cy="361107"/>
          </a:xfrm>
        </p:grpSpPr>
        <p:sp>
          <p:nvSpPr>
            <p:cNvPr id="2089" name="Google Shape;2089;p53"/>
            <p:cNvSpPr/>
            <p:nvPr/>
          </p:nvSpPr>
          <p:spPr>
            <a:xfrm>
              <a:off x="7885621" y="4352321"/>
              <a:ext cx="192654" cy="184368"/>
            </a:xfrm>
            <a:custGeom>
              <a:rect b="b" l="l" r="r" t="t"/>
              <a:pathLst>
                <a:path extrusionOk="0" h="5630" w="5883">
                  <a:moveTo>
                    <a:pt x="1809" y="0"/>
                  </a:moveTo>
                  <a:cubicBezTo>
                    <a:pt x="1785" y="0"/>
                    <a:pt x="1762" y="3"/>
                    <a:pt x="1739" y="9"/>
                  </a:cubicBezTo>
                  <a:cubicBezTo>
                    <a:pt x="667" y="485"/>
                    <a:pt x="1" y="1533"/>
                    <a:pt x="1" y="2676"/>
                  </a:cubicBezTo>
                  <a:cubicBezTo>
                    <a:pt x="1" y="4319"/>
                    <a:pt x="1310" y="5629"/>
                    <a:pt x="2930" y="5629"/>
                  </a:cubicBezTo>
                  <a:cubicBezTo>
                    <a:pt x="4573" y="5629"/>
                    <a:pt x="5883" y="4319"/>
                    <a:pt x="5883" y="2676"/>
                  </a:cubicBezTo>
                  <a:cubicBezTo>
                    <a:pt x="5883" y="1533"/>
                    <a:pt x="5192" y="485"/>
                    <a:pt x="4168" y="9"/>
                  </a:cubicBezTo>
                  <a:cubicBezTo>
                    <a:pt x="4146" y="3"/>
                    <a:pt x="4123" y="0"/>
                    <a:pt x="4101" y="0"/>
                  </a:cubicBezTo>
                  <a:cubicBezTo>
                    <a:pt x="4031" y="0"/>
                    <a:pt x="3966" y="31"/>
                    <a:pt x="3930" y="104"/>
                  </a:cubicBezTo>
                  <a:cubicBezTo>
                    <a:pt x="3882" y="199"/>
                    <a:pt x="3930" y="271"/>
                    <a:pt x="4001" y="342"/>
                  </a:cubicBezTo>
                  <a:cubicBezTo>
                    <a:pt x="4930" y="747"/>
                    <a:pt x="5526" y="1676"/>
                    <a:pt x="5526" y="2724"/>
                  </a:cubicBezTo>
                  <a:cubicBezTo>
                    <a:pt x="5526" y="4153"/>
                    <a:pt x="4359" y="5320"/>
                    <a:pt x="2930" y="5320"/>
                  </a:cubicBezTo>
                  <a:cubicBezTo>
                    <a:pt x="1501" y="5320"/>
                    <a:pt x="358" y="4153"/>
                    <a:pt x="358" y="2724"/>
                  </a:cubicBezTo>
                  <a:cubicBezTo>
                    <a:pt x="358" y="1700"/>
                    <a:pt x="953" y="747"/>
                    <a:pt x="1906" y="342"/>
                  </a:cubicBezTo>
                  <a:cubicBezTo>
                    <a:pt x="1977" y="319"/>
                    <a:pt x="2025" y="199"/>
                    <a:pt x="1977" y="104"/>
                  </a:cubicBezTo>
                  <a:cubicBezTo>
                    <a:pt x="1959" y="31"/>
                    <a:pt x="1885" y="0"/>
                    <a:pt x="18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3"/>
            <p:cNvSpPr/>
            <p:nvPr/>
          </p:nvSpPr>
          <p:spPr>
            <a:xfrm>
              <a:off x="7833389" y="4229387"/>
              <a:ext cx="266728" cy="274621"/>
            </a:xfrm>
            <a:custGeom>
              <a:rect b="b" l="l" r="r" t="t"/>
              <a:pathLst>
                <a:path extrusionOk="0" h="8386" w="8145">
                  <a:moveTo>
                    <a:pt x="6406" y="405"/>
                  </a:moveTo>
                  <a:cubicBezTo>
                    <a:pt x="6549" y="405"/>
                    <a:pt x="6716" y="524"/>
                    <a:pt x="6716" y="691"/>
                  </a:cubicBezTo>
                  <a:lnTo>
                    <a:pt x="6716" y="1382"/>
                  </a:lnTo>
                  <a:lnTo>
                    <a:pt x="6406" y="1262"/>
                  </a:lnTo>
                  <a:cubicBezTo>
                    <a:pt x="6325" y="1232"/>
                    <a:pt x="6240" y="1218"/>
                    <a:pt x="6156" y="1218"/>
                  </a:cubicBezTo>
                  <a:cubicBezTo>
                    <a:pt x="5847" y="1218"/>
                    <a:pt x="5547" y="1410"/>
                    <a:pt x="5454" y="1691"/>
                  </a:cubicBezTo>
                  <a:cubicBezTo>
                    <a:pt x="5430" y="1739"/>
                    <a:pt x="5430" y="1834"/>
                    <a:pt x="5382" y="1882"/>
                  </a:cubicBezTo>
                  <a:cubicBezTo>
                    <a:pt x="5120" y="1834"/>
                    <a:pt x="4858" y="1834"/>
                    <a:pt x="4549" y="1834"/>
                  </a:cubicBezTo>
                  <a:cubicBezTo>
                    <a:pt x="4287" y="1834"/>
                    <a:pt x="4001" y="1858"/>
                    <a:pt x="3739" y="1882"/>
                  </a:cubicBezTo>
                  <a:cubicBezTo>
                    <a:pt x="3739" y="1810"/>
                    <a:pt x="3691" y="1739"/>
                    <a:pt x="3667" y="1691"/>
                  </a:cubicBezTo>
                  <a:cubicBezTo>
                    <a:pt x="3559" y="1382"/>
                    <a:pt x="3283" y="1212"/>
                    <a:pt x="2990" y="1212"/>
                  </a:cubicBezTo>
                  <a:cubicBezTo>
                    <a:pt x="2898" y="1212"/>
                    <a:pt x="2805" y="1229"/>
                    <a:pt x="2715" y="1262"/>
                  </a:cubicBezTo>
                  <a:lnTo>
                    <a:pt x="2405" y="1382"/>
                  </a:lnTo>
                  <a:lnTo>
                    <a:pt x="2429" y="667"/>
                  </a:lnTo>
                  <a:cubicBezTo>
                    <a:pt x="2429" y="524"/>
                    <a:pt x="2548" y="405"/>
                    <a:pt x="2715" y="405"/>
                  </a:cubicBezTo>
                  <a:close/>
                  <a:moveTo>
                    <a:pt x="2965" y="1586"/>
                  </a:moveTo>
                  <a:cubicBezTo>
                    <a:pt x="3128" y="1586"/>
                    <a:pt x="3280" y="1694"/>
                    <a:pt x="3334" y="1858"/>
                  </a:cubicBezTo>
                  <a:cubicBezTo>
                    <a:pt x="3382" y="1929"/>
                    <a:pt x="3382" y="1977"/>
                    <a:pt x="3382" y="2048"/>
                  </a:cubicBezTo>
                  <a:cubicBezTo>
                    <a:pt x="2810" y="2191"/>
                    <a:pt x="2262" y="2453"/>
                    <a:pt x="1786" y="2810"/>
                  </a:cubicBezTo>
                  <a:cubicBezTo>
                    <a:pt x="1643" y="2787"/>
                    <a:pt x="1548" y="2691"/>
                    <a:pt x="1500" y="2548"/>
                  </a:cubicBezTo>
                  <a:cubicBezTo>
                    <a:pt x="1429" y="2358"/>
                    <a:pt x="1524" y="2120"/>
                    <a:pt x="1739" y="2048"/>
                  </a:cubicBezTo>
                  <a:lnTo>
                    <a:pt x="2810" y="1620"/>
                  </a:lnTo>
                  <a:cubicBezTo>
                    <a:pt x="2861" y="1597"/>
                    <a:pt x="2914" y="1586"/>
                    <a:pt x="2965" y="1586"/>
                  </a:cubicBezTo>
                  <a:close/>
                  <a:moveTo>
                    <a:pt x="6099" y="1586"/>
                  </a:moveTo>
                  <a:cubicBezTo>
                    <a:pt x="6151" y="1586"/>
                    <a:pt x="6207" y="1597"/>
                    <a:pt x="6263" y="1620"/>
                  </a:cubicBezTo>
                  <a:lnTo>
                    <a:pt x="7335" y="2048"/>
                  </a:lnTo>
                  <a:cubicBezTo>
                    <a:pt x="7549" y="2120"/>
                    <a:pt x="7668" y="2334"/>
                    <a:pt x="7573" y="2572"/>
                  </a:cubicBezTo>
                  <a:cubicBezTo>
                    <a:pt x="7502" y="2691"/>
                    <a:pt x="7430" y="2810"/>
                    <a:pt x="7263" y="2810"/>
                  </a:cubicBezTo>
                  <a:cubicBezTo>
                    <a:pt x="6787" y="2453"/>
                    <a:pt x="6263" y="2191"/>
                    <a:pt x="5692" y="2048"/>
                  </a:cubicBezTo>
                  <a:cubicBezTo>
                    <a:pt x="5692" y="1977"/>
                    <a:pt x="5692" y="1929"/>
                    <a:pt x="5716" y="1858"/>
                  </a:cubicBezTo>
                  <a:cubicBezTo>
                    <a:pt x="5788" y="1694"/>
                    <a:pt x="5930" y="1586"/>
                    <a:pt x="6099" y="1586"/>
                  </a:cubicBezTo>
                  <a:close/>
                  <a:moveTo>
                    <a:pt x="2691" y="0"/>
                  </a:moveTo>
                  <a:cubicBezTo>
                    <a:pt x="2334" y="0"/>
                    <a:pt x="2072" y="310"/>
                    <a:pt x="2072" y="643"/>
                  </a:cubicBezTo>
                  <a:lnTo>
                    <a:pt x="2072" y="1501"/>
                  </a:lnTo>
                  <a:lnTo>
                    <a:pt x="1643" y="1643"/>
                  </a:lnTo>
                  <a:cubicBezTo>
                    <a:pt x="1262" y="1786"/>
                    <a:pt x="1048" y="2215"/>
                    <a:pt x="1191" y="2596"/>
                  </a:cubicBezTo>
                  <a:cubicBezTo>
                    <a:pt x="1262" y="2787"/>
                    <a:pt x="1381" y="2929"/>
                    <a:pt x="1524" y="3025"/>
                  </a:cubicBezTo>
                  <a:cubicBezTo>
                    <a:pt x="595" y="3858"/>
                    <a:pt x="0" y="5073"/>
                    <a:pt x="0" y="6406"/>
                  </a:cubicBezTo>
                  <a:cubicBezTo>
                    <a:pt x="0" y="7026"/>
                    <a:pt x="119" y="7669"/>
                    <a:pt x="381" y="8216"/>
                  </a:cubicBezTo>
                  <a:cubicBezTo>
                    <a:pt x="429" y="8288"/>
                    <a:pt x="476" y="8312"/>
                    <a:pt x="548" y="8312"/>
                  </a:cubicBezTo>
                  <a:cubicBezTo>
                    <a:pt x="548" y="8375"/>
                    <a:pt x="558" y="8386"/>
                    <a:pt x="572" y="8386"/>
                  </a:cubicBezTo>
                  <a:cubicBezTo>
                    <a:pt x="580" y="8386"/>
                    <a:pt x="587" y="8383"/>
                    <a:pt x="595" y="8383"/>
                  </a:cubicBezTo>
                  <a:cubicBezTo>
                    <a:pt x="691" y="8335"/>
                    <a:pt x="714" y="8216"/>
                    <a:pt x="667" y="8145"/>
                  </a:cubicBezTo>
                  <a:cubicBezTo>
                    <a:pt x="429" y="7597"/>
                    <a:pt x="310" y="7026"/>
                    <a:pt x="310" y="6430"/>
                  </a:cubicBezTo>
                  <a:cubicBezTo>
                    <a:pt x="310" y="4120"/>
                    <a:pt x="2215" y="2215"/>
                    <a:pt x="4525" y="2215"/>
                  </a:cubicBezTo>
                  <a:cubicBezTo>
                    <a:pt x="5811" y="2215"/>
                    <a:pt x="7002" y="2787"/>
                    <a:pt x="7811" y="3787"/>
                  </a:cubicBezTo>
                  <a:cubicBezTo>
                    <a:pt x="7835" y="3834"/>
                    <a:pt x="7889" y="3858"/>
                    <a:pt x="7942" y="3858"/>
                  </a:cubicBezTo>
                  <a:cubicBezTo>
                    <a:pt x="7996" y="3858"/>
                    <a:pt x="8049" y="3834"/>
                    <a:pt x="8073" y="3787"/>
                  </a:cubicBezTo>
                  <a:cubicBezTo>
                    <a:pt x="8145" y="3739"/>
                    <a:pt x="8145" y="3644"/>
                    <a:pt x="8073" y="3596"/>
                  </a:cubicBezTo>
                  <a:cubicBezTo>
                    <a:pt x="7930" y="3406"/>
                    <a:pt x="7740" y="3239"/>
                    <a:pt x="7573" y="3049"/>
                  </a:cubicBezTo>
                  <a:cubicBezTo>
                    <a:pt x="7716" y="2953"/>
                    <a:pt x="7835" y="2834"/>
                    <a:pt x="7906" y="2668"/>
                  </a:cubicBezTo>
                  <a:cubicBezTo>
                    <a:pt x="8049" y="2263"/>
                    <a:pt x="7835" y="1834"/>
                    <a:pt x="7454" y="1667"/>
                  </a:cubicBezTo>
                  <a:lnTo>
                    <a:pt x="7002" y="1501"/>
                  </a:lnTo>
                  <a:lnTo>
                    <a:pt x="7002" y="643"/>
                  </a:lnTo>
                  <a:cubicBezTo>
                    <a:pt x="7002" y="286"/>
                    <a:pt x="6716" y="0"/>
                    <a:pt x="6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3"/>
            <p:cNvSpPr/>
            <p:nvPr/>
          </p:nvSpPr>
          <p:spPr>
            <a:xfrm>
              <a:off x="8029907" y="4435270"/>
              <a:ext cx="17978" cy="10938"/>
            </a:xfrm>
            <a:custGeom>
              <a:rect b="b" l="l" r="r" t="t"/>
              <a:pathLst>
                <a:path extrusionOk="0" h="334" w="549">
                  <a:moveTo>
                    <a:pt x="167" y="0"/>
                  </a:moveTo>
                  <a:cubicBezTo>
                    <a:pt x="72" y="0"/>
                    <a:pt x="0" y="72"/>
                    <a:pt x="0" y="143"/>
                  </a:cubicBezTo>
                  <a:cubicBezTo>
                    <a:pt x="0" y="238"/>
                    <a:pt x="48" y="334"/>
                    <a:pt x="167" y="334"/>
                  </a:cubicBezTo>
                  <a:lnTo>
                    <a:pt x="381" y="334"/>
                  </a:lnTo>
                  <a:cubicBezTo>
                    <a:pt x="477" y="334"/>
                    <a:pt x="548" y="238"/>
                    <a:pt x="548" y="143"/>
                  </a:cubicBezTo>
                  <a:cubicBezTo>
                    <a:pt x="548" y="72"/>
                    <a:pt x="477"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3"/>
            <p:cNvSpPr/>
            <p:nvPr/>
          </p:nvSpPr>
          <p:spPr>
            <a:xfrm>
              <a:off x="7852088" y="4362145"/>
              <a:ext cx="279991" cy="228348"/>
            </a:xfrm>
            <a:custGeom>
              <a:rect b="b" l="l" r="r" t="t"/>
              <a:pathLst>
                <a:path extrusionOk="0" h="6973" w="8550">
                  <a:moveTo>
                    <a:pt x="786" y="5686"/>
                  </a:moveTo>
                  <a:cubicBezTo>
                    <a:pt x="977" y="5877"/>
                    <a:pt x="1191" y="6044"/>
                    <a:pt x="1406" y="6210"/>
                  </a:cubicBezTo>
                  <a:lnTo>
                    <a:pt x="1144" y="6496"/>
                  </a:lnTo>
                  <a:cubicBezTo>
                    <a:pt x="1048" y="6591"/>
                    <a:pt x="953" y="6615"/>
                    <a:pt x="834" y="6615"/>
                  </a:cubicBezTo>
                  <a:cubicBezTo>
                    <a:pt x="715" y="6615"/>
                    <a:pt x="620" y="6591"/>
                    <a:pt x="548" y="6496"/>
                  </a:cubicBezTo>
                  <a:cubicBezTo>
                    <a:pt x="382" y="6353"/>
                    <a:pt x="382" y="6091"/>
                    <a:pt x="548" y="5925"/>
                  </a:cubicBezTo>
                  <a:lnTo>
                    <a:pt x="786" y="5686"/>
                  </a:lnTo>
                  <a:close/>
                  <a:moveTo>
                    <a:pt x="7121" y="5686"/>
                  </a:moveTo>
                  <a:lnTo>
                    <a:pt x="7359" y="5925"/>
                  </a:lnTo>
                  <a:cubicBezTo>
                    <a:pt x="7526" y="6115"/>
                    <a:pt x="7526" y="6353"/>
                    <a:pt x="7383" y="6496"/>
                  </a:cubicBezTo>
                  <a:cubicBezTo>
                    <a:pt x="7288" y="6591"/>
                    <a:pt x="7216" y="6615"/>
                    <a:pt x="7097" y="6615"/>
                  </a:cubicBezTo>
                  <a:cubicBezTo>
                    <a:pt x="6978" y="6615"/>
                    <a:pt x="6883" y="6591"/>
                    <a:pt x="6788" y="6496"/>
                  </a:cubicBezTo>
                  <a:lnTo>
                    <a:pt x="6502" y="6210"/>
                  </a:lnTo>
                  <a:cubicBezTo>
                    <a:pt x="6740" y="6044"/>
                    <a:pt x="6931" y="5877"/>
                    <a:pt x="7121" y="5686"/>
                  </a:cubicBezTo>
                  <a:close/>
                  <a:moveTo>
                    <a:pt x="7785" y="1"/>
                  </a:moveTo>
                  <a:cubicBezTo>
                    <a:pt x="7753" y="1"/>
                    <a:pt x="7721" y="14"/>
                    <a:pt x="7693" y="42"/>
                  </a:cubicBezTo>
                  <a:cubicBezTo>
                    <a:pt x="7597" y="90"/>
                    <a:pt x="7574" y="185"/>
                    <a:pt x="7621" y="281"/>
                  </a:cubicBezTo>
                  <a:cubicBezTo>
                    <a:pt x="8002" y="924"/>
                    <a:pt x="8193" y="1638"/>
                    <a:pt x="8193" y="2424"/>
                  </a:cubicBezTo>
                  <a:cubicBezTo>
                    <a:pt x="8193" y="4734"/>
                    <a:pt x="6288" y="6639"/>
                    <a:pt x="3954" y="6639"/>
                  </a:cubicBezTo>
                  <a:cubicBezTo>
                    <a:pt x="2477" y="6639"/>
                    <a:pt x="1120" y="5901"/>
                    <a:pt x="358" y="4615"/>
                  </a:cubicBezTo>
                  <a:cubicBezTo>
                    <a:pt x="311" y="4568"/>
                    <a:pt x="265" y="4532"/>
                    <a:pt x="212" y="4532"/>
                  </a:cubicBezTo>
                  <a:cubicBezTo>
                    <a:pt x="183" y="4532"/>
                    <a:pt x="153" y="4542"/>
                    <a:pt x="120" y="4567"/>
                  </a:cubicBezTo>
                  <a:cubicBezTo>
                    <a:pt x="24" y="4615"/>
                    <a:pt x="1" y="4710"/>
                    <a:pt x="48" y="4805"/>
                  </a:cubicBezTo>
                  <a:cubicBezTo>
                    <a:pt x="215" y="5043"/>
                    <a:pt x="358" y="5258"/>
                    <a:pt x="525" y="5448"/>
                  </a:cubicBezTo>
                  <a:lnTo>
                    <a:pt x="310" y="5686"/>
                  </a:lnTo>
                  <a:cubicBezTo>
                    <a:pt x="1" y="5996"/>
                    <a:pt x="1" y="6472"/>
                    <a:pt x="310" y="6758"/>
                  </a:cubicBezTo>
                  <a:cubicBezTo>
                    <a:pt x="453" y="6925"/>
                    <a:pt x="620" y="6972"/>
                    <a:pt x="834" y="6972"/>
                  </a:cubicBezTo>
                  <a:cubicBezTo>
                    <a:pt x="1048" y="6972"/>
                    <a:pt x="1215" y="6877"/>
                    <a:pt x="1358" y="6758"/>
                  </a:cubicBezTo>
                  <a:lnTo>
                    <a:pt x="1715" y="6401"/>
                  </a:lnTo>
                  <a:cubicBezTo>
                    <a:pt x="2406" y="6782"/>
                    <a:pt x="3192" y="6972"/>
                    <a:pt x="3954" y="6972"/>
                  </a:cubicBezTo>
                  <a:cubicBezTo>
                    <a:pt x="4764" y="6972"/>
                    <a:pt x="5526" y="6758"/>
                    <a:pt x="6192" y="6377"/>
                  </a:cubicBezTo>
                  <a:lnTo>
                    <a:pt x="6550" y="6734"/>
                  </a:lnTo>
                  <a:cubicBezTo>
                    <a:pt x="6692" y="6877"/>
                    <a:pt x="6883" y="6949"/>
                    <a:pt x="7074" y="6949"/>
                  </a:cubicBezTo>
                  <a:cubicBezTo>
                    <a:pt x="7288" y="6949"/>
                    <a:pt x="7478" y="6853"/>
                    <a:pt x="7621" y="6734"/>
                  </a:cubicBezTo>
                  <a:cubicBezTo>
                    <a:pt x="7907" y="6448"/>
                    <a:pt x="7907" y="5948"/>
                    <a:pt x="7621" y="5663"/>
                  </a:cubicBezTo>
                  <a:lnTo>
                    <a:pt x="7383" y="5448"/>
                  </a:lnTo>
                  <a:cubicBezTo>
                    <a:pt x="8098" y="4662"/>
                    <a:pt x="8550" y="3591"/>
                    <a:pt x="8550" y="2424"/>
                  </a:cubicBezTo>
                  <a:cubicBezTo>
                    <a:pt x="8550" y="1614"/>
                    <a:pt x="8336" y="804"/>
                    <a:pt x="7931" y="90"/>
                  </a:cubicBezTo>
                  <a:cubicBezTo>
                    <a:pt x="7888" y="32"/>
                    <a:pt x="7836" y="1"/>
                    <a:pt x="77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3"/>
            <p:cNvSpPr/>
            <p:nvPr/>
          </p:nvSpPr>
          <p:spPr>
            <a:xfrm>
              <a:off x="7915258" y="4435270"/>
              <a:ext cx="18764" cy="10938"/>
            </a:xfrm>
            <a:custGeom>
              <a:rect b="b" l="l" r="r" t="t"/>
              <a:pathLst>
                <a:path extrusionOk="0" h="334" w="573">
                  <a:moveTo>
                    <a:pt x="191" y="0"/>
                  </a:moveTo>
                  <a:cubicBezTo>
                    <a:pt x="96" y="0"/>
                    <a:pt x="1" y="96"/>
                    <a:pt x="1" y="191"/>
                  </a:cubicBezTo>
                  <a:cubicBezTo>
                    <a:pt x="1" y="262"/>
                    <a:pt x="96" y="334"/>
                    <a:pt x="191" y="334"/>
                  </a:cubicBezTo>
                  <a:lnTo>
                    <a:pt x="405" y="334"/>
                  </a:lnTo>
                  <a:cubicBezTo>
                    <a:pt x="477" y="334"/>
                    <a:pt x="572" y="262"/>
                    <a:pt x="572" y="191"/>
                  </a:cubicBezTo>
                  <a:cubicBezTo>
                    <a:pt x="572" y="96"/>
                    <a:pt x="524" y="0"/>
                    <a:pt x="4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3"/>
            <p:cNvSpPr/>
            <p:nvPr/>
          </p:nvSpPr>
          <p:spPr>
            <a:xfrm>
              <a:off x="7859096" y="4434485"/>
              <a:ext cx="245704" cy="128698"/>
            </a:xfrm>
            <a:custGeom>
              <a:rect b="b" l="l" r="r" t="t"/>
              <a:pathLst>
                <a:path extrusionOk="0" h="3930" w="7503">
                  <a:moveTo>
                    <a:pt x="168" y="0"/>
                  </a:moveTo>
                  <a:cubicBezTo>
                    <a:pt x="96" y="0"/>
                    <a:pt x="1" y="96"/>
                    <a:pt x="1" y="191"/>
                  </a:cubicBezTo>
                  <a:cubicBezTo>
                    <a:pt x="1" y="2239"/>
                    <a:pt x="1668" y="3930"/>
                    <a:pt x="3740" y="3930"/>
                  </a:cubicBezTo>
                  <a:cubicBezTo>
                    <a:pt x="5835" y="3930"/>
                    <a:pt x="7502" y="2263"/>
                    <a:pt x="7502" y="191"/>
                  </a:cubicBezTo>
                  <a:cubicBezTo>
                    <a:pt x="7502" y="96"/>
                    <a:pt x="7407" y="0"/>
                    <a:pt x="7312" y="0"/>
                  </a:cubicBezTo>
                  <a:cubicBezTo>
                    <a:pt x="7241" y="0"/>
                    <a:pt x="7145" y="96"/>
                    <a:pt x="7145" y="191"/>
                  </a:cubicBezTo>
                  <a:cubicBezTo>
                    <a:pt x="7145" y="2049"/>
                    <a:pt x="5621" y="3573"/>
                    <a:pt x="3740" y="3573"/>
                  </a:cubicBezTo>
                  <a:cubicBezTo>
                    <a:pt x="1882" y="3573"/>
                    <a:pt x="358" y="2049"/>
                    <a:pt x="358" y="191"/>
                  </a:cubicBezTo>
                  <a:cubicBezTo>
                    <a:pt x="358" y="72"/>
                    <a:pt x="287"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3"/>
            <p:cNvSpPr/>
            <p:nvPr/>
          </p:nvSpPr>
          <p:spPr>
            <a:xfrm>
              <a:off x="7976856" y="4488289"/>
              <a:ext cx="10970" cy="18764"/>
            </a:xfrm>
            <a:custGeom>
              <a:rect b="b" l="l" r="r" t="t"/>
              <a:pathLst>
                <a:path extrusionOk="0" h="573" w="335">
                  <a:moveTo>
                    <a:pt x="191" y="1"/>
                  </a:moveTo>
                  <a:cubicBezTo>
                    <a:pt x="72" y="1"/>
                    <a:pt x="1" y="96"/>
                    <a:pt x="1" y="167"/>
                  </a:cubicBezTo>
                  <a:lnTo>
                    <a:pt x="1" y="382"/>
                  </a:lnTo>
                  <a:cubicBezTo>
                    <a:pt x="1" y="477"/>
                    <a:pt x="72" y="572"/>
                    <a:pt x="144" y="572"/>
                  </a:cubicBezTo>
                  <a:cubicBezTo>
                    <a:pt x="239" y="572"/>
                    <a:pt x="334" y="501"/>
                    <a:pt x="334" y="382"/>
                  </a:cubicBezTo>
                  <a:lnTo>
                    <a:pt x="334" y="167"/>
                  </a:lnTo>
                  <a:cubicBezTo>
                    <a:pt x="334" y="96"/>
                    <a:pt x="263"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3"/>
            <p:cNvSpPr/>
            <p:nvPr/>
          </p:nvSpPr>
          <p:spPr>
            <a:xfrm>
              <a:off x="7957371" y="4314399"/>
              <a:ext cx="49940" cy="155223"/>
            </a:xfrm>
            <a:custGeom>
              <a:rect b="b" l="l" r="r" t="t"/>
              <a:pathLst>
                <a:path extrusionOk="0" h="4740" w="1525">
                  <a:moveTo>
                    <a:pt x="770" y="296"/>
                  </a:moveTo>
                  <a:cubicBezTo>
                    <a:pt x="989" y="296"/>
                    <a:pt x="1167" y="484"/>
                    <a:pt x="1167" y="691"/>
                  </a:cubicBezTo>
                  <a:lnTo>
                    <a:pt x="1167" y="4001"/>
                  </a:lnTo>
                  <a:cubicBezTo>
                    <a:pt x="1167" y="4214"/>
                    <a:pt x="976" y="4389"/>
                    <a:pt x="748" y="4389"/>
                  </a:cubicBezTo>
                  <a:cubicBezTo>
                    <a:pt x="722" y="4389"/>
                    <a:pt x="695" y="4387"/>
                    <a:pt x="667" y="4382"/>
                  </a:cubicBezTo>
                  <a:cubicBezTo>
                    <a:pt x="477" y="4358"/>
                    <a:pt x="334" y="4168"/>
                    <a:pt x="334" y="3953"/>
                  </a:cubicBezTo>
                  <a:lnTo>
                    <a:pt x="334" y="715"/>
                  </a:lnTo>
                  <a:cubicBezTo>
                    <a:pt x="334" y="524"/>
                    <a:pt x="453" y="357"/>
                    <a:pt x="667" y="310"/>
                  </a:cubicBezTo>
                  <a:cubicBezTo>
                    <a:pt x="702" y="300"/>
                    <a:pt x="737" y="296"/>
                    <a:pt x="770" y="296"/>
                  </a:cubicBezTo>
                  <a:close/>
                  <a:moveTo>
                    <a:pt x="786" y="0"/>
                  </a:moveTo>
                  <a:cubicBezTo>
                    <a:pt x="358" y="0"/>
                    <a:pt x="1" y="333"/>
                    <a:pt x="1" y="738"/>
                  </a:cubicBezTo>
                  <a:lnTo>
                    <a:pt x="1" y="3953"/>
                  </a:lnTo>
                  <a:cubicBezTo>
                    <a:pt x="1" y="4382"/>
                    <a:pt x="334" y="4715"/>
                    <a:pt x="739" y="4739"/>
                  </a:cubicBezTo>
                  <a:cubicBezTo>
                    <a:pt x="1167" y="4739"/>
                    <a:pt x="1525" y="4406"/>
                    <a:pt x="1525" y="4001"/>
                  </a:cubicBezTo>
                  <a:lnTo>
                    <a:pt x="1525" y="786"/>
                  </a:lnTo>
                  <a:cubicBezTo>
                    <a:pt x="1525" y="357"/>
                    <a:pt x="1191" y="24"/>
                    <a:pt x="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00" name="Shape 2100"/>
        <p:cNvGrpSpPr/>
        <p:nvPr/>
      </p:nvGrpSpPr>
      <p:grpSpPr>
        <a:xfrm>
          <a:off x="0" y="0"/>
          <a:ext cx="0" cy="0"/>
          <a:chOff x="0" y="0"/>
          <a:chExt cx="0" cy="0"/>
        </a:xfrm>
      </p:grpSpPr>
      <p:sp>
        <p:nvSpPr>
          <p:cNvPr id="2101" name="Google Shape;2101;p54"/>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102" name="Google Shape;2102;p54"/>
          <p:cNvSpPr txBox="1"/>
          <p:nvPr>
            <p:ph idx="1" type="body"/>
          </p:nvPr>
        </p:nvSpPr>
        <p:spPr>
          <a:xfrm>
            <a:off x="720000" y="1019425"/>
            <a:ext cx="7704000" cy="18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b="1" lang="en"/>
              <a:t>Vectors:</a:t>
            </a:r>
            <a:endParaRPr b="1"/>
          </a:p>
          <a:p>
            <a:pPr indent="-317500" lvl="0" marL="457200" rtl="0" algn="l">
              <a:spcBef>
                <a:spcPts val="1000"/>
              </a:spcBef>
              <a:spcAft>
                <a:spcPts val="0"/>
              </a:spcAft>
              <a:buClr>
                <a:schemeClr val="dk1"/>
              </a:buClr>
              <a:buSzPts val="1400"/>
              <a:buFont typeface="Inter"/>
              <a:buChar char="●"/>
            </a:pPr>
            <a:r>
              <a:rPr lang="en">
                <a:solidFill>
                  <a:schemeClr val="hlink"/>
                </a:solidFill>
                <a:uFill>
                  <a:noFill/>
                </a:uFill>
                <a:hlinkClick r:id="rId3"/>
              </a:rPr>
              <a:t>Free vector organic flat abstract floral pattern</a:t>
            </a:r>
            <a:endParaRPr/>
          </a:p>
        </p:txBody>
      </p:sp>
      <p:grpSp>
        <p:nvGrpSpPr>
          <p:cNvPr id="2103" name="Google Shape;2103;p54"/>
          <p:cNvGrpSpPr/>
          <p:nvPr/>
        </p:nvGrpSpPr>
        <p:grpSpPr>
          <a:xfrm>
            <a:off x="878270" y="2361057"/>
            <a:ext cx="439342" cy="1010865"/>
            <a:chOff x="937725" y="1964450"/>
            <a:chExt cx="209400" cy="481800"/>
          </a:xfrm>
        </p:grpSpPr>
        <p:sp>
          <p:nvSpPr>
            <p:cNvPr id="2104" name="Google Shape;2104;p54"/>
            <p:cNvSpPr/>
            <p:nvPr/>
          </p:nvSpPr>
          <p:spPr>
            <a:xfrm>
              <a:off x="995100" y="1983500"/>
              <a:ext cx="19425" cy="54825"/>
            </a:xfrm>
            <a:custGeom>
              <a:rect b="b" l="l" r="r" t="t"/>
              <a:pathLst>
                <a:path extrusionOk="0" h="2193" w="777">
                  <a:moveTo>
                    <a:pt x="700" y="0"/>
                  </a:moveTo>
                  <a:cubicBezTo>
                    <a:pt x="690" y="0"/>
                    <a:pt x="679" y="2"/>
                    <a:pt x="668" y="6"/>
                  </a:cubicBezTo>
                  <a:cubicBezTo>
                    <a:pt x="621" y="37"/>
                    <a:pt x="606" y="68"/>
                    <a:pt x="590" y="84"/>
                  </a:cubicBezTo>
                  <a:lnTo>
                    <a:pt x="528" y="208"/>
                  </a:lnTo>
                  <a:cubicBezTo>
                    <a:pt x="497" y="285"/>
                    <a:pt x="466" y="378"/>
                    <a:pt x="451" y="456"/>
                  </a:cubicBezTo>
                  <a:cubicBezTo>
                    <a:pt x="373" y="704"/>
                    <a:pt x="296" y="968"/>
                    <a:pt x="218" y="1185"/>
                  </a:cubicBezTo>
                  <a:lnTo>
                    <a:pt x="109" y="1542"/>
                  </a:lnTo>
                  <a:cubicBezTo>
                    <a:pt x="78" y="1604"/>
                    <a:pt x="63" y="1650"/>
                    <a:pt x="47" y="1728"/>
                  </a:cubicBezTo>
                  <a:cubicBezTo>
                    <a:pt x="32" y="1805"/>
                    <a:pt x="1" y="1883"/>
                    <a:pt x="1" y="1960"/>
                  </a:cubicBezTo>
                  <a:cubicBezTo>
                    <a:pt x="1" y="2022"/>
                    <a:pt x="32" y="2084"/>
                    <a:pt x="63" y="2115"/>
                  </a:cubicBezTo>
                  <a:cubicBezTo>
                    <a:pt x="109" y="2162"/>
                    <a:pt x="140" y="2177"/>
                    <a:pt x="187" y="2193"/>
                  </a:cubicBezTo>
                  <a:lnTo>
                    <a:pt x="218" y="2193"/>
                  </a:lnTo>
                  <a:cubicBezTo>
                    <a:pt x="265" y="2193"/>
                    <a:pt x="296" y="2177"/>
                    <a:pt x="342" y="2162"/>
                  </a:cubicBezTo>
                  <a:cubicBezTo>
                    <a:pt x="373" y="2146"/>
                    <a:pt x="389" y="2100"/>
                    <a:pt x="420" y="2038"/>
                  </a:cubicBezTo>
                  <a:cubicBezTo>
                    <a:pt x="451" y="1960"/>
                    <a:pt x="466" y="1867"/>
                    <a:pt x="497" y="1790"/>
                  </a:cubicBezTo>
                  <a:lnTo>
                    <a:pt x="544" y="1557"/>
                  </a:lnTo>
                  <a:cubicBezTo>
                    <a:pt x="575" y="1448"/>
                    <a:pt x="606" y="1309"/>
                    <a:pt x="621" y="1185"/>
                  </a:cubicBezTo>
                  <a:cubicBezTo>
                    <a:pt x="652" y="1061"/>
                    <a:pt x="683" y="921"/>
                    <a:pt x="714" y="797"/>
                  </a:cubicBezTo>
                  <a:cubicBezTo>
                    <a:pt x="730" y="673"/>
                    <a:pt x="745" y="549"/>
                    <a:pt x="761" y="409"/>
                  </a:cubicBezTo>
                  <a:cubicBezTo>
                    <a:pt x="761" y="363"/>
                    <a:pt x="776" y="285"/>
                    <a:pt x="776" y="223"/>
                  </a:cubicBezTo>
                  <a:lnTo>
                    <a:pt x="776" y="130"/>
                  </a:lnTo>
                  <a:lnTo>
                    <a:pt x="776" y="53"/>
                  </a:lnTo>
                  <a:cubicBezTo>
                    <a:pt x="753" y="18"/>
                    <a:pt x="730" y="0"/>
                    <a:pt x="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1014875" y="2031800"/>
              <a:ext cx="29125" cy="54225"/>
            </a:xfrm>
            <a:custGeom>
              <a:rect b="b" l="l" r="r" t="t"/>
              <a:pathLst>
                <a:path extrusionOk="0" h="2169" w="1165">
                  <a:moveTo>
                    <a:pt x="939" y="1"/>
                  </a:moveTo>
                  <a:cubicBezTo>
                    <a:pt x="869" y="1"/>
                    <a:pt x="791" y="29"/>
                    <a:pt x="745" y="75"/>
                  </a:cubicBezTo>
                  <a:cubicBezTo>
                    <a:pt x="730" y="90"/>
                    <a:pt x="714" y="137"/>
                    <a:pt x="699" y="152"/>
                  </a:cubicBezTo>
                  <a:cubicBezTo>
                    <a:pt x="668" y="168"/>
                    <a:pt x="668" y="199"/>
                    <a:pt x="668" y="230"/>
                  </a:cubicBezTo>
                  <a:cubicBezTo>
                    <a:pt x="652" y="276"/>
                    <a:pt x="652" y="292"/>
                    <a:pt x="637" y="323"/>
                  </a:cubicBezTo>
                  <a:cubicBezTo>
                    <a:pt x="621" y="401"/>
                    <a:pt x="575" y="463"/>
                    <a:pt x="559" y="540"/>
                  </a:cubicBezTo>
                  <a:lnTo>
                    <a:pt x="389" y="943"/>
                  </a:lnTo>
                  <a:cubicBezTo>
                    <a:pt x="342" y="1036"/>
                    <a:pt x="311" y="1145"/>
                    <a:pt x="249" y="1238"/>
                  </a:cubicBezTo>
                  <a:cubicBezTo>
                    <a:pt x="203" y="1331"/>
                    <a:pt x="156" y="1424"/>
                    <a:pt x="109" y="1533"/>
                  </a:cubicBezTo>
                  <a:cubicBezTo>
                    <a:pt x="94" y="1579"/>
                    <a:pt x="78" y="1626"/>
                    <a:pt x="47" y="1688"/>
                  </a:cubicBezTo>
                  <a:cubicBezTo>
                    <a:pt x="32" y="1734"/>
                    <a:pt x="16" y="1796"/>
                    <a:pt x="16" y="1843"/>
                  </a:cubicBezTo>
                  <a:cubicBezTo>
                    <a:pt x="1" y="1889"/>
                    <a:pt x="1" y="1951"/>
                    <a:pt x="1" y="1998"/>
                  </a:cubicBezTo>
                  <a:cubicBezTo>
                    <a:pt x="1" y="2029"/>
                    <a:pt x="1" y="2091"/>
                    <a:pt x="32" y="2122"/>
                  </a:cubicBezTo>
                  <a:cubicBezTo>
                    <a:pt x="47" y="2153"/>
                    <a:pt x="94" y="2169"/>
                    <a:pt x="109" y="2169"/>
                  </a:cubicBezTo>
                  <a:lnTo>
                    <a:pt x="125" y="2169"/>
                  </a:lnTo>
                  <a:cubicBezTo>
                    <a:pt x="203" y="2153"/>
                    <a:pt x="249" y="2107"/>
                    <a:pt x="280" y="2076"/>
                  </a:cubicBezTo>
                  <a:cubicBezTo>
                    <a:pt x="327" y="2029"/>
                    <a:pt x="342" y="1983"/>
                    <a:pt x="358" y="1920"/>
                  </a:cubicBezTo>
                  <a:cubicBezTo>
                    <a:pt x="420" y="1827"/>
                    <a:pt x="466" y="1719"/>
                    <a:pt x="513" y="1626"/>
                  </a:cubicBezTo>
                  <a:cubicBezTo>
                    <a:pt x="575" y="1533"/>
                    <a:pt x="652" y="1409"/>
                    <a:pt x="699" y="1316"/>
                  </a:cubicBezTo>
                  <a:cubicBezTo>
                    <a:pt x="745" y="1207"/>
                    <a:pt x="807" y="1098"/>
                    <a:pt x="869" y="990"/>
                  </a:cubicBezTo>
                  <a:cubicBezTo>
                    <a:pt x="931" y="866"/>
                    <a:pt x="978" y="773"/>
                    <a:pt x="1025" y="664"/>
                  </a:cubicBezTo>
                  <a:cubicBezTo>
                    <a:pt x="1040" y="602"/>
                    <a:pt x="1087" y="525"/>
                    <a:pt x="1102" y="463"/>
                  </a:cubicBezTo>
                  <a:cubicBezTo>
                    <a:pt x="1118" y="401"/>
                    <a:pt x="1164" y="323"/>
                    <a:pt x="1164" y="245"/>
                  </a:cubicBezTo>
                  <a:cubicBezTo>
                    <a:pt x="1164" y="199"/>
                    <a:pt x="1164" y="152"/>
                    <a:pt x="1118" y="121"/>
                  </a:cubicBezTo>
                  <a:cubicBezTo>
                    <a:pt x="1102" y="75"/>
                    <a:pt x="1040" y="44"/>
                    <a:pt x="1009" y="13"/>
                  </a:cubicBezTo>
                  <a:cubicBezTo>
                    <a:pt x="988" y="4"/>
                    <a:pt x="964" y="1"/>
                    <a:pt x="9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1046675" y="2084250"/>
              <a:ext cx="21750" cy="50625"/>
            </a:xfrm>
            <a:custGeom>
              <a:rect b="b" l="l" r="r" t="t"/>
              <a:pathLst>
                <a:path extrusionOk="0" h="2025" w="870">
                  <a:moveTo>
                    <a:pt x="646" y="1"/>
                  </a:moveTo>
                  <a:cubicBezTo>
                    <a:pt x="560" y="1"/>
                    <a:pt x="460" y="56"/>
                    <a:pt x="435" y="133"/>
                  </a:cubicBezTo>
                  <a:cubicBezTo>
                    <a:pt x="404" y="179"/>
                    <a:pt x="373" y="241"/>
                    <a:pt x="373" y="303"/>
                  </a:cubicBezTo>
                  <a:cubicBezTo>
                    <a:pt x="373" y="350"/>
                    <a:pt x="357" y="381"/>
                    <a:pt x="357" y="427"/>
                  </a:cubicBezTo>
                  <a:lnTo>
                    <a:pt x="295" y="660"/>
                  </a:lnTo>
                  <a:cubicBezTo>
                    <a:pt x="233" y="893"/>
                    <a:pt x="140" y="1094"/>
                    <a:pt x="94" y="1342"/>
                  </a:cubicBezTo>
                  <a:cubicBezTo>
                    <a:pt x="78" y="1466"/>
                    <a:pt x="63" y="1606"/>
                    <a:pt x="47" y="1715"/>
                  </a:cubicBezTo>
                  <a:cubicBezTo>
                    <a:pt x="47" y="1777"/>
                    <a:pt x="16" y="1839"/>
                    <a:pt x="16" y="1901"/>
                  </a:cubicBezTo>
                  <a:cubicBezTo>
                    <a:pt x="16" y="1932"/>
                    <a:pt x="1" y="2009"/>
                    <a:pt x="63" y="2025"/>
                  </a:cubicBezTo>
                  <a:lnTo>
                    <a:pt x="78" y="2025"/>
                  </a:lnTo>
                  <a:cubicBezTo>
                    <a:pt x="125" y="2025"/>
                    <a:pt x="156" y="1978"/>
                    <a:pt x="171" y="1947"/>
                  </a:cubicBezTo>
                  <a:cubicBezTo>
                    <a:pt x="218" y="1901"/>
                    <a:pt x="233" y="1854"/>
                    <a:pt x="249" y="1792"/>
                  </a:cubicBezTo>
                  <a:cubicBezTo>
                    <a:pt x="311" y="1684"/>
                    <a:pt x="357" y="1560"/>
                    <a:pt x="404" y="1451"/>
                  </a:cubicBezTo>
                  <a:cubicBezTo>
                    <a:pt x="481" y="1249"/>
                    <a:pt x="590" y="1079"/>
                    <a:pt x="668" y="893"/>
                  </a:cubicBezTo>
                  <a:cubicBezTo>
                    <a:pt x="699" y="784"/>
                    <a:pt x="745" y="691"/>
                    <a:pt x="761" y="598"/>
                  </a:cubicBezTo>
                  <a:cubicBezTo>
                    <a:pt x="792" y="505"/>
                    <a:pt x="823" y="381"/>
                    <a:pt x="838" y="288"/>
                  </a:cubicBezTo>
                  <a:cubicBezTo>
                    <a:pt x="869" y="148"/>
                    <a:pt x="823" y="40"/>
                    <a:pt x="699" y="9"/>
                  </a:cubicBezTo>
                  <a:cubicBezTo>
                    <a:pt x="682" y="3"/>
                    <a:pt x="664" y="1"/>
                    <a:pt x="6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979225" y="2092200"/>
              <a:ext cx="12800" cy="49675"/>
            </a:xfrm>
            <a:custGeom>
              <a:rect b="b" l="l" r="r" t="t"/>
              <a:pathLst>
                <a:path extrusionOk="0" h="1987" w="512">
                  <a:moveTo>
                    <a:pt x="233" y="1"/>
                  </a:moveTo>
                  <a:cubicBezTo>
                    <a:pt x="140" y="1"/>
                    <a:pt x="47" y="78"/>
                    <a:pt x="47" y="187"/>
                  </a:cubicBezTo>
                  <a:cubicBezTo>
                    <a:pt x="47" y="218"/>
                    <a:pt x="31" y="280"/>
                    <a:pt x="47" y="311"/>
                  </a:cubicBezTo>
                  <a:cubicBezTo>
                    <a:pt x="0" y="358"/>
                    <a:pt x="0" y="389"/>
                    <a:pt x="31" y="420"/>
                  </a:cubicBezTo>
                  <a:lnTo>
                    <a:pt x="31" y="451"/>
                  </a:lnTo>
                  <a:cubicBezTo>
                    <a:pt x="47" y="606"/>
                    <a:pt x="62" y="745"/>
                    <a:pt x="78" y="900"/>
                  </a:cubicBezTo>
                  <a:cubicBezTo>
                    <a:pt x="93" y="1040"/>
                    <a:pt x="140" y="1195"/>
                    <a:pt x="155" y="1319"/>
                  </a:cubicBezTo>
                  <a:cubicBezTo>
                    <a:pt x="186" y="1381"/>
                    <a:pt x="186" y="1459"/>
                    <a:pt x="202" y="1521"/>
                  </a:cubicBezTo>
                  <a:cubicBezTo>
                    <a:pt x="217" y="1598"/>
                    <a:pt x="217" y="1660"/>
                    <a:pt x="264" y="1738"/>
                  </a:cubicBezTo>
                  <a:cubicBezTo>
                    <a:pt x="279" y="1784"/>
                    <a:pt x="310" y="1846"/>
                    <a:pt x="357" y="1908"/>
                  </a:cubicBezTo>
                  <a:cubicBezTo>
                    <a:pt x="372" y="1939"/>
                    <a:pt x="388" y="1970"/>
                    <a:pt x="419" y="1986"/>
                  </a:cubicBezTo>
                  <a:lnTo>
                    <a:pt x="434" y="1986"/>
                  </a:lnTo>
                  <a:cubicBezTo>
                    <a:pt x="450" y="1986"/>
                    <a:pt x="450" y="1986"/>
                    <a:pt x="465" y="1970"/>
                  </a:cubicBezTo>
                  <a:cubicBezTo>
                    <a:pt x="481" y="1939"/>
                    <a:pt x="512" y="1924"/>
                    <a:pt x="481" y="1908"/>
                  </a:cubicBezTo>
                  <a:lnTo>
                    <a:pt x="465" y="1893"/>
                  </a:lnTo>
                  <a:cubicBezTo>
                    <a:pt x="465" y="1831"/>
                    <a:pt x="465" y="1769"/>
                    <a:pt x="481" y="1707"/>
                  </a:cubicBezTo>
                  <a:cubicBezTo>
                    <a:pt x="512" y="1598"/>
                    <a:pt x="512" y="1474"/>
                    <a:pt x="512" y="1350"/>
                  </a:cubicBezTo>
                  <a:cubicBezTo>
                    <a:pt x="512" y="1211"/>
                    <a:pt x="512" y="1086"/>
                    <a:pt x="481" y="962"/>
                  </a:cubicBezTo>
                  <a:cubicBezTo>
                    <a:pt x="481" y="838"/>
                    <a:pt x="465" y="699"/>
                    <a:pt x="465" y="590"/>
                  </a:cubicBezTo>
                  <a:lnTo>
                    <a:pt x="465" y="389"/>
                  </a:lnTo>
                  <a:lnTo>
                    <a:pt x="465" y="295"/>
                  </a:lnTo>
                  <a:cubicBezTo>
                    <a:pt x="465" y="264"/>
                    <a:pt x="450" y="202"/>
                    <a:pt x="450" y="156"/>
                  </a:cubicBezTo>
                  <a:cubicBezTo>
                    <a:pt x="434" y="63"/>
                    <a:pt x="310"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1023425" y="2150375"/>
              <a:ext cx="14350" cy="46550"/>
            </a:xfrm>
            <a:custGeom>
              <a:rect b="b" l="l" r="r" t="t"/>
              <a:pathLst>
                <a:path extrusionOk="0" h="1862" w="574">
                  <a:moveTo>
                    <a:pt x="171" y="0"/>
                  </a:moveTo>
                  <a:cubicBezTo>
                    <a:pt x="109" y="0"/>
                    <a:pt x="78" y="31"/>
                    <a:pt x="31" y="78"/>
                  </a:cubicBezTo>
                  <a:cubicBezTo>
                    <a:pt x="0" y="124"/>
                    <a:pt x="0" y="186"/>
                    <a:pt x="0" y="233"/>
                  </a:cubicBezTo>
                  <a:cubicBezTo>
                    <a:pt x="0" y="310"/>
                    <a:pt x="0" y="388"/>
                    <a:pt x="16" y="466"/>
                  </a:cubicBezTo>
                  <a:cubicBezTo>
                    <a:pt x="31" y="528"/>
                    <a:pt x="62" y="605"/>
                    <a:pt x="78" y="667"/>
                  </a:cubicBezTo>
                  <a:cubicBezTo>
                    <a:pt x="93" y="729"/>
                    <a:pt x="109" y="776"/>
                    <a:pt x="140" y="853"/>
                  </a:cubicBezTo>
                  <a:cubicBezTo>
                    <a:pt x="171" y="977"/>
                    <a:pt x="217" y="1117"/>
                    <a:pt x="248" y="1225"/>
                  </a:cubicBezTo>
                  <a:cubicBezTo>
                    <a:pt x="295" y="1350"/>
                    <a:pt x="326" y="1458"/>
                    <a:pt x="341" y="1582"/>
                  </a:cubicBezTo>
                  <a:lnTo>
                    <a:pt x="403" y="1753"/>
                  </a:lnTo>
                  <a:cubicBezTo>
                    <a:pt x="419" y="1768"/>
                    <a:pt x="419" y="1815"/>
                    <a:pt x="450" y="1830"/>
                  </a:cubicBezTo>
                  <a:cubicBezTo>
                    <a:pt x="465" y="1846"/>
                    <a:pt x="481" y="1861"/>
                    <a:pt x="496" y="1861"/>
                  </a:cubicBezTo>
                  <a:cubicBezTo>
                    <a:pt x="558" y="1861"/>
                    <a:pt x="558" y="1815"/>
                    <a:pt x="574" y="1768"/>
                  </a:cubicBezTo>
                  <a:lnTo>
                    <a:pt x="574" y="1613"/>
                  </a:lnTo>
                  <a:cubicBezTo>
                    <a:pt x="574" y="1520"/>
                    <a:pt x="574" y="1396"/>
                    <a:pt x="558" y="1303"/>
                  </a:cubicBezTo>
                  <a:cubicBezTo>
                    <a:pt x="527" y="1055"/>
                    <a:pt x="481" y="822"/>
                    <a:pt x="450" y="590"/>
                  </a:cubicBezTo>
                  <a:cubicBezTo>
                    <a:pt x="434" y="450"/>
                    <a:pt x="434" y="341"/>
                    <a:pt x="403" y="202"/>
                  </a:cubicBezTo>
                  <a:cubicBezTo>
                    <a:pt x="403" y="140"/>
                    <a:pt x="388" y="109"/>
                    <a:pt x="326" y="62"/>
                  </a:cubicBezTo>
                  <a:cubicBezTo>
                    <a:pt x="295" y="31"/>
                    <a:pt x="233" y="0"/>
                    <a:pt x="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1042800" y="1964450"/>
              <a:ext cx="15150" cy="35900"/>
            </a:xfrm>
            <a:custGeom>
              <a:rect b="b" l="l" r="r" t="t"/>
              <a:pathLst>
                <a:path extrusionOk="0" h="1436" w="606">
                  <a:moveTo>
                    <a:pt x="250" y="0"/>
                  </a:moveTo>
                  <a:cubicBezTo>
                    <a:pt x="229" y="0"/>
                    <a:pt x="208" y="3"/>
                    <a:pt x="187" y="8"/>
                  </a:cubicBezTo>
                  <a:cubicBezTo>
                    <a:pt x="140" y="39"/>
                    <a:pt x="94" y="70"/>
                    <a:pt x="78" y="117"/>
                  </a:cubicBezTo>
                  <a:cubicBezTo>
                    <a:pt x="1" y="179"/>
                    <a:pt x="1" y="210"/>
                    <a:pt x="1" y="256"/>
                  </a:cubicBezTo>
                  <a:lnTo>
                    <a:pt x="63" y="427"/>
                  </a:lnTo>
                  <a:cubicBezTo>
                    <a:pt x="78" y="458"/>
                    <a:pt x="94" y="520"/>
                    <a:pt x="109" y="582"/>
                  </a:cubicBezTo>
                  <a:cubicBezTo>
                    <a:pt x="156" y="675"/>
                    <a:pt x="171" y="768"/>
                    <a:pt x="218" y="892"/>
                  </a:cubicBezTo>
                  <a:cubicBezTo>
                    <a:pt x="233" y="954"/>
                    <a:pt x="249" y="985"/>
                    <a:pt x="249" y="1047"/>
                  </a:cubicBezTo>
                  <a:cubicBezTo>
                    <a:pt x="264" y="1078"/>
                    <a:pt x="264" y="1140"/>
                    <a:pt x="295" y="1187"/>
                  </a:cubicBezTo>
                  <a:cubicBezTo>
                    <a:pt x="311" y="1218"/>
                    <a:pt x="311" y="1233"/>
                    <a:pt x="326" y="1280"/>
                  </a:cubicBezTo>
                  <a:cubicBezTo>
                    <a:pt x="326" y="1295"/>
                    <a:pt x="357" y="1311"/>
                    <a:pt x="373" y="1342"/>
                  </a:cubicBezTo>
                  <a:cubicBezTo>
                    <a:pt x="388" y="1357"/>
                    <a:pt x="388" y="1373"/>
                    <a:pt x="404" y="1373"/>
                  </a:cubicBezTo>
                  <a:cubicBezTo>
                    <a:pt x="435" y="1388"/>
                    <a:pt x="450" y="1388"/>
                    <a:pt x="466" y="1419"/>
                  </a:cubicBezTo>
                  <a:cubicBezTo>
                    <a:pt x="474" y="1427"/>
                    <a:pt x="489" y="1431"/>
                    <a:pt x="505" y="1431"/>
                  </a:cubicBezTo>
                  <a:cubicBezTo>
                    <a:pt x="520" y="1431"/>
                    <a:pt x="536" y="1427"/>
                    <a:pt x="543" y="1419"/>
                  </a:cubicBezTo>
                  <a:cubicBezTo>
                    <a:pt x="543" y="1419"/>
                    <a:pt x="543" y="1435"/>
                    <a:pt x="559" y="1435"/>
                  </a:cubicBezTo>
                  <a:lnTo>
                    <a:pt x="590" y="1435"/>
                  </a:lnTo>
                  <a:cubicBezTo>
                    <a:pt x="590" y="1435"/>
                    <a:pt x="605" y="1435"/>
                    <a:pt x="605" y="1419"/>
                  </a:cubicBezTo>
                  <a:cubicBezTo>
                    <a:pt x="605" y="1388"/>
                    <a:pt x="590" y="1388"/>
                    <a:pt x="590" y="1373"/>
                  </a:cubicBezTo>
                  <a:cubicBezTo>
                    <a:pt x="605" y="1342"/>
                    <a:pt x="605" y="1280"/>
                    <a:pt x="605" y="1233"/>
                  </a:cubicBezTo>
                  <a:lnTo>
                    <a:pt x="605" y="1094"/>
                  </a:lnTo>
                  <a:cubicBezTo>
                    <a:pt x="605" y="1032"/>
                    <a:pt x="605" y="923"/>
                    <a:pt x="590" y="846"/>
                  </a:cubicBezTo>
                  <a:cubicBezTo>
                    <a:pt x="559" y="753"/>
                    <a:pt x="559" y="660"/>
                    <a:pt x="543" y="566"/>
                  </a:cubicBezTo>
                  <a:cubicBezTo>
                    <a:pt x="528" y="489"/>
                    <a:pt x="528" y="411"/>
                    <a:pt x="512" y="318"/>
                  </a:cubicBezTo>
                  <a:cubicBezTo>
                    <a:pt x="512" y="272"/>
                    <a:pt x="481" y="210"/>
                    <a:pt x="466" y="148"/>
                  </a:cubicBezTo>
                  <a:cubicBezTo>
                    <a:pt x="427" y="58"/>
                    <a:pt x="347" y="0"/>
                    <a:pt x="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961775" y="1987125"/>
              <a:ext cx="11250" cy="45775"/>
            </a:xfrm>
            <a:custGeom>
              <a:rect b="b" l="l" r="r" t="t"/>
              <a:pathLst>
                <a:path extrusionOk="0" h="1831" w="450">
                  <a:moveTo>
                    <a:pt x="233" y="1"/>
                  </a:moveTo>
                  <a:cubicBezTo>
                    <a:pt x="171" y="1"/>
                    <a:pt x="124" y="16"/>
                    <a:pt x="78" y="63"/>
                  </a:cubicBezTo>
                  <a:cubicBezTo>
                    <a:pt x="47" y="94"/>
                    <a:pt x="16" y="156"/>
                    <a:pt x="0" y="218"/>
                  </a:cubicBezTo>
                  <a:lnTo>
                    <a:pt x="0" y="388"/>
                  </a:lnTo>
                  <a:lnTo>
                    <a:pt x="0" y="761"/>
                  </a:lnTo>
                  <a:lnTo>
                    <a:pt x="0" y="1133"/>
                  </a:lnTo>
                  <a:cubicBezTo>
                    <a:pt x="31" y="1226"/>
                    <a:pt x="47" y="1335"/>
                    <a:pt x="62" y="1459"/>
                  </a:cubicBezTo>
                  <a:cubicBezTo>
                    <a:pt x="62" y="1521"/>
                    <a:pt x="78" y="1567"/>
                    <a:pt x="78" y="1629"/>
                  </a:cubicBezTo>
                  <a:cubicBezTo>
                    <a:pt x="78" y="1676"/>
                    <a:pt x="109" y="1691"/>
                    <a:pt x="109" y="1722"/>
                  </a:cubicBezTo>
                  <a:cubicBezTo>
                    <a:pt x="109" y="1753"/>
                    <a:pt x="124" y="1784"/>
                    <a:pt x="140" y="1800"/>
                  </a:cubicBezTo>
                  <a:lnTo>
                    <a:pt x="155" y="1831"/>
                  </a:lnTo>
                  <a:lnTo>
                    <a:pt x="171" y="1831"/>
                  </a:lnTo>
                  <a:cubicBezTo>
                    <a:pt x="202" y="1831"/>
                    <a:pt x="202" y="1800"/>
                    <a:pt x="202" y="1800"/>
                  </a:cubicBezTo>
                  <a:lnTo>
                    <a:pt x="202" y="1769"/>
                  </a:lnTo>
                  <a:lnTo>
                    <a:pt x="202" y="1676"/>
                  </a:lnTo>
                  <a:cubicBezTo>
                    <a:pt x="217" y="1552"/>
                    <a:pt x="233" y="1428"/>
                    <a:pt x="279" y="1319"/>
                  </a:cubicBezTo>
                  <a:cubicBezTo>
                    <a:pt x="295" y="1210"/>
                    <a:pt x="310" y="1086"/>
                    <a:pt x="357" y="978"/>
                  </a:cubicBezTo>
                  <a:lnTo>
                    <a:pt x="403" y="621"/>
                  </a:lnTo>
                  <a:cubicBezTo>
                    <a:pt x="403" y="559"/>
                    <a:pt x="434" y="512"/>
                    <a:pt x="434" y="450"/>
                  </a:cubicBezTo>
                  <a:cubicBezTo>
                    <a:pt x="450" y="373"/>
                    <a:pt x="450" y="311"/>
                    <a:pt x="450" y="233"/>
                  </a:cubicBezTo>
                  <a:cubicBezTo>
                    <a:pt x="450" y="171"/>
                    <a:pt x="434" y="125"/>
                    <a:pt x="388" y="78"/>
                  </a:cubicBezTo>
                  <a:cubicBezTo>
                    <a:pt x="357" y="47"/>
                    <a:pt x="295" y="1"/>
                    <a:pt x="2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971075" y="2180225"/>
              <a:ext cx="15525" cy="44625"/>
            </a:xfrm>
            <a:custGeom>
              <a:rect b="b" l="l" r="r" t="t"/>
              <a:pathLst>
                <a:path extrusionOk="0" h="1785" w="621">
                  <a:moveTo>
                    <a:pt x="171" y="0"/>
                  </a:moveTo>
                  <a:cubicBezTo>
                    <a:pt x="124" y="16"/>
                    <a:pt x="78" y="47"/>
                    <a:pt x="47" y="94"/>
                  </a:cubicBezTo>
                  <a:cubicBezTo>
                    <a:pt x="16" y="125"/>
                    <a:pt x="0" y="171"/>
                    <a:pt x="0" y="233"/>
                  </a:cubicBezTo>
                  <a:cubicBezTo>
                    <a:pt x="0" y="311"/>
                    <a:pt x="16" y="388"/>
                    <a:pt x="47" y="435"/>
                  </a:cubicBezTo>
                  <a:cubicBezTo>
                    <a:pt x="62" y="497"/>
                    <a:pt x="78" y="559"/>
                    <a:pt x="78" y="590"/>
                  </a:cubicBezTo>
                  <a:cubicBezTo>
                    <a:pt x="140" y="822"/>
                    <a:pt x="202" y="1055"/>
                    <a:pt x="279" y="1272"/>
                  </a:cubicBezTo>
                  <a:cubicBezTo>
                    <a:pt x="311" y="1396"/>
                    <a:pt x="357" y="1489"/>
                    <a:pt x="388" y="1582"/>
                  </a:cubicBezTo>
                  <a:cubicBezTo>
                    <a:pt x="404" y="1629"/>
                    <a:pt x="435" y="1675"/>
                    <a:pt x="466" y="1722"/>
                  </a:cubicBezTo>
                  <a:cubicBezTo>
                    <a:pt x="481" y="1738"/>
                    <a:pt x="512" y="1753"/>
                    <a:pt x="543" y="1784"/>
                  </a:cubicBezTo>
                  <a:cubicBezTo>
                    <a:pt x="559" y="1784"/>
                    <a:pt x="590" y="1784"/>
                    <a:pt x="590" y="1753"/>
                  </a:cubicBezTo>
                  <a:cubicBezTo>
                    <a:pt x="621" y="1738"/>
                    <a:pt x="621" y="1707"/>
                    <a:pt x="621" y="1675"/>
                  </a:cubicBezTo>
                  <a:cubicBezTo>
                    <a:pt x="621" y="1644"/>
                    <a:pt x="621" y="1598"/>
                    <a:pt x="605" y="1582"/>
                  </a:cubicBezTo>
                  <a:cubicBezTo>
                    <a:pt x="605" y="1551"/>
                    <a:pt x="590" y="1505"/>
                    <a:pt x="590" y="1474"/>
                  </a:cubicBezTo>
                  <a:cubicBezTo>
                    <a:pt x="559" y="1365"/>
                    <a:pt x="543" y="1288"/>
                    <a:pt x="543" y="1195"/>
                  </a:cubicBezTo>
                  <a:cubicBezTo>
                    <a:pt x="512" y="1024"/>
                    <a:pt x="481" y="822"/>
                    <a:pt x="466" y="652"/>
                  </a:cubicBezTo>
                  <a:cubicBezTo>
                    <a:pt x="450" y="574"/>
                    <a:pt x="450" y="497"/>
                    <a:pt x="450" y="419"/>
                  </a:cubicBezTo>
                  <a:cubicBezTo>
                    <a:pt x="450" y="326"/>
                    <a:pt x="450" y="249"/>
                    <a:pt x="435" y="171"/>
                  </a:cubicBezTo>
                  <a:cubicBezTo>
                    <a:pt x="435" y="109"/>
                    <a:pt x="388" y="78"/>
                    <a:pt x="326" y="31"/>
                  </a:cubicBezTo>
                  <a:cubicBezTo>
                    <a:pt x="295" y="0"/>
                    <a:pt x="217" y="0"/>
                    <a:pt x="1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4"/>
            <p:cNvSpPr/>
            <p:nvPr/>
          </p:nvSpPr>
          <p:spPr>
            <a:xfrm>
              <a:off x="1020325" y="2227850"/>
              <a:ext cx="17075" cy="44300"/>
            </a:xfrm>
            <a:custGeom>
              <a:rect b="b" l="l" r="r" t="t"/>
              <a:pathLst>
                <a:path extrusionOk="0" h="1772" w="683">
                  <a:moveTo>
                    <a:pt x="219" y="1"/>
                  </a:moveTo>
                  <a:cubicBezTo>
                    <a:pt x="208" y="1"/>
                    <a:pt x="197" y="2"/>
                    <a:pt x="186" y="3"/>
                  </a:cubicBezTo>
                  <a:cubicBezTo>
                    <a:pt x="93" y="34"/>
                    <a:pt x="0" y="127"/>
                    <a:pt x="0" y="236"/>
                  </a:cubicBezTo>
                  <a:cubicBezTo>
                    <a:pt x="0" y="313"/>
                    <a:pt x="47" y="391"/>
                    <a:pt x="62" y="468"/>
                  </a:cubicBezTo>
                  <a:cubicBezTo>
                    <a:pt x="78" y="530"/>
                    <a:pt x="109" y="608"/>
                    <a:pt x="124" y="670"/>
                  </a:cubicBezTo>
                  <a:cubicBezTo>
                    <a:pt x="155" y="810"/>
                    <a:pt x="217" y="918"/>
                    <a:pt x="264" y="1058"/>
                  </a:cubicBezTo>
                  <a:cubicBezTo>
                    <a:pt x="310" y="1197"/>
                    <a:pt x="357" y="1321"/>
                    <a:pt x="388" y="1446"/>
                  </a:cubicBezTo>
                  <a:cubicBezTo>
                    <a:pt x="419" y="1523"/>
                    <a:pt x="450" y="1585"/>
                    <a:pt x="481" y="1632"/>
                  </a:cubicBezTo>
                  <a:cubicBezTo>
                    <a:pt x="512" y="1694"/>
                    <a:pt x="558" y="1771"/>
                    <a:pt x="605" y="1771"/>
                  </a:cubicBezTo>
                  <a:cubicBezTo>
                    <a:pt x="620" y="1771"/>
                    <a:pt x="651" y="1756"/>
                    <a:pt x="667" y="1756"/>
                  </a:cubicBezTo>
                  <a:cubicBezTo>
                    <a:pt x="682" y="1740"/>
                    <a:pt x="682" y="1694"/>
                    <a:pt x="682" y="1663"/>
                  </a:cubicBezTo>
                  <a:lnTo>
                    <a:pt x="682" y="1554"/>
                  </a:lnTo>
                  <a:cubicBezTo>
                    <a:pt x="682" y="1477"/>
                    <a:pt x="682" y="1430"/>
                    <a:pt x="667" y="1352"/>
                  </a:cubicBezTo>
                  <a:cubicBezTo>
                    <a:pt x="651" y="1213"/>
                    <a:pt x="620" y="1073"/>
                    <a:pt x="589" y="934"/>
                  </a:cubicBezTo>
                  <a:cubicBezTo>
                    <a:pt x="574" y="810"/>
                    <a:pt x="527" y="686"/>
                    <a:pt x="512" y="546"/>
                  </a:cubicBezTo>
                  <a:cubicBezTo>
                    <a:pt x="496" y="499"/>
                    <a:pt x="496" y="422"/>
                    <a:pt x="465" y="360"/>
                  </a:cubicBezTo>
                  <a:cubicBezTo>
                    <a:pt x="465" y="313"/>
                    <a:pt x="450" y="298"/>
                    <a:pt x="450" y="267"/>
                  </a:cubicBezTo>
                  <a:cubicBezTo>
                    <a:pt x="450" y="220"/>
                    <a:pt x="434" y="189"/>
                    <a:pt x="434" y="143"/>
                  </a:cubicBezTo>
                  <a:cubicBezTo>
                    <a:pt x="393" y="59"/>
                    <a:pt x="313" y="1"/>
                    <a:pt x="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4"/>
            <p:cNvSpPr/>
            <p:nvPr/>
          </p:nvSpPr>
          <p:spPr>
            <a:xfrm>
              <a:off x="1085075" y="2291275"/>
              <a:ext cx="21725" cy="39425"/>
            </a:xfrm>
            <a:custGeom>
              <a:rect b="b" l="l" r="r" t="t"/>
              <a:pathLst>
                <a:path extrusionOk="0" h="1577" w="869">
                  <a:moveTo>
                    <a:pt x="240" y="1"/>
                  </a:moveTo>
                  <a:cubicBezTo>
                    <a:pt x="210" y="1"/>
                    <a:pt x="180" y="9"/>
                    <a:pt x="155" y="25"/>
                  </a:cubicBezTo>
                  <a:cubicBezTo>
                    <a:pt x="62" y="87"/>
                    <a:pt x="0" y="211"/>
                    <a:pt x="62" y="320"/>
                  </a:cubicBezTo>
                  <a:lnTo>
                    <a:pt x="109" y="428"/>
                  </a:lnTo>
                  <a:cubicBezTo>
                    <a:pt x="233" y="630"/>
                    <a:pt x="326" y="847"/>
                    <a:pt x="419" y="1033"/>
                  </a:cubicBezTo>
                  <a:cubicBezTo>
                    <a:pt x="481" y="1126"/>
                    <a:pt x="527" y="1235"/>
                    <a:pt x="574" y="1328"/>
                  </a:cubicBezTo>
                  <a:cubicBezTo>
                    <a:pt x="589" y="1390"/>
                    <a:pt x="636" y="1421"/>
                    <a:pt x="652" y="1483"/>
                  </a:cubicBezTo>
                  <a:cubicBezTo>
                    <a:pt x="698" y="1530"/>
                    <a:pt x="729" y="1576"/>
                    <a:pt x="791" y="1576"/>
                  </a:cubicBezTo>
                  <a:cubicBezTo>
                    <a:pt x="853" y="1576"/>
                    <a:pt x="869" y="1545"/>
                    <a:pt x="869" y="1499"/>
                  </a:cubicBezTo>
                  <a:lnTo>
                    <a:pt x="869" y="1406"/>
                  </a:lnTo>
                  <a:cubicBezTo>
                    <a:pt x="853" y="1344"/>
                    <a:pt x="853" y="1297"/>
                    <a:pt x="838" y="1235"/>
                  </a:cubicBezTo>
                  <a:cubicBezTo>
                    <a:pt x="807" y="1173"/>
                    <a:pt x="791" y="1095"/>
                    <a:pt x="776" y="1033"/>
                  </a:cubicBezTo>
                  <a:lnTo>
                    <a:pt x="714" y="863"/>
                  </a:lnTo>
                  <a:cubicBezTo>
                    <a:pt x="683" y="739"/>
                    <a:pt x="621" y="630"/>
                    <a:pt x="574" y="506"/>
                  </a:cubicBezTo>
                  <a:cubicBezTo>
                    <a:pt x="543" y="397"/>
                    <a:pt x="481" y="273"/>
                    <a:pt x="450" y="149"/>
                  </a:cubicBezTo>
                  <a:cubicBezTo>
                    <a:pt x="416" y="58"/>
                    <a:pt x="324" y="1"/>
                    <a:pt x="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1032725" y="2331450"/>
              <a:ext cx="26000" cy="39950"/>
            </a:xfrm>
            <a:custGeom>
              <a:rect b="b" l="l" r="r" t="t"/>
              <a:pathLst>
                <a:path extrusionOk="0" h="1598" w="1040">
                  <a:moveTo>
                    <a:pt x="209" y="0"/>
                  </a:moveTo>
                  <a:cubicBezTo>
                    <a:pt x="181" y="0"/>
                    <a:pt x="152" y="5"/>
                    <a:pt x="124" y="16"/>
                  </a:cubicBezTo>
                  <a:cubicBezTo>
                    <a:pt x="109" y="16"/>
                    <a:pt x="78" y="47"/>
                    <a:pt x="31" y="109"/>
                  </a:cubicBezTo>
                  <a:cubicBezTo>
                    <a:pt x="16" y="171"/>
                    <a:pt x="0" y="233"/>
                    <a:pt x="16" y="279"/>
                  </a:cubicBezTo>
                  <a:cubicBezTo>
                    <a:pt x="31" y="326"/>
                    <a:pt x="31" y="341"/>
                    <a:pt x="62" y="357"/>
                  </a:cubicBezTo>
                  <a:cubicBezTo>
                    <a:pt x="62" y="388"/>
                    <a:pt x="78" y="388"/>
                    <a:pt x="78" y="403"/>
                  </a:cubicBezTo>
                  <a:cubicBezTo>
                    <a:pt x="93" y="419"/>
                    <a:pt x="109" y="465"/>
                    <a:pt x="124" y="481"/>
                  </a:cubicBezTo>
                  <a:lnTo>
                    <a:pt x="248" y="652"/>
                  </a:lnTo>
                  <a:lnTo>
                    <a:pt x="481" y="1055"/>
                  </a:lnTo>
                  <a:cubicBezTo>
                    <a:pt x="512" y="1117"/>
                    <a:pt x="559" y="1194"/>
                    <a:pt x="590" y="1256"/>
                  </a:cubicBezTo>
                  <a:cubicBezTo>
                    <a:pt x="621" y="1287"/>
                    <a:pt x="636" y="1319"/>
                    <a:pt x="652" y="1350"/>
                  </a:cubicBezTo>
                  <a:cubicBezTo>
                    <a:pt x="667" y="1396"/>
                    <a:pt x="698" y="1412"/>
                    <a:pt x="714" y="1443"/>
                  </a:cubicBezTo>
                  <a:cubicBezTo>
                    <a:pt x="729" y="1489"/>
                    <a:pt x="776" y="1505"/>
                    <a:pt x="791" y="1520"/>
                  </a:cubicBezTo>
                  <a:cubicBezTo>
                    <a:pt x="807" y="1551"/>
                    <a:pt x="853" y="1567"/>
                    <a:pt x="869" y="1582"/>
                  </a:cubicBezTo>
                  <a:cubicBezTo>
                    <a:pt x="884" y="1598"/>
                    <a:pt x="931" y="1598"/>
                    <a:pt x="946" y="1598"/>
                  </a:cubicBezTo>
                  <a:cubicBezTo>
                    <a:pt x="962" y="1598"/>
                    <a:pt x="993" y="1598"/>
                    <a:pt x="1008" y="1582"/>
                  </a:cubicBezTo>
                  <a:lnTo>
                    <a:pt x="1039" y="1551"/>
                  </a:lnTo>
                  <a:lnTo>
                    <a:pt x="1039" y="1505"/>
                  </a:lnTo>
                  <a:cubicBezTo>
                    <a:pt x="1039" y="1489"/>
                    <a:pt x="1039" y="1474"/>
                    <a:pt x="1024" y="1443"/>
                  </a:cubicBezTo>
                  <a:cubicBezTo>
                    <a:pt x="993" y="1350"/>
                    <a:pt x="946" y="1256"/>
                    <a:pt x="884" y="1163"/>
                  </a:cubicBezTo>
                  <a:cubicBezTo>
                    <a:pt x="838" y="1039"/>
                    <a:pt x="791" y="946"/>
                    <a:pt x="729" y="822"/>
                  </a:cubicBezTo>
                  <a:cubicBezTo>
                    <a:pt x="636" y="636"/>
                    <a:pt x="543" y="465"/>
                    <a:pt x="466" y="264"/>
                  </a:cubicBezTo>
                  <a:cubicBezTo>
                    <a:pt x="450" y="233"/>
                    <a:pt x="450" y="186"/>
                    <a:pt x="419" y="155"/>
                  </a:cubicBezTo>
                  <a:cubicBezTo>
                    <a:pt x="395" y="59"/>
                    <a:pt x="306" y="0"/>
                    <a:pt x="2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a:off x="979600" y="2269025"/>
              <a:ext cx="11650" cy="46150"/>
            </a:xfrm>
            <a:custGeom>
              <a:rect b="b" l="l" r="r" t="t"/>
              <a:pathLst>
                <a:path extrusionOk="0" h="1846" w="466">
                  <a:moveTo>
                    <a:pt x="218" y="0"/>
                  </a:moveTo>
                  <a:cubicBezTo>
                    <a:pt x="156" y="0"/>
                    <a:pt x="109" y="47"/>
                    <a:pt x="63" y="78"/>
                  </a:cubicBezTo>
                  <a:cubicBezTo>
                    <a:pt x="32" y="124"/>
                    <a:pt x="1" y="171"/>
                    <a:pt x="1" y="217"/>
                  </a:cubicBezTo>
                  <a:cubicBezTo>
                    <a:pt x="1" y="264"/>
                    <a:pt x="1" y="326"/>
                    <a:pt x="32" y="357"/>
                  </a:cubicBezTo>
                  <a:cubicBezTo>
                    <a:pt x="32" y="372"/>
                    <a:pt x="32" y="419"/>
                    <a:pt x="47" y="434"/>
                  </a:cubicBezTo>
                  <a:cubicBezTo>
                    <a:pt x="63" y="496"/>
                    <a:pt x="63" y="527"/>
                    <a:pt x="78" y="590"/>
                  </a:cubicBezTo>
                  <a:cubicBezTo>
                    <a:pt x="109" y="714"/>
                    <a:pt x="125" y="807"/>
                    <a:pt x="140" y="915"/>
                  </a:cubicBezTo>
                  <a:lnTo>
                    <a:pt x="202" y="1272"/>
                  </a:lnTo>
                  <a:cubicBezTo>
                    <a:pt x="218" y="1365"/>
                    <a:pt x="264" y="1489"/>
                    <a:pt x="264" y="1582"/>
                  </a:cubicBezTo>
                  <a:cubicBezTo>
                    <a:pt x="264" y="1613"/>
                    <a:pt x="264" y="1660"/>
                    <a:pt x="280" y="1691"/>
                  </a:cubicBezTo>
                  <a:cubicBezTo>
                    <a:pt x="280" y="1737"/>
                    <a:pt x="280" y="1768"/>
                    <a:pt x="295" y="1815"/>
                  </a:cubicBezTo>
                  <a:cubicBezTo>
                    <a:pt x="295" y="1830"/>
                    <a:pt x="311" y="1846"/>
                    <a:pt x="342" y="1846"/>
                  </a:cubicBezTo>
                  <a:lnTo>
                    <a:pt x="357" y="1846"/>
                  </a:lnTo>
                  <a:cubicBezTo>
                    <a:pt x="373" y="1846"/>
                    <a:pt x="373" y="1830"/>
                    <a:pt x="373" y="1830"/>
                  </a:cubicBezTo>
                  <a:cubicBezTo>
                    <a:pt x="373" y="1815"/>
                    <a:pt x="388" y="1768"/>
                    <a:pt x="388" y="1753"/>
                  </a:cubicBezTo>
                  <a:cubicBezTo>
                    <a:pt x="388" y="1722"/>
                    <a:pt x="419" y="1691"/>
                    <a:pt x="419" y="1660"/>
                  </a:cubicBezTo>
                  <a:cubicBezTo>
                    <a:pt x="435" y="1598"/>
                    <a:pt x="435" y="1567"/>
                    <a:pt x="450" y="1505"/>
                  </a:cubicBezTo>
                  <a:cubicBezTo>
                    <a:pt x="450" y="1443"/>
                    <a:pt x="466" y="1381"/>
                    <a:pt x="466" y="1334"/>
                  </a:cubicBezTo>
                  <a:lnTo>
                    <a:pt x="466" y="1148"/>
                  </a:lnTo>
                  <a:cubicBezTo>
                    <a:pt x="466" y="946"/>
                    <a:pt x="450" y="714"/>
                    <a:pt x="450" y="496"/>
                  </a:cubicBezTo>
                  <a:lnTo>
                    <a:pt x="450" y="217"/>
                  </a:lnTo>
                  <a:cubicBezTo>
                    <a:pt x="450" y="155"/>
                    <a:pt x="435" y="109"/>
                    <a:pt x="373" y="62"/>
                  </a:cubicBezTo>
                  <a:cubicBezTo>
                    <a:pt x="342" y="31"/>
                    <a:pt x="280" y="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4"/>
            <p:cNvSpPr/>
            <p:nvPr/>
          </p:nvSpPr>
          <p:spPr>
            <a:xfrm>
              <a:off x="1052875" y="2250400"/>
              <a:ext cx="14775" cy="43450"/>
            </a:xfrm>
            <a:custGeom>
              <a:rect b="b" l="l" r="r" t="t"/>
              <a:pathLst>
                <a:path extrusionOk="0" h="1738" w="591">
                  <a:moveTo>
                    <a:pt x="358" y="1"/>
                  </a:moveTo>
                  <a:cubicBezTo>
                    <a:pt x="233" y="1"/>
                    <a:pt x="140" y="78"/>
                    <a:pt x="125" y="171"/>
                  </a:cubicBezTo>
                  <a:cubicBezTo>
                    <a:pt x="109" y="249"/>
                    <a:pt x="125" y="311"/>
                    <a:pt x="109" y="388"/>
                  </a:cubicBezTo>
                  <a:cubicBezTo>
                    <a:pt x="109" y="450"/>
                    <a:pt x="109" y="497"/>
                    <a:pt x="78" y="559"/>
                  </a:cubicBezTo>
                  <a:cubicBezTo>
                    <a:pt x="78" y="683"/>
                    <a:pt x="63" y="807"/>
                    <a:pt x="47" y="931"/>
                  </a:cubicBezTo>
                  <a:cubicBezTo>
                    <a:pt x="32" y="1040"/>
                    <a:pt x="32" y="1179"/>
                    <a:pt x="1" y="1303"/>
                  </a:cubicBezTo>
                  <a:lnTo>
                    <a:pt x="1" y="1505"/>
                  </a:lnTo>
                  <a:cubicBezTo>
                    <a:pt x="1" y="1583"/>
                    <a:pt x="32" y="1707"/>
                    <a:pt x="109" y="1738"/>
                  </a:cubicBezTo>
                  <a:lnTo>
                    <a:pt x="140" y="1738"/>
                  </a:lnTo>
                  <a:cubicBezTo>
                    <a:pt x="156" y="1738"/>
                    <a:pt x="187" y="1738"/>
                    <a:pt x="202" y="1722"/>
                  </a:cubicBezTo>
                  <a:lnTo>
                    <a:pt x="202" y="1707"/>
                  </a:lnTo>
                  <a:cubicBezTo>
                    <a:pt x="218" y="1660"/>
                    <a:pt x="233" y="1629"/>
                    <a:pt x="233" y="1583"/>
                  </a:cubicBezTo>
                  <a:cubicBezTo>
                    <a:pt x="264" y="1567"/>
                    <a:pt x="264" y="1552"/>
                    <a:pt x="280" y="1552"/>
                  </a:cubicBezTo>
                  <a:cubicBezTo>
                    <a:pt x="296" y="1536"/>
                    <a:pt x="296" y="1505"/>
                    <a:pt x="280" y="1490"/>
                  </a:cubicBezTo>
                  <a:cubicBezTo>
                    <a:pt x="296" y="1459"/>
                    <a:pt x="296" y="1397"/>
                    <a:pt x="311" y="1350"/>
                  </a:cubicBezTo>
                  <a:cubicBezTo>
                    <a:pt x="342" y="1241"/>
                    <a:pt x="373" y="1117"/>
                    <a:pt x="389" y="993"/>
                  </a:cubicBezTo>
                  <a:cubicBezTo>
                    <a:pt x="420" y="869"/>
                    <a:pt x="435" y="730"/>
                    <a:pt x="451" y="621"/>
                  </a:cubicBezTo>
                  <a:cubicBezTo>
                    <a:pt x="451" y="559"/>
                    <a:pt x="466" y="497"/>
                    <a:pt x="497" y="450"/>
                  </a:cubicBezTo>
                  <a:cubicBezTo>
                    <a:pt x="513" y="388"/>
                    <a:pt x="513" y="311"/>
                    <a:pt x="528" y="249"/>
                  </a:cubicBezTo>
                  <a:cubicBezTo>
                    <a:pt x="590" y="109"/>
                    <a:pt x="497" y="16"/>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937725" y="2096850"/>
              <a:ext cx="20175" cy="41525"/>
            </a:xfrm>
            <a:custGeom>
              <a:rect b="b" l="l" r="r" t="t"/>
              <a:pathLst>
                <a:path extrusionOk="0" h="1661" w="807">
                  <a:moveTo>
                    <a:pt x="225" y="1"/>
                  </a:moveTo>
                  <a:cubicBezTo>
                    <a:pt x="201" y="1"/>
                    <a:pt x="177" y="6"/>
                    <a:pt x="156" y="16"/>
                  </a:cubicBezTo>
                  <a:cubicBezTo>
                    <a:pt x="109" y="32"/>
                    <a:pt x="78" y="47"/>
                    <a:pt x="32" y="109"/>
                  </a:cubicBezTo>
                  <a:cubicBezTo>
                    <a:pt x="16" y="156"/>
                    <a:pt x="0" y="203"/>
                    <a:pt x="0" y="249"/>
                  </a:cubicBezTo>
                  <a:cubicBezTo>
                    <a:pt x="0" y="280"/>
                    <a:pt x="16" y="327"/>
                    <a:pt x="32" y="389"/>
                  </a:cubicBezTo>
                  <a:cubicBezTo>
                    <a:pt x="63" y="404"/>
                    <a:pt x="63" y="435"/>
                    <a:pt x="78" y="466"/>
                  </a:cubicBezTo>
                  <a:cubicBezTo>
                    <a:pt x="109" y="559"/>
                    <a:pt x="156" y="637"/>
                    <a:pt x="187" y="730"/>
                  </a:cubicBezTo>
                  <a:cubicBezTo>
                    <a:pt x="249" y="900"/>
                    <a:pt x="311" y="1087"/>
                    <a:pt x="388" y="1226"/>
                  </a:cubicBezTo>
                  <a:cubicBezTo>
                    <a:pt x="419" y="1319"/>
                    <a:pt x="466" y="1381"/>
                    <a:pt x="528" y="1474"/>
                  </a:cubicBezTo>
                  <a:cubicBezTo>
                    <a:pt x="543" y="1505"/>
                    <a:pt x="559" y="1552"/>
                    <a:pt x="605" y="1583"/>
                  </a:cubicBezTo>
                  <a:cubicBezTo>
                    <a:pt x="621" y="1629"/>
                    <a:pt x="652" y="1645"/>
                    <a:pt x="698" y="1660"/>
                  </a:cubicBezTo>
                  <a:lnTo>
                    <a:pt x="714" y="1660"/>
                  </a:lnTo>
                  <a:cubicBezTo>
                    <a:pt x="760" y="1660"/>
                    <a:pt x="791" y="1645"/>
                    <a:pt x="807" y="1583"/>
                  </a:cubicBezTo>
                  <a:cubicBezTo>
                    <a:pt x="807" y="1521"/>
                    <a:pt x="807" y="1443"/>
                    <a:pt x="791" y="1381"/>
                  </a:cubicBezTo>
                  <a:cubicBezTo>
                    <a:pt x="776" y="1335"/>
                    <a:pt x="760" y="1273"/>
                    <a:pt x="729" y="1195"/>
                  </a:cubicBezTo>
                  <a:lnTo>
                    <a:pt x="621" y="730"/>
                  </a:lnTo>
                  <a:cubicBezTo>
                    <a:pt x="574" y="590"/>
                    <a:pt x="528" y="451"/>
                    <a:pt x="481" y="327"/>
                  </a:cubicBezTo>
                  <a:cubicBezTo>
                    <a:pt x="466" y="265"/>
                    <a:pt x="435" y="187"/>
                    <a:pt x="419" y="125"/>
                  </a:cubicBezTo>
                  <a:cubicBezTo>
                    <a:pt x="384" y="54"/>
                    <a:pt x="302" y="1"/>
                    <a:pt x="2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4"/>
            <p:cNvSpPr/>
            <p:nvPr/>
          </p:nvSpPr>
          <p:spPr>
            <a:xfrm>
              <a:off x="940450" y="2038525"/>
              <a:ext cx="31025" cy="31600"/>
            </a:xfrm>
            <a:custGeom>
              <a:rect b="b" l="l" r="r" t="t"/>
              <a:pathLst>
                <a:path extrusionOk="0" h="1264" w="1241">
                  <a:moveTo>
                    <a:pt x="245" y="0"/>
                  </a:moveTo>
                  <a:cubicBezTo>
                    <a:pt x="205" y="0"/>
                    <a:pt x="163" y="13"/>
                    <a:pt x="124" y="38"/>
                  </a:cubicBezTo>
                  <a:cubicBezTo>
                    <a:pt x="16" y="101"/>
                    <a:pt x="0" y="209"/>
                    <a:pt x="47" y="302"/>
                  </a:cubicBezTo>
                  <a:cubicBezTo>
                    <a:pt x="62" y="395"/>
                    <a:pt x="124" y="442"/>
                    <a:pt x="186" y="504"/>
                  </a:cubicBezTo>
                  <a:cubicBezTo>
                    <a:pt x="217" y="550"/>
                    <a:pt x="264" y="597"/>
                    <a:pt x="295" y="643"/>
                  </a:cubicBezTo>
                  <a:cubicBezTo>
                    <a:pt x="372" y="736"/>
                    <a:pt x="465" y="829"/>
                    <a:pt x="574" y="907"/>
                  </a:cubicBezTo>
                  <a:cubicBezTo>
                    <a:pt x="667" y="985"/>
                    <a:pt x="760" y="1093"/>
                    <a:pt x="884" y="1140"/>
                  </a:cubicBezTo>
                  <a:cubicBezTo>
                    <a:pt x="962" y="1202"/>
                    <a:pt x="1055" y="1264"/>
                    <a:pt x="1132" y="1264"/>
                  </a:cubicBezTo>
                  <a:lnTo>
                    <a:pt x="1210" y="1264"/>
                  </a:lnTo>
                  <a:cubicBezTo>
                    <a:pt x="1225" y="1248"/>
                    <a:pt x="1241" y="1202"/>
                    <a:pt x="1225" y="1186"/>
                  </a:cubicBezTo>
                  <a:cubicBezTo>
                    <a:pt x="1101" y="954"/>
                    <a:pt x="915" y="783"/>
                    <a:pt x="760" y="566"/>
                  </a:cubicBezTo>
                  <a:lnTo>
                    <a:pt x="589" y="333"/>
                  </a:lnTo>
                  <a:cubicBezTo>
                    <a:pt x="558" y="287"/>
                    <a:pt x="527" y="256"/>
                    <a:pt x="512" y="209"/>
                  </a:cubicBezTo>
                  <a:cubicBezTo>
                    <a:pt x="465" y="178"/>
                    <a:pt x="450" y="116"/>
                    <a:pt x="403" y="69"/>
                  </a:cubicBezTo>
                  <a:cubicBezTo>
                    <a:pt x="358" y="24"/>
                    <a:pt x="302" y="0"/>
                    <a:pt x="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4"/>
            <p:cNvSpPr/>
            <p:nvPr/>
          </p:nvSpPr>
          <p:spPr>
            <a:xfrm>
              <a:off x="940825" y="2213175"/>
              <a:ext cx="14750" cy="35325"/>
            </a:xfrm>
            <a:custGeom>
              <a:rect b="b" l="l" r="r" t="t"/>
              <a:pathLst>
                <a:path extrusionOk="0" h="1413" w="590">
                  <a:moveTo>
                    <a:pt x="202" y="1"/>
                  </a:moveTo>
                  <a:cubicBezTo>
                    <a:pt x="109" y="1"/>
                    <a:pt x="32" y="94"/>
                    <a:pt x="1" y="187"/>
                  </a:cubicBezTo>
                  <a:lnTo>
                    <a:pt x="1" y="311"/>
                  </a:lnTo>
                  <a:cubicBezTo>
                    <a:pt x="1" y="342"/>
                    <a:pt x="1" y="357"/>
                    <a:pt x="32" y="404"/>
                  </a:cubicBezTo>
                  <a:cubicBezTo>
                    <a:pt x="32" y="435"/>
                    <a:pt x="47" y="482"/>
                    <a:pt x="63" y="513"/>
                  </a:cubicBezTo>
                  <a:cubicBezTo>
                    <a:pt x="94" y="528"/>
                    <a:pt x="94" y="559"/>
                    <a:pt x="109" y="590"/>
                  </a:cubicBezTo>
                  <a:lnTo>
                    <a:pt x="218" y="885"/>
                  </a:lnTo>
                  <a:cubicBezTo>
                    <a:pt x="280" y="962"/>
                    <a:pt x="342" y="1086"/>
                    <a:pt x="373" y="1195"/>
                  </a:cubicBezTo>
                  <a:cubicBezTo>
                    <a:pt x="404" y="1257"/>
                    <a:pt x="419" y="1288"/>
                    <a:pt x="450" y="1350"/>
                  </a:cubicBezTo>
                  <a:cubicBezTo>
                    <a:pt x="481" y="1366"/>
                    <a:pt x="497" y="1412"/>
                    <a:pt x="528" y="1412"/>
                  </a:cubicBezTo>
                  <a:cubicBezTo>
                    <a:pt x="559" y="1412"/>
                    <a:pt x="574" y="1397"/>
                    <a:pt x="574" y="1397"/>
                  </a:cubicBezTo>
                  <a:cubicBezTo>
                    <a:pt x="590" y="1366"/>
                    <a:pt x="590" y="1350"/>
                    <a:pt x="574" y="1335"/>
                  </a:cubicBezTo>
                  <a:lnTo>
                    <a:pt x="574" y="1242"/>
                  </a:lnTo>
                  <a:lnTo>
                    <a:pt x="574" y="1024"/>
                  </a:lnTo>
                  <a:cubicBezTo>
                    <a:pt x="574" y="947"/>
                    <a:pt x="559" y="869"/>
                    <a:pt x="528" y="792"/>
                  </a:cubicBezTo>
                  <a:cubicBezTo>
                    <a:pt x="497" y="652"/>
                    <a:pt x="481" y="513"/>
                    <a:pt x="435" y="357"/>
                  </a:cubicBezTo>
                  <a:cubicBezTo>
                    <a:pt x="435" y="311"/>
                    <a:pt x="419" y="233"/>
                    <a:pt x="419" y="171"/>
                  </a:cubicBezTo>
                  <a:cubicBezTo>
                    <a:pt x="419" y="109"/>
                    <a:pt x="373" y="78"/>
                    <a:pt x="342" y="32"/>
                  </a:cubicBezTo>
                  <a:cubicBezTo>
                    <a:pt x="295" y="16"/>
                    <a:pt x="264" y="1"/>
                    <a:pt x="2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986975" y="2343450"/>
              <a:ext cx="16300" cy="32600"/>
            </a:xfrm>
            <a:custGeom>
              <a:rect b="b" l="l" r="r" t="t"/>
              <a:pathLst>
                <a:path extrusionOk="0" h="1304" w="652">
                  <a:moveTo>
                    <a:pt x="140" y="1"/>
                  </a:moveTo>
                  <a:cubicBezTo>
                    <a:pt x="109" y="17"/>
                    <a:pt x="47" y="63"/>
                    <a:pt x="31" y="94"/>
                  </a:cubicBezTo>
                  <a:cubicBezTo>
                    <a:pt x="0" y="156"/>
                    <a:pt x="0" y="187"/>
                    <a:pt x="0" y="249"/>
                  </a:cubicBezTo>
                  <a:cubicBezTo>
                    <a:pt x="31" y="311"/>
                    <a:pt x="47" y="373"/>
                    <a:pt x="62" y="404"/>
                  </a:cubicBezTo>
                  <a:cubicBezTo>
                    <a:pt x="78" y="451"/>
                    <a:pt x="109" y="497"/>
                    <a:pt x="124" y="544"/>
                  </a:cubicBezTo>
                  <a:cubicBezTo>
                    <a:pt x="155" y="637"/>
                    <a:pt x="217" y="714"/>
                    <a:pt x="264" y="807"/>
                  </a:cubicBezTo>
                  <a:cubicBezTo>
                    <a:pt x="295" y="916"/>
                    <a:pt x="357" y="994"/>
                    <a:pt x="388" y="1087"/>
                  </a:cubicBezTo>
                  <a:cubicBezTo>
                    <a:pt x="419" y="1118"/>
                    <a:pt x="434" y="1164"/>
                    <a:pt x="465" y="1195"/>
                  </a:cubicBezTo>
                  <a:cubicBezTo>
                    <a:pt x="497" y="1242"/>
                    <a:pt x="528" y="1273"/>
                    <a:pt x="574" y="1304"/>
                  </a:cubicBezTo>
                  <a:lnTo>
                    <a:pt x="590" y="1304"/>
                  </a:lnTo>
                  <a:cubicBezTo>
                    <a:pt x="605" y="1304"/>
                    <a:pt x="652" y="1273"/>
                    <a:pt x="652" y="1242"/>
                  </a:cubicBezTo>
                  <a:lnTo>
                    <a:pt x="652" y="1118"/>
                  </a:lnTo>
                  <a:lnTo>
                    <a:pt x="652" y="1071"/>
                  </a:lnTo>
                  <a:lnTo>
                    <a:pt x="590" y="839"/>
                  </a:lnTo>
                  <a:cubicBezTo>
                    <a:pt x="543" y="683"/>
                    <a:pt x="497" y="544"/>
                    <a:pt x="450" y="389"/>
                  </a:cubicBezTo>
                  <a:cubicBezTo>
                    <a:pt x="434" y="311"/>
                    <a:pt x="403" y="218"/>
                    <a:pt x="388" y="141"/>
                  </a:cubicBezTo>
                  <a:cubicBezTo>
                    <a:pt x="372" y="94"/>
                    <a:pt x="341" y="32"/>
                    <a:pt x="295" y="17"/>
                  </a:cubicBezTo>
                  <a:cubicBezTo>
                    <a:pt x="264" y="1"/>
                    <a:pt x="202" y="1"/>
                    <a:pt x="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a:off x="1134300" y="2346175"/>
              <a:ext cx="12825" cy="41900"/>
            </a:xfrm>
            <a:custGeom>
              <a:rect b="b" l="l" r="r" t="t"/>
              <a:pathLst>
                <a:path extrusionOk="0" h="1676" w="513">
                  <a:moveTo>
                    <a:pt x="265" y="1"/>
                  </a:moveTo>
                  <a:cubicBezTo>
                    <a:pt x="187" y="1"/>
                    <a:pt x="109" y="63"/>
                    <a:pt x="78" y="125"/>
                  </a:cubicBezTo>
                  <a:cubicBezTo>
                    <a:pt x="63" y="187"/>
                    <a:pt x="47" y="233"/>
                    <a:pt x="47" y="311"/>
                  </a:cubicBezTo>
                  <a:lnTo>
                    <a:pt x="47" y="419"/>
                  </a:lnTo>
                  <a:cubicBezTo>
                    <a:pt x="47" y="605"/>
                    <a:pt x="32" y="807"/>
                    <a:pt x="32" y="993"/>
                  </a:cubicBezTo>
                  <a:cubicBezTo>
                    <a:pt x="32" y="1086"/>
                    <a:pt x="1" y="1195"/>
                    <a:pt x="1" y="1288"/>
                  </a:cubicBezTo>
                  <a:lnTo>
                    <a:pt x="1" y="1443"/>
                  </a:lnTo>
                  <a:cubicBezTo>
                    <a:pt x="1" y="1505"/>
                    <a:pt x="1" y="1552"/>
                    <a:pt x="47" y="1614"/>
                  </a:cubicBezTo>
                  <a:cubicBezTo>
                    <a:pt x="63" y="1660"/>
                    <a:pt x="109" y="1676"/>
                    <a:pt x="140" y="1676"/>
                  </a:cubicBezTo>
                  <a:cubicBezTo>
                    <a:pt x="187" y="1676"/>
                    <a:pt x="218" y="1660"/>
                    <a:pt x="233" y="1614"/>
                  </a:cubicBezTo>
                  <a:cubicBezTo>
                    <a:pt x="265" y="1583"/>
                    <a:pt x="280" y="1552"/>
                    <a:pt x="280" y="1520"/>
                  </a:cubicBezTo>
                  <a:cubicBezTo>
                    <a:pt x="296" y="1505"/>
                    <a:pt x="296" y="1458"/>
                    <a:pt x="296" y="1443"/>
                  </a:cubicBezTo>
                  <a:cubicBezTo>
                    <a:pt x="311" y="1381"/>
                    <a:pt x="342" y="1350"/>
                    <a:pt x="342" y="1288"/>
                  </a:cubicBezTo>
                  <a:cubicBezTo>
                    <a:pt x="373" y="1148"/>
                    <a:pt x="373" y="1040"/>
                    <a:pt x="389" y="900"/>
                  </a:cubicBezTo>
                  <a:cubicBezTo>
                    <a:pt x="420" y="776"/>
                    <a:pt x="420" y="652"/>
                    <a:pt x="435" y="528"/>
                  </a:cubicBezTo>
                  <a:cubicBezTo>
                    <a:pt x="435" y="466"/>
                    <a:pt x="451" y="419"/>
                    <a:pt x="451" y="357"/>
                  </a:cubicBezTo>
                  <a:cubicBezTo>
                    <a:pt x="513" y="342"/>
                    <a:pt x="513" y="295"/>
                    <a:pt x="513" y="264"/>
                  </a:cubicBezTo>
                  <a:cubicBezTo>
                    <a:pt x="513" y="218"/>
                    <a:pt x="497" y="156"/>
                    <a:pt x="466" y="125"/>
                  </a:cubicBezTo>
                  <a:cubicBezTo>
                    <a:pt x="435" y="47"/>
                    <a:pt x="358" y="1"/>
                    <a:pt x="2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a:off x="1080025" y="2340750"/>
              <a:ext cx="18250" cy="34150"/>
            </a:xfrm>
            <a:custGeom>
              <a:rect b="b" l="l" r="r" t="t"/>
              <a:pathLst>
                <a:path extrusionOk="0" h="1366" w="730">
                  <a:moveTo>
                    <a:pt x="265" y="0"/>
                  </a:moveTo>
                  <a:cubicBezTo>
                    <a:pt x="238" y="0"/>
                    <a:pt x="212" y="5"/>
                    <a:pt x="187" y="16"/>
                  </a:cubicBezTo>
                  <a:cubicBezTo>
                    <a:pt x="78" y="47"/>
                    <a:pt x="1" y="171"/>
                    <a:pt x="32" y="264"/>
                  </a:cubicBezTo>
                  <a:cubicBezTo>
                    <a:pt x="47" y="357"/>
                    <a:pt x="78" y="435"/>
                    <a:pt x="125" y="512"/>
                  </a:cubicBezTo>
                  <a:cubicBezTo>
                    <a:pt x="140" y="590"/>
                    <a:pt x="187" y="652"/>
                    <a:pt x="218" y="729"/>
                  </a:cubicBezTo>
                  <a:cubicBezTo>
                    <a:pt x="233" y="791"/>
                    <a:pt x="280" y="838"/>
                    <a:pt x="295" y="900"/>
                  </a:cubicBezTo>
                  <a:cubicBezTo>
                    <a:pt x="311" y="962"/>
                    <a:pt x="357" y="1040"/>
                    <a:pt x="373" y="1086"/>
                  </a:cubicBezTo>
                  <a:cubicBezTo>
                    <a:pt x="419" y="1148"/>
                    <a:pt x="435" y="1210"/>
                    <a:pt x="497" y="1272"/>
                  </a:cubicBezTo>
                  <a:cubicBezTo>
                    <a:pt x="528" y="1303"/>
                    <a:pt x="574" y="1365"/>
                    <a:pt x="621" y="1365"/>
                  </a:cubicBezTo>
                  <a:cubicBezTo>
                    <a:pt x="683" y="1365"/>
                    <a:pt x="729" y="1303"/>
                    <a:pt x="729" y="1272"/>
                  </a:cubicBezTo>
                  <a:lnTo>
                    <a:pt x="729" y="1117"/>
                  </a:lnTo>
                  <a:cubicBezTo>
                    <a:pt x="683" y="978"/>
                    <a:pt x="667" y="884"/>
                    <a:pt x="652" y="791"/>
                  </a:cubicBezTo>
                  <a:cubicBezTo>
                    <a:pt x="621" y="667"/>
                    <a:pt x="590" y="574"/>
                    <a:pt x="543" y="450"/>
                  </a:cubicBezTo>
                  <a:cubicBezTo>
                    <a:pt x="528" y="404"/>
                    <a:pt x="512" y="357"/>
                    <a:pt x="512" y="295"/>
                  </a:cubicBezTo>
                  <a:cubicBezTo>
                    <a:pt x="497" y="249"/>
                    <a:pt x="466" y="187"/>
                    <a:pt x="466" y="140"/>
                  </a:cubicBezTo>
                  <a:cubicBezTo>
                    <a:pt x="442" y="56"/>
                    <a:pt x="353" y="0"/>
                    <a:pt x="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1031550" y="2387450"/>
              <a:ext cx="34150" cy="35900"/>
            </a:xfrm>
            <a:custGeom>
              <a:rect b="b" l="l" r="r" t="t"/>
              <a:pathLst>
                <a:path extrusionOk="0" h="1436" w="1366">
                  <a:moveTo>
                    <a:pt x="246" y="1"/>
                  </a:moveTo>
                  <a:cubicBezTo>
                    <a:pt x="206" y="1"/>
                    <a:pt x="166" y="13"/>
                    <a:pt x="125" y="40"/>
                  </a:cubicBezTo>
                  <a:cubicBezTo>
                    <a:pt x="47" y="102"/>
                    <a:pt x="1" y="195"/>
                    <a:pt x="47" y="288"/>
                  </a:cubicBezTo>
                  <a:lnTo>
                    <a:pt x="94" y="412"/>
                  </a:lnTo>
                  <a:lnTo>
                    <a:pt x="140" y="443"/>
                  </a:lnTo>
                  <a:lnTo>
                    <a:pt x="202" y="505"/>
                  </a:lnTo>
                  <a:cubicBezTo>
                    <a:pt x="295" y="583"/>
                    <a:pt x="373" y="660"/>
                    <a:pt x="466" y="754"/>
                  </a:cubicBezTo>
                  <a:cubicBezTo>
                    <a:pt x="559" y="831"/>
                    <a:pt x="668" y="940"/>
                    <a:pt x="745" y="1017"/>
                  </a:cubicBezTo>
                  <a:cubicBezTo>
                    <a:pt x="838" y="1095"/>
                    <a:pt x="916" y="1188"/>
                    <a:pt x="1009" y="1265"/>
                  </a:cubicBezTo>
                  <a:cubicBezTo>
                    <a:pt x="1055" y="1296"/>
                    <a:pt x="1086" y="1358"/>
                    <a:pt x="1149" y="1374"/>
                  </a:cubicBezTo>
                  <a:cubicBezTo>
                    <a:pt x="1195" y="1405"/>
                    <a:pt x="1226" y="1436"/>
                    <a:pt x="1273" y="1436"/>
                  </a:cubicBezTo>
                  <a:lnTo>
                    <a:pt x="1304" y="1436"/>
                  </a:lnTo>
                  <a:cubicBezTo>
                    <a:pt x="1350" y="1420"/>
                    <a:pt x="1366" y="1374"/>
                    <a:pt x="1366" y="1358"/>
                  </a:cubicBezTo>
                  <a:cubicBezTo>
                    <a:pt x="1366" y="1327"/>
                    <a:pt x="1366" y="1281"/>
                    <a:pt x="1350" y="1265"/>
                  </a:cubicBezTo>
                  <a:cubicBezTo>
                    <a:pt x="1350" y="1157"/>
                    <a:pt x="1304" y="1110"/>
                    <a:pt x="1273" y="1064"/>
                  </a:cubicBezTo>
                  <a:cubicBezTo>
                    <a:pt x="1226" y="1002"/>
                    <a:pt x="1195" y="955"/>
                    <a:pt x="1149" y="909"/>
                  </a:cubicBezTo>
                  <a:lnTo>
                    <a:pt x="916" y="614"/>
                  </a:lnTo>
                  <a:cubicBezTo>
                    <a:pt x="838" y="521"/>
                    <a:pt x="745" y="428"/>
                    <a:pt x="668" y="335"/>
                  </a:cubicBezTo>
                  <a:cubicBezTo>
                    <a:pt x="590" y="226"/>
                    <a:pt x="497" y="133"/>
                    <a:pt x="389" y="56"/>
                  </a:cubicBezTo>
                  <a:cubicBezTo>
                    <a:pt x="345" y="21"/>
                    <a:pt x="297" y="1"/>
                    <a:pt x="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a:off x="1102525" y="2410925"/>
              <a:ext cx="10875" cy="35325"/>
            </a:xfrm>
            <a:custGeom>
              <a:rect b="b" l="l" r="r" t="t"/>
              <a:pathLst>
                <a:path extrusionOk="0" h="1413" w="435">
                  <a:moveTo>
                    <a:pt x="248" y="1"/>
                  </a:moveTo>
                  <a:cubicBezTo>
                    <a:pt x="186" y="1"/>
                    <a:pt x="140" y="16"/>
                    <a:pt x="93" y="47"/>
                  </a:cubicBezTo>
                  <a:cubicBezTo>
                    <a:pt x="62" y="94"/>
                    <a:pt x="31" y="125"/>
                    <a:pt x="16" y="171"/>
                  </a:cubicBezTo>
                  <a:cubicBezTo>
                    <a:pt x="16" y="202"/>
                    <a:pt x="0" y="249"/>
                    <a:pt x="0" y="280"/>
                  </a:cubicBezTo>
                  <a:lnTo>
                    <a:pt x="0" y="388"/>
                  </a:lnTo>
                  <a:lnTo>
                    <a:pt x="0" y="854"/>
                  </a:lnTo>
                  <a:lnTo>
                    <a:pt x="0" y="978"/>
                  </a:lnTo>
                  <a:cubicBezTo>
                    <a:pt x="0" y="1024"/>
                    <a:pt x="0" y="1055"/>
                    <a:pt x="16" y="1117"/>
                  </a:cubicBezTo>
                  <a:cubicBezTo>
                    <a:pt x="16" y="1148"/>
                    <a:pt x="31" y="1195"/>
                    <a:pt x="31" y="1226"/>
                  </a:cubicBezTo>
                  <a:cubicBezTo>
                    <a:pt x="47" y="1272"/>
                    <a:pt x="47" y="1334"/>
                    <a:pt x="93" y="1366"/>
                  </a:cubicBezTo>
                  <a:cubicBezTo>
                    <a:pt x="109" y="1381"/>
                    <a:pt x="155" y="1412"/>
                    <a:pt x="171" y="1412"/>
                  </a:cubicBezTo>
                  <a:lnTo>
                    <a:pt x="186" y="1412"/>
                  </a:lnTo>
                  <a:cubicBezTo>
                    <a:pt x="233" y="1412"/>
                    <a:pt x="248" y="1366"/>
                    <a:pt x="264" y="1350"/>
                  </a:cubicBezTo>
                  <a:cubicBezTo>
                    <a:pt x="279" y="1303"/>
                    <a:pt x="279" y="1272"/>
                    <a:pt x="310" y="1226"/>
                  </a:cubicBezTo>
                  <a:cubicBezTo>
                    <a:pt x="310" y="1195"/>
                    <a:pt x="326" y="1179"/>
                    <a:pt x="326" y="1133"/>
                  </a:cubicBezTo>
                  <a:cubicBezTo>
                    <a:pt x="341" y="1055"/>
                    <a:pt x="341" y="993"/>
                    <a:pt x="357" y="916"/>
                  </a:cubicBezTo>
                  <a:cubicBezTo>
                    <a:pt x="388" y="792"/>
                    <a:pt x="403" y="652"/>
                    <a:pt x="403" y="512"/>
                  </a:cubicBezTo>
                  <a:cubicBezTo>
                    <a:pt x="403" y="481"/>
                    <a:pt x="419" y="435"/>
                    <a:pt x="419" y="404"/>
                  </a:cubicBezTo>
                  <a:cubicBezTo>
                    <a:pt x="419" y="373"/>
                    <a:pt x="419" y="342"/>
                    <a:pt x="434" y="326"/>
                  </a:cubicBezTo>
                  <a:lnTo>
                    <a:pt x="434" y="218"/>
                  </a:lnTo>
                  <a:cubicBezTo>
                    <a:pt x="434" y="171"/>
                    <a:pt x="403" y="109"/>
                    <a:pt x="357" y="63"/>
                  </a:cubicBezTo>
                  <a:cubicBezTo>
                    <a:pt x="341" y="32"/>
                    <a:pt x="310" y="16"/>
                    <a:pt x="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a:off x="1057525" y="2184325"/>
              <a:ext cx="9350" cy="25400"/>
            </a:xfrm>
            <a:custGeom>
              <a:rect b="b" l="l" r="r" t="t"/>
              <a:pathLst>
                <a:path extrusionOk="0" h="1016" w="374">
                  <a:moveTo>
                    <a:pt x="236" y="1"/>
                  </a:moveTo>
                  <a:cubicBezTo>
                    <a:pt x="220" y="1"/>
                    <a:pt x="204" y="3"/>
                    <a:pt x="187" y="7"/>
                  </a:cubicBezTo>
                  <a:cubicBezTo>
                    <a:pt x="125" y="7"/>
                    <a:pt x="94" y="23"/>
                    <a:pt x="47" y="69"/>
                  </a:cubicBezTo>
                  <a:cubicBezTo>
                    <a:pt x="32" y="100"/>
                    <a:pt x="1" y="147"/>
                    <a:pt x="1" y="178"/>
                  </a:cubicBezTo>
                  <a:cubicBezTo>
                    <a:pt x="1" y="255"/>
                    <a:pt x="16" y="333"/>
                    <a:pt x="16" y="410"/>
                  </a:cubicBezTo>
                  <a:cubicBezTo>
                    <a:pt x="16" y="472"/>
                    <a:pt x="16" y="550"/>
                    <a:pt x="32" y="612"/>
                  </a:cubicBezTo>
                  <a:cubicBezTo>
                    <a:pt x="32" y="689"/>
                    <a:pt x="47" y="736"/>
                    <a:pt x="47" y="814"/>
                  </a:cubicBezTo>
                  <a:cubicBezTo>
                    <a:pt x="47" y="829"/>
                    <a:pt x="47" y="876"/>
                    <a:pt x="63" y="891"/>
                  </a:cubicBezTo>
                  <a:cubicBezTo>
                    <a:pt x="63" y="938"/>
                    <a:pt x="94" y="969"/>
                    <a:pt x="110" y="1000"/>
                  </a:cubicBezTo>
                  <a:cubicBezTo>
                    <a:pt x="125" y="1015"/>
                    <a:pt x="141" y="1015"/>
                    <a:pt x="141" y="1015"/>
                  </a:cubicBezTo>
                  <a:cubicBezTo>
                    <a:pt x="172" y="1015"/>
                    <a:pt x="187" y="1015"/>
                    <a:pt x="187" y="1000"/>
                  </a:cubicBezTo>
                  <a:cubicBezTo>
                    <a:pt x="203" y="969"/>
                    <a:pt x="218" y="938"/>
                    <a:pt x="218" y="891"/>
                  </a:cubicBezTo>
                  <a:cubicBezTo>
                    <a:pt x="218" y="876"/>
                    <a:pt x="249" y="845"/>
                    <a:pt x="249" y="814"/>
                  </a:cubicBezTo>
                  <a:cubicBezTo>
                    <a:pt x="265" y="752"/>
                    <a:pt x="280" y="674"/>
                    <a:pt x="296" y="627"/>
                  </a:cubicBezTo>
                  <a:cubicBezTo>
                    <a:pt x="327" y="565"/>
                    <a:pt x="327" y="488"/>
                    <a:pt x="342" y="426"/>
                  </a:cubicBezTo>
                  <a:cubicBezTo>
                    <a:pt x="342" y="395"/>
                    <a:pt x="358" y="364"/>
                    <a:pt x="358" y="333"/>
                  </a:cubicBezTo>
                  <a:cubicBezTo>
                    <a:pt x="358" y="317"/>
                    <a:pt x="358" y="286"/>
                    <a:pt x="373" y="255"/>
                  </a:cubicBezTo>
                  <a:lnTo>
                    <a:pt x="373" y="178"/>
                  </a:lnTo>
                  <a:cubicBezTo>
                    <a:pt x="373" y="116"/>
                    <a:pt x="358" y="85"/>
                    <a:pt x="327" y="38"/>
                  </a:cubicBezTo>
                  <a:cubicBezTo>
                    <a:pt x="315" y="15"/>
                    <a:pt x="279"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944325" y="2276100"/>
              <a:ext cx="18250" cy="34050"/>
            </a:xfrm>
            <a:custGeom>
              <a:rect b="b" l="l" r="r" t="t"/>
              <a:pathLst>
                <a:path extrusionOk="0" h="1362" w="730">
                  <a:moveTo>
                    <a:pt x="210" y="0"/>
                  </a:moveTo>
                  <a:cubicBezTo>
                    <a:pt x="186" y="0"/>
                    <a:pt x="163" y="4"/>
                    <a:pt x="140" y="12"/>
                  </a:cubicBezTo>
                  <a:cubicBezTo>
                    <a:pt x="109" y="43"/>
                    <a:pt x="62" y="58"/>
                    <a:pt x="47" y="89"/>
                  </a:cubicBezTo>
                  <a:cubicBezTo>
                    <a:pt x="31" y="136"/>
                    <a:pt x="0" y="167"/>
                    <a:pt x="0" y="229"/>
                  </a:cubicBezTo>
                  <a:cubicBezTo>
                    <a:pt x="0" y="307"/>
                    <a:pt x="47" y="369"/>
                    <a:pt x="62" y="431"/>
                  </a:cubicBezTo>
                  <a:cubicBezTo>
                    <a:pt x="78" y="477"/>
                    <a:pt x="109" y="524"/>
                    <a:pt x="140" y="586"/>
                  </a:cubicBezTo>
                  <a:cubicBezTo>
                    <a:pt x="171" y="679"/>
                    <a:pt x="217" y="772"/>
                    <a:pt x="279" y="849"/>
                  </a:cubicBezTo>
                  <a:lnTo>
                    <a:pt x="450" y="1144"/>
                  </a:lnTo>
                  <a:cubicBezTo>
                    <a:pt x="465" y="1175"/>
                    <a:pt x="512" y="1237"/>
                    <a:pt x="543" y="1284"/>
                  </a:cubicBezTo>
                  <a:cubicBezTo>
                    <a:pt x="543" y="1299"/>
                    <a:pt x="590" y="1330"/>
                    <a:pt x="621" y="1361"/>
                  </a:cubicBezTo>
                  <a:lnTo>
                    <a:pt x="652" y="1361"/>
                  </a:lnTo>
                  <a:cubicBezTo>
                    <a:pt x="683" y="1361"/>
                    <a:pt x="698" y="1330"/>
                    <a:pt x="729" y="1299"/>
                  </a:cubicBezTo>
                  <a:cubicBezTo>
                    <a:pt x="729" y="1284"/>
                    <a:pt x="729" y="1253"/>
                    <a:pt x="698" y="1237"/>
                  </a:cubicBezTo>
                  <a:cubicBezTo>
                    <a:pt x="698" y="1175"/>
                    <a:pt x="683" y="1098"/>
                    <a:pt x="683" y="1051"/>
                  </a:cubicBezTo>
                  <a:cubicBezTo>
                    <a:pt x="667" y="942"/>
                    <a:pt x="636" y="865"/>
                    <a:pt x="605" y="787"/>
                  </a:cubicBezTo>
                  <a:cubicBezTo>
                    <a:pt x="543" y="632"/>
                    <a:pt x="496" y="477"/>
                    <a:pt x="450" y="307"/>
                  </a:cubicBezTo>
                  <a:cubicBezTo>
                    <a:pt x="434" y="244"/>
                    <a:pt x="434" y="167"/>
                    <a:pt x="388" y="120"/>
                  </a:cubicBezTo>
                  <a:cubicBezTo>
                    <a:pt x="372" y="74"/>
                    <a:pt x="341" y="43"/>
                    <a:pt x="279" y="12"/>
                  </a:cubicBezTo>
                  <a:cubicBezTo>
                    <a:pt x="256" y="4"/>
                    <a:pt x="233" y="0"/>
                    <a:pt x="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a:off x="957875" y="2371325"/>
              <a:ext cx="24475" cy="34975"/>
            </a:xfrm>
            <a:custGeom>
              <a:rect b="b" l="l" r="r" t="t"/>
              <a:pathLst>
                <a:path extrusionOk="0" h="1399" w="979">
                  <a:moveTo>
                    <a:pt x="220" y="0"/>
                  </a:moveTo>
                  <a:cubicBezTo>
                    <a:pt x="135" y="0"/>
                    <a:pt x="44" y="60"/>
                    <a:pt x="16" y="158"/>
                  </a:cubicBezTo>
                  <a:cubicBezTo>
                    <a:pt x="16" y="220"/>
                    <a:pt x="1" y="251"/>
                    <a:pt x="1" y="313"/>
                  </a:cubicBezTo>
                  <a:cubicBezTo>
                    <a:pt x="1" y="359"/>
                    <a:pt x="1" y="390"/>
                    <a:pt x="16" y="437"/>
                  </a:cubicBezTo>
                  <a:cubicBezTo>
                    <a:pt x="16" y="452"/>
                    <a:pt x="48" y="468"/>
                    <a:pt x="63" y="483"/>
                  </a:cubicBezTo>
                  <a:cubicBezTo>
                    <a:pt x="79" y="546"/>
                    <a:pt x="125" y="608"/>
                    <a:pt x="156" y="670"/>
                  </a:cubicBezTo>
                  <a:cubicBezTo>
                    <a:pt x="234" y="778"/>
                    <a:pt x="311" y="871"/>
                    <a:pt x="389" y="980"/>
                  </a:cubicBezTo>
                  <a:cubicBezTo>
                    <a:pt x="466" y="1073"/>
                    <a:pt x="559" y="1166"/>
                    <a:pt x="637" y="1243"/>
                  </a:cubicBezTo>
                  <a:lnTo>
                    <a:pt x="699" y="1305"/>
                  </a:lnTo>
                  <a:cubicBezTo>
                    <a:pt x="745" y="1321"/>
                    <a:pt x="761" y="1368"/>
                    <a:pt x="792" y="1383"/>
                  </a:cubicBezTo>
                  <a:cubicBezTo>
                    <a:pt x="823" y="1383"/>
                    <a:pt x="839" y="1399"/>
                    <a:pt x="854" y="1399"/>
                  </a:cubicBezTo>
                  <a:cubicBezTo>
                    <a:pt x="870" y="1399"/>
                    <a:pt x="901" y="1399"/>
                    <a:pt x="901" y="1383"/>
                  </a:cubicBezTo>
                  <a:cubicBezTo>
                    <a:pt x="916" y="1368"/>
                    <a:pt x="916" y="1352"/>
                    <a:pt x="916" y="1321"/>
                  </a:cubicBezTo>
                  <a:cubicBezTo>
                    <a:pt x="978" y="1321"/>
                    <a:pt x="963" y="1305"/>
                    <a:pt x="932" y="1305"/>
                  </a:cubicBezTo>
                  <a:lnTo>
                    <a:pt x="761" y="1011"/>
                  </a:lnTo>
                  <a:cubicBezTo>
                    <a:pt x="699" y="933"/>
                    <a:pt x="668" y="840"/>
                    <a:pt x="606" y="763"/>
                  </a:cubicBezTo>
                  <a:cubicBezTo>
                    <a:pt x="544" y="685"/>
                    <a:pt x="513" y="592"/>
                    <a:pt x="466" y="483"/>
                  </a:cubicBezTo>
                  <a:cubicBezTo>
                    <a:pt x="451" y="468"/>
                    <a:pt x="451" y="437"/>
                    <a:pt x="435" y="406"/>
                  </a:cubicBezTo>
                  <a:cubicBezTo>
                    <a:pt x="435" y="390"/>
                    <a:pt x="435" y="375"/>
                    <a:pt x="404" y="359"/>
                  </a:cubicBezTo>
                  <a:lnTo>
                    <a:pt x="404" y="328"/>
                  </a:lnTo>
                  <a:lnTo>
                    <a:pt x="404" y="282"/>
                  </a:lnTo>
                  <a:lnTo>
                    <a:pt x="404" y="235"/>
                  </a:lnTo>
                  <a:cubicBezTo>
                    <a:pt x="404" y="173"/>
                    <a:pt x="404" y="142"/>
                    <a:pt x="373" y="80"/>
                  </a:cubicBezTo>
                  <a:cubicBezTo>
                    <a:pt x="358" y="49"/>
                    <a:pt x="296" y="3"/>
                    <a:pt x="249" y="3"/>
                  </a:cubicBezTo>
                  <a:cubicBezTo>
                    <a:pt x="240" y="1"/>
                    <a:pt x="230"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8" name="Google Shape;2128;p54"/>
          <p:cNvSpPr/>
          <p:nvPr/>
        </p:nvSpPr>
        <p:spPr>
          <a:xfrm>
            <a:off x="2449018" y="2622235"/>
            <a:ext cx="567278" cy="488686"/>
          </a:xfrm>
          <a:custGeom>
            <a:rect b="b" l="l" r="r" t="t"/>
            <a:pathLst>
              <a:path extrusionOk="0" h="15433" w="17915">
                <a:moveTo>
                  <a:pt x="9027" y="0"/>
                </a:moveTo>
                <a:cubicBezTo>
                  <a:pt x="8934" y="0"/>
                  <a:pt x="8841" y="16"/>
                  <a:pt x="8717" y="16"/>
                </a:cubicBezTo>
                <a:cubicBezTo>
                  <a:pt x="8562" y="16"/>
                  <a:pt x="8376" y="31"/>
                  <a:pt x="8205" y="62"/>
                </a:cubicBezTo>
                <a:cubicBezTo>
                  <a:pt x="8019" y="78"/>
                  <a:pt x="7818" y="93"/>
                  <a:pt x="7600" y="140"/>
                </a:cubicBezTo>
                <a:lnTo>
                  <a:pt x="7585" y="140"/>
                </a:lnTo>
                <a:cubicBezTo>
                  <a:pt x="7507" y="155"/>
                  <a:pt x="7430" y="171"/>
                  <a:pt x="7321" y="186"/>
                </a:cubicBezTo>
                <a:cubicBezTo>
                  <a:pt x="7228" y="217"/>
                  <a:pt x="7120" y="248"/>
                  <a:pt x="7042" y="264"/>
                </a:cubicBezTo>
                <a:cubicBezTo>
                  <a:pt x="6996" y="264"/>
                  <a:pt x="6980" y="295"/>
                  <a:pt x="6934" y="295"/>
                </a:cubicBezTo>
                <a:lnTo>
                  <a:pt x="6903" y="310"/>
                </a:lnTo>
                <a:lnTo>
                  <a:pt x="6856" y="310"/>
                </a:lnTo>
                <a:cubicBezTo>
                  <a:pt x="6840" y="310"/>
                  <a:pt x="6809" y="326"/>
                  <a:pt x="6778" y="326"/>
                </a:cubicBezTo>
                <a:cubicBezTo>
                  <a:pt x="6670" y="372"/>
                  <a:pt x="6577" y="388"/>
                  <a:pt x="6499" y="419"/>
                </a:cubicBezTo>
                <a:cubicBezTo>
                  <a:pt x="6298" y="496"/>
                  <a:pt x="6127" y="558"/>
                  <a:pt x="5972" y="620"/>
                </a:cubicBezTo>
                <a:cubicBezTo>
                  <a:pt x="5894" y="651"/>
                  <a:pt x="5801" y="698"/>
                  <a:pt x="5693" y="729"/>
                </a:cubicBezTo>
                <a:cubicBezTo>
                  <a:pt x="5615" y="776"/>
                  <a:pt x="5522" y="807"/>
                  <a:pt x="5445" y="853"/>
                </a:cubicBezTo>
                <a:lnTo>
                  <a:pt x="5429" y="853"/>
                </a:lnTo>
                <a:cubicBezTo>
                  <a:pt x="5258" y="931"/>
                  <a:pt x="5072" y="1039"/>
                  <a:pt x="4917" y="1148"/>
                </a:cubicBezTo>
                <a:cubicBezTo>
                  <a:pt x="4793" y="1225"/>
                  <a:pt x="4638" y="1318"/>
                  <a:pt x="4483" y="1427"/>
                </a:cubicBezTo>
                <a:cubicBezTo>
                  <a:pt x="3801" y="1923"/>
                  <a:pt x="3211" y="2404"/>
                  <a:pt x="2715" y="2900"/>
                </a:cubicBezTo>
                <a:cubicBezTo>
                  <a:pt x="2389" y="3242"/>
                  <a:pt x="2126" y="3505"/>
                  <a:pt x="1939" y="3800"/>
                </a:cubicBezTo>
                <a:cubicBezTo>
                  <a:pt x="1722" y="4095"/>
                  <a:pt x="1536" y="4405"/>
                  <a:pt x="1319" y="4746"/>
                </a:cubicBezTo>
                <a:cubicBezTo>
                  <a:pt x="1242" y="4870"/>
                  <a:pt x="1148" y="5056"/>
                  <a:pt x="1040" y="5258"/>
                </a:cubicBezTo>
                <a:cubicBezTo>
                  <a:pt x="993" y="5351"/>
                  <a:pt x="947" y="5444"/>
                  <a:pt x="916" y="5521"/>
                </a:cubicBezTo>
                <a:cubicBezTo>
                  <a:pt x="869" y="5599"/>
                  <a:pt x="838" y="5677"/>
                  <a:pt x="807" y="5754"/>
                </a:cubicBezTo>
                <a:lnTo>
                  <a:pt x="807" y="5770"/>
                </a:lnTo>
                <a:cubicBezTo>
                  <a:pt x="730" y="5971"/>
                  <a:pt x="652" y="6157"/>
                  <a:pt x="606" y="6312"/>
                </a:cubicBezTo>
                <a:cubicBezTo>
                  <a:pt x="544" y="6499"/>
                  <a:pt x="482" y="6669"/>
                  <a:pt x="451" y="6840"/>
                </a:cubicBezTo>
                <a:cubicBezTo>
                  <a:pt x="342" y="7212"/>
                  <a:pt x="249" y="7584"/>
                  <a:pt x="187" y="7941"/>
                </a:cubicBezTo>
                <a:cubicBezTo>
                  <a:pt x="140" y="8313"/>
                  <a:pt x="78" y="8685"/>
                  <a:pt x="32" y="9089"/>
                </a:cubicBezTo>
                <a:cubicBezTo>
                  <a:pt x="1" y="9461"/>
                  <a:pt x="1" y="9833"/>
                  <a:pt x="1" y="10236"/>
                </a:cubicBezTo>
                <a:cubicBezTo>
                  <a:pt x="1" y="10562"/>
                  <a:pt x="32" y="10919"/>
                  <a:pt x="109" y="11353"/>
                </a:cubicBezTo>
                <a:cubicBezTo>
                  <a:pt x="140" y="11462"/>
                  <a:pt x="156" y="11555"/>
                  <a:pt x="171" y="11632"/>
                </a:cubicBezTo>
                <a:cubicBezTo>
                  <a:pt x="187" y="11725"/>
                  <a:pt x="218" y="11803"/>
                  <a:pt x="233" y="11896"/>
                </a:cubicBezTo>
                <a:cubicBezTo>
                  <a:pt x="249" y="12020"/>
                  <a:pt x="295" y="12098"/>
                  <a:pt x="311" y="12160"/>
                </a:cubicBezTo>
                <a:cubicBezTo>
                  <a:pt x="311" y="12175"/>
                  <a:pt x="326" y="12191"/>
                  <a:pt x="326" y="12206"/>
                </a:cubicBezTo>
                <a:cubicBezTo>
                  <a:pt x="342" y="12253"/>
                  <a:pt x="342" y="12268"/>
                  <a:pt x="373" y="12315"/>
                </a:cubicBezTo>
                <a:cubicBezTo>
                  <a:pt x="388" y="12361"/>
                  <a:pt x="404" y="12408"/>
                  <a:pt x="420" y="12470"/>
                </a:cubicBezTo>
                <a:cubicBezTo>
                  <a:pt x="451" y="12501"/>
                  <a:pt x="451" y="12547"/>
                  <a:pt x="466" y="12563"/>
                </a:cubicBezTo>
                <a:lnTo>
                  <a:pt x="482" y="12578"/>
                </a:lnTo>
                <a:lnTo>
                  <a:pt x="482" y="12594"/>
                </a:lnTo>
                <a:cubicBezTo>
                  <a:pt x="497" y="12640"/>
                  <a:pt x="497" y="12656"/>
                  <a:pt x="528" y="12702"/>
                </a:cubicBezTo>
                <a:cubicBezTo>
                  <a:pt x="528" y="12718"/>
                  <a:pt x="544" y="12733"/>
                  <a:pt x="544" y="12733"/>
                </a:cubicBezTo>
                <a:cubicBezTo>
                  <a:pt x="559" y="12780"/>
                  <a:pt x="559" y="12795"/>
                  <a:pt x="575" y="12826"/>
                </a:cubicBezTo>
                <a:lnTo>
                  <a:pt x="621" y="12904"/>
                </a:lnTo>
                <a:lnTo>
                  <a:pt x="652" y="12982"/>
                </a:lnTo>
                <a:cubicBezTo>
                  <a:pt x="699" y="13059"/>
                  <a:pt x="761" y="13137"/>
                  <a:pt x="792" y="13214"/>
                </a:cubicBezTo>
                <a:cubicBezTo>
                  <a:pt x="792" y="13245"/>
                  <a:pt x="807" y="13245"/>
                  <a:pt x="807" y="13261"/>
                </a:cubicBezTo>
                <a:cubicBezTo>
                  <a:pt x="838" y="13276"/>
                  <a:pt x="854" y="13323"/>
                  <a:pt x="869" y="13338"/>
                </a:cubicBezTo>
                <a:lnTo>
                  <a:pt x="916" y="13369"/>
                </a:lnTo>
                <a:lnTo>
                  <a:pt x="962" y="13447"/>
                </a:lnTo>
                <a:cubicBezTo>
                  <a:pt x="1086" y="13602"/>
                  <a:pt x="1195" y="13742"/>
                  <a:pt x="1335" y="13897"/>
                </a:cubicBezTo>
                <a:cubicBezTo>
                  <a:pt x="1474" y="14052"/>
                  <a:pt x="1629" y="14207"/>
                  <a:pt x="1738" y="14300"/>
                </a:cubicBezTo>
                <a:cubicBezTo>
                  <a:pt x="1815" y="14377"/>
                  <a:pt x="1877" y="14424"/>
                  <a:pt x="1939" y="14486"/>
                </a:cubicBezTo>
                <a:lnTo>
                  <a:pt x="1955" y="14502"/>
                </a:lnTo>
                <a:cubicBezTo>
                  <a:pt x="2001" y="14517"/>
                  <a:pt x="2017" y="14564"/>
                  <a:pt x="2048" y="14579"/>
                </a:cubicBezTo>
                <a:lnTo>
                  <a:pt x="2095" y="14610"/>
                </a:lnTo>
                <a:cubicBezTo>
                  <a:pt x="2110" y="14641"/>
                  <a:pt x="2157" y="14657"/>
                  <a:pt x="2172" y="14672"/>
                </a:cubicBezTo>
                <a:lnTo>
                  <a:pt x="2281" y="14750"/>
                </a:lnTo>
                <a:cubicBezTo>
                  <a:pt x="2312" y="14765"/>
                  <a:pt x="2343" y="14796"/>
                  <a:pt x="2358" y="14796"/>
                </a:cubicBezTo>
                <a:lnTo>
                  <a:pt x="2389" y="14796"/>
                </a:lnTo>
                <a:lnTo>
                  <a:pt x="2405" y="14812"/>
                </a:lnTo>
                <a:cubicBezTo>
                  <a:pt x="2482" y="14843"/>
                  <a:pt x="2575" y="14905"/>
                  <a:pt x="2668" y="14920"/>
                </a:cubicBezTo>
                <a:cubicBezTo>
                  <a:pt x="2823" y="14982"/>
                  <a:pt x="3010" y="15044"/>
                  <a:pt x="3211" y="15106"/>
                </a:cubicBezTo>
                <a:cubicBezTo>
                  <a:pt x="3397" y="15153"/>
                  <a:pt x="3583" y="15199"/>
                  <a:pt x="3785" y="15261"/>
                </a:cubicBezTo>
                <a:cubicBezTo>
                  <a:pt x="3971" y="15292"/>
                  <a:pt x="4142" y="15339"/>
                  <a:pt x="4328" y="15339"/>
                </a:cubicBezTo>
                <a:cubicBezTo>
                  <a:pt x="4436" y="15432"/>
                  <a:pt x="4561" y="15432"/>
                  <a:pt x="4669" y="15432"/>
                </a:cubicBezTo>
                <a:lnTo>
                  <a:pt x="5026" y="15432"/>
                </a:lnTo>
                <a:cubicBezTo>
                  <a:pt x="5212" y="15432"/>
                  <a:pt x="5414" y="15432"/>
                  <a:pt x="5600" y="15417"/>
                </a:cubicBezTo>
                <a:cubicBezTo>
                  <a:pt x="5724" y="15417"/>
                  <a:pt x="5832" y="15370"/>
                  <a:pt x="5956" y="15355"/>
                </a:cubicBezTo>
                <a:cubicBezTo>
                  <a:pt x="6096" y="15308"/>
                  <a:pt x="6205" y="15292"/>
                  <a:pt x="6298" y="15261"/>
                </a:cubicBezTo>
                <a:cubicBezTo>
                  <a:pt x="6375" y="15230"/>
                  <a:pt x="6468" y="15199"/>
                  <a:pt x="6546" y="15184"/>
                </a:cubicBezTo>
                <a:lnTo>
                  <a:pt x="6840" y="15060"/>
                </a:lnTo>
                <a:cubicBezTo>
                  <a:pt x="6934" y="15029"/>
                  <a:pt x="7011" y="14967"/>
                  <a:pt x="7089" y="14920"/>
                </a:cubicBezTo>
                <a:cubicBezTo>
                  <a:pt x="7166" y="14889"/>
                  <a:pt x="7244" y="14827"/>
                  <a:pt x="7321" y="14765"/>
                </a:cubicBezTo>
                <a:cubicBezTo>
                  <a:pt x="7476" y="14657"/>
                  <a:pt x="7616" y="14533"/>
                  <a:pt x="7771" y="14408"/>
                </a:cubicBezTo>
                <a:cubicBezTo>
                  <a:pt x="7895" y="14284"/>
                  <a:pt x="8019" y="14176"/>
                  <a:pt x="8174" y="13990"/>
                </a:cubicBezTo>
                <a:cubicBezTo>
                  <a:pt x="8298" y="13866"/>
                  <a:pt x="8438" y="13742"/>
                  <a:pt x="8547" y="13586"/>
                </a:cubicBezTo>
                <a:cubicBezTo>
                  <a:pt x="8640" y="13478"/>
                  <a:pt x="8779" y="13338"/>
                  <a:pt x="8903" y="13183"/>
                </a:cubicBezTo>
                <a:cubicBezTo>
                  <a:pt x="9012" y="13044"/>
                  <a:pt x="9105" y="12904"/>
                  <a:pt x="9244" y="12718"/>
                </a:cubicBezTo>
                <a:cubicBezTo>
                  <a:pt x="9291" y="12656"/>
                  <a:pt x="9338" y="12578"/>
                  <a:pt x="9384" y="12516"/>
                </a:cubicBezTo>
                <a:lnTo>
                  <a:pt x="9555" y="12284"/>
                </a:lnTo>
                <a:cubicBezTo>
                  <a:pt x="9617" y="12206"/>
                  <a:pt x="9679" y="12129"/>
                  <a:pt x="9756" y="12051"/>
                </a:cubicBezTo>
                <a:lnTo>
                  <a:pt x="9772" y="12035"/>
                </a:lnTo>
                <a:cubicBezTo>
                  <a:pt x="9834" y="11958"/>
                  <a:pt x="9880" y="11896"/>
                  <a:pt x="9958" y="11818"/>
                </a:cubicBezTo>
                <a:cubicBezTo>
                  <a:pt x="10020" y="11772"/>
                  <a:pt x="10097" y="11694"/>
                  <a:pt x="10191" y="11617"/>
                </a:cubicBezTo>
                <a:cubicBezTo>
                  <a:pt x="10299" y="11539"/>
                  <a:pt x="10408" y="11462"/>
                  <a:pt x="10547" y="11384"/>
                </a:cubicBezTo>
                <a:cubicBezTo>
                  <a:pt x="10609" y="11338"/>
                  <a:pt x="10687" y="11307"/>
                  <a:pt x="10764" y="11260"/>
                </a:cubicBezTo>
                <a:cubicBezTo>
                  <a:pt x="10857" y="11229"/>
                  <a:pt x="10951" y="11182"/>
                  <a:pt x="11106" y="11151"/>
                </a:cubicBezTo>
                <a:cubicBezTo>
                  <a:pt x="11168" y="11120"/>
                  <a:pt x="11230" y="11120"/>
                  <a:pt x="11276" y="11105"/>
                </a:cubicBezTo>
                <a:cubicBezTo>
                  <a:pt x="11338" y="11089"/>
                  <a:pt x="11400" y="11089"/>
                  <a:pt x="11462" y="11074"/>
                </a:cubicBezTo>
                <a:cubicBezTo>
                  <a:pt x="11742" y="11027"/>
                  <a:pt x="12083" y="10996"/>
                  <a:pt x="12501" y="10934"/>
                </a:cubicBezTo>
                <a:cubicBezTo>
                  <a:pt x="12626" y="10919"/>
                  <a:pt x="12719" y="10919"/>
                  <a:pt x="12812" y="10888"/>
                </a:cubicBezTo>
                <a:cubicBezTo>
                  <a:pt x="12874" y="10872"/>
                  <a:pt x="12951" y="10872"/>
                  <a:pt x="13029" y="10857"/>
                </a:cubicBezTo>
                <a:cubicBezTo>
                  <a:pt x="13199" y="10857"/>
                  <a:pt x="13370" y="10841"/>
                  <a:pt x="13587" y="10810"/>
                </a:cubicBezTo>
                <a:cubicBezTo>
                  <a:pt x="13804" y="10795"/>
                  <a:pt x="13975" y="10779"/>
                  <a:pt x="14130" y="10764"/>
                </a:cubicBezTo>
                <a:lnTo>
                  <a:pt x="14192" y="10764"/>
                </a:lnTo>
                <a:cubicBezTo>
                  <a:pt x="14270" y="10733"/>
                  <a:pt x="14347" y="10733"/>
                  <a:pt x="14425" y="10717"/>
                </a:cubicBezTo>
                <a:lnTo>
                  <a:pt x="14719" y="10655"/>
                </a:lnTo>
                <a:cubicBezTo>
                  <a:pt x="14812" y="10640"/>
                  <a:pt x="14890" y="10624"/>
                  <a:pt x="14967" y="10609"/>
                </a:cubicBezTo>
                <a:cubicBezTo>
                  <a:pt x="15045" y="10578"/>
                  <a:pt x="15138" y="10547"/>
                  <a:pt x="15262" y="10500"/>
                </a:cubicBezTo>
                <a:cubicBezTo>
                  <a:pt x="15340" y="10469"/>
                  <a:pt x="15433" y="10454"/>
                  <a:pt x="15510" y="10407"/>
                </a:cubicBezTo>
                <a:lnTo>
                  <a:pt x="15526" y="10407"/>
                </a:lnTo>
                <a:lnTo>
                  <a:pt x="15758" y="10298"/>
                </a:lnTo>
                <a:cubicBezTo>
                  <a:pt x="15836" y="10252"/>
                  <a:pt x="15914" y="10190"/>
                  <a:pt x="16007" y="10143"/>
                </a:cubicBezTo>
                <a:lnTo>
                  <a:pt x="16239" y="9957"/>
                </a:lnTo>
                <a:cubicBezTo>
                  <a:pt x="16425" y="9833"/>
                  <a:pt x="16549" y="9678"/>
                  <a:pt x="16674" y="9554"/>
                </a:cubicBezTo>
                <a:cubicBezTo>
                  <a:pt x="16813" y="9399"/>
                  <a:pt x="16922" y="9259"/>
                  <a:pt x="17046" y="9104"/>
                </a:cubicBezTo>
                <a:cubicBezTo>
                  <a:pt x="17154" y="8934"/>
                  <a:pt x="17247" y="8763"/>
                  <a:pt x="17325" y="8608"/>
                </a:cubicBezTo>
                <a:cubicBezTo>
                  <a:pt x="17403" y="8437"/>
                  <a:pt x="17480" y="8251"/>
                  <a:pt x="17542" y="8065"/>
                </a:cubicBezTo>
                <a:cubicBezTo>
                  <a:pt x="17604" y="7910"/>
                  <a:pt x="17666" y="7708"/>
                  <a:pt x="17713" y="7538"/>
                </a:cubicBezTo>
                <a:cubicBezTo>
                  <a:pt x="17775" y="7367"/>
                  <a:pt x="17821" y="7165"/>
                  <a:pt x="17852" y="6979"/>
                </a:cubicBezTo>
                <a:cubicBezTo>
                  <a:pt x="17868" y="6809"/>
                  <a:pt x="17914" y="6607"/>
                  <a:pt x="17914" y="6390"/>
                </a:cubicBezTo>
                <a:lnTo>
                  <a:pt x="17914" y="5801"/>
                </a:lnTo>
                <a:cubicBezTo>
                  <a:pt x="17914" y="5615"/>
                  <a:pt x="17899" y="5428"/>
                  <a:pt x="17852" y="5211"/>
                </a:cubicBezTo>
                <a:cubicBezTo>
                  <a:pt x="17837" y="5134"/>
                  <a:pt x="17837" y="5041"/>
                  <a:pt x="17790" y="4948"/>
                </a:cubicBezTo>
                <a:lnTo>
                  <a:pt x="17744" y="4715"/>
                </a:lnTo>
                <a:lnTo>
                  <a:pt x="17713" y="4653"/>
                </a:lnTo>
                <a:cubicBezTo>
                  <a:pt x="17713" y="4606"/>
                  <a:pt x="17697" y="4591"/>
                  <a:pt x="17697" y="4560"/>
                </a:cubicBezTo>
                <a:cubicBezTo>
                  <a:pt x="17697" y="4529"/>
                  <a:pt x="17682" y="4513"/>
                  <a:pt x="17682" y="4513"/>
                </a:cubicBezTo>
                <a:cubicBezTo>
                  <a:pt x="17666" y="4482"/>
                  <a:pt x="17666" y="4436"/>
                  <a:pt x="17635" y="4405"/>
                </a:cubicBezTo>
                <a:cubicBezTo>
                  <a:pt x="17604" y="4327"/>
                  <a:pt x="17589" y="4219"/>
                  <a:pt x="17527" y="4126"/>
                </a:cubicBezTo>
                <a:cubicBezTo>
                  <a:pt x="17356" y="3738"/>
                  <a:pt x="17154" y="3412"/>
                  <a:pt x="16968" y="3133"/>
                </a:cubicBezTo>
                <a:cubicBezTo>
                  <a:pt x="16767" y="2869"/>
                  <a:pt x="16518" y="2590"/>
                  <a:pt x="16208" y="2280"/>
                </a:cubicBezTo>
                <a:lnTo>
                  <a:pt x="16193" y="2264"/>
                </a:lnTo>
                <a:cubicBezTo>
                  <a:pt x="16053" y="2125"/>
                  <a:pt x="15914" y="2016"/>
                  <a:pt x="15774" y="1877"/>
                </a:cubicBezTo>
                <a:cubicBezTo>
                  <a:pt x="15696" y="1815"/>
                  <a:pt x="15650" y="1737"/>
                  <a:pt x="15572" y="1691"/>
                </a:cubicBezTo>
                <a:cubicBezTo>
                  <a:pt x="15495" y="1629"/>
                  <a:pt x="15433" y="1567"/>
                  <a:pt x="15355" y="1504"/>
                </a:cubicBezTo>
                <a:cubicBezTo>
                  <a:pt x="15278" y="1458"/>
                  <a:pt x="15200" y="1396"/>
                  <a:pt x="15107" y="1334"/>
                </a:cubicBezTo>
                <a:cubicBezTo>
                  <a:pt x="15030" y="1272"/>
                  <a:pt x="14967" y="1241"/>
                  <a:pt x="14890" y="1194"/>
                </a:cubicBezTo>
                <a:lnTo>
                  <a:pt x="14363" y="915"/>
                </a:lnTo>
                <a:cubicBezTo>
                  <a:pt x="14285" y="869"/>
                  <a:pt x="14192" y="838"/>
                  <a:pt x="14114" y="791"/>
                </a:cubicBezTo>
                <a:cubicBezTo>
                  <a:pt x="14037" y="760"/>
                  <a:pt x="13944" y="713"/>
                  <a:pt x="13866" y="698"/>
                </a:cubicBezTo>
                <a:lnTo>
                  <a:pt x="13835" y="698"/>
                </a:lnTo>
                <a:cubicBezTo>
                  <a:pt x="13758" y="651"/>
                  <a:pt x="13665" y="636"/>
                  <a:pt x="13572" y="605"/>
                </a:cubicBezTo>
                <a:cubicBezTo>
                  <a:pt x="13479" y="558"/>
                  <a:pt x="13370" y="543"/>
                  <a:pt x="13261" y="496"/>
                </a:cubicBezTo>
                <a:cubicBezTo>
                  <a:pt x="13184" y="481"/>
                  <a:pt x="13091" y="450"/>
                  <a:pt x="12982" y="419"/>
                </a:cubicBezTo>
                <a:lnTo>
                  <a:pt x="12936" y="403"/>
                </a:lnTo>
                <a:cubicBezTo>
                  <a:pt x="12858" y="388"/>
                  <a:pt x="12796" y="372"/>
                  <a:pt x="12734" y="372"/>
                </a:cubicBezTo>
                <a:cubicBezTo>
                  <a:pt x="12548" y="326"/>
                  <a:pt x="12346" y="295"/>
                  <a:pt x="12129" y="248"/>
                </a:cubicBezTo>
                <a:lnTo>
                  <a:pt x="11664" y="186"/>
                </a:lnTo>
                <a:lnTo>
                  <a:pt x="11617" y="186"/>
                </a:lnTo>
                <a:cubicBezTo>
                  <a:pt x="11416" y="171"/>
                  <a:pt x="11199" y="140"/>
                  <a:pt x="11013" y="109"/>
                </a:cubicBezTo>
                <a:lnTo>
                  <a:pt x="10951" y="109"/>
                </a:lnTo>
                <a:lnTo>
                  <a:pt x="10485" y="62"/>
                </a:lnTo>
                <a:lnTo>
                  <a:pt x="10454" y="62"/>
                </a:lnTo>
                <a:cubicBezTo>
                  <a:pt x="10346" y="62"/>
                  <a:pt x="10268" y="31"/>
                  <a:pt x="10175" y="31"/>
                </a:cubicBezTo>
                <a:cubicBezTo>
                  <a:pt x="10082" y="31"/>
                  <a:pt x="9989" y="16"/>
                  <a:pt x="9865" y="16"/>
                </a:cubicBezTo>
                <a:cubicBezTo>
                  <a:pt x="9725" y="16"/>
                  <a:pt x="9601" y="0"/>
                  <a:pt x="9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9" name="Google Shape;2129;p54"/>
          <p:cNvGrpSpPr/>
          <p:nvPr/>
        </p:nvGrpSpPr>
        <p:grpSpPr>
          <a:xfrm>
            <a:off x="4412640" y="3739250"/>
            <a:ext cx="567275" cy="500200"/>
            <a:chOff x="713225" y="4103800"/>
            <a:chExt cx="567275" cy="500200"/>
          </a:xfrm>
        </p:grpSpPr>
        <p:sp>
          <p:nvSpPr>
            <p:cNvPr id="2130" name="Google Shape;2130;p54"/>
            <p:cNvSpPr/>
            <p:nvPr/>
          </p:nvSpPr>
          <p:spPr>
            <a:xfrm>
              <a:off x="794250" y="4602425"/>
              <a:ext cx="425" cy="425"/>
            </a:xfrm>
            <a:custGeom>
              <a:rect b="b" l="l" r="r" t="t"/>
              <a:pathLst>
                <a:path extrusionOk="0" h="17" w="17">
                  <a:moveTo>
                    <a:pt x="16" y="1"/>
                  </a:moveTo>
                  <a:cubicBezTo>
                    <a:pt x="16" y="1"/>
                    <a:pt x="1" y="1"/>
                    <a:pt x="1" y="16"/>
                  </a:cubicBezTo>
                  <a:cubicBezTo>
                    <a:pt x="16" y="16"/>
                    <a:pt x="16" y="1"/>
                    <a:pt x="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a:off x="883050" y="4419425"/>
              <a:ext cx="425" cy="400"/>
            </a:xfrm>
            <a:custGeom>
              <a:rect b="b" l="l" r="r" t="t"/>
              <a:pathLst>
                <a:path extrusionOk="0" h="16" w="17">
                  <a:moveTo>
                    <a:pt x="16" y="0"/>
                  </a:moveTo>
                  <a:cubicBezTo>
                    <a:pt x="1" y="0"/>
                    <a:pt x="1" y="0"/>
                    <a:pt x="1" y="16"/>
                  </a:cubicBezTo>
                  <a:lnTo>
                    <a:pt x="1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a:off x="713225" y="4103800"/>
              <a:ext cx="567275" cy="500200"/>
            </a:xfrm>
            <a:custGeom>
              <a:rect b="b" l="l" r="r" t="t"/>
              <a:pathLst>
                <a:path extrusionOk="0" h="20008" w="22691">
                  <a:moveTo>
                    <a:pt x="8810" y="10221"/>
                  </a:moveTo>
                  <a:lnTo>
                    <a:pt x="8779" y="10237"/>
                  </a:lnTo>
                  <a:lnTo>
                    <a:pt x="8791" y="10237"/>
                  </a:lnTo>
                  <a:cubicBezTo>
                    <a:pt x="8797" y="10232"/>
                    <a:pt x="8803" y="10226"/>
                    <a:pt x="8810" y="10221"/>
                  </a:cubicBezTo>
                  <a:close/>
                  <a:moveTo>
                    <a:pt x="17294" y="10004"/>
                  </a:moveTo>
                  <a:cubicBezTo>
                    <a:pt x="17418" y="10004"/>
                    <a:pt x="17511" y="10020"/>
                    <a:pt x="17619" y="10020"/>
                  </a:cubicBezTo>
                  <a:cubicBezTo>
                    <a:pt x="17774" y="10035"/>
                    <a:pt x="17961" y="10035"/>
                    <a:pt x="18116" y="10051"/>
                  </a:cubicBezTo>
                  <a:cubicBezTo>
                    <a:pt x="18302" y="10082"/>
                    <a:pt x="18472" y="10082"/>
                    <a:pt x="18643" y="10097"/>
                  </a:cubicBezTo>
                  <a:lnTo>
                    <a:pt x="19170" y="10159"/>
                  </a:lnTo>
                  <a:cubicBezTo>
                    <a:pt x="19356" y="10175"/>
                    <a:pt x="19511" y="10190"/>
                    <a:pt x="19667" y="10206"/>
                  </a:cubicBezTo>
                  <a:cubicBezTo>
                    <a:pt x="19946" y="10252"/>
                    <a:pt x="20240" y="10299"/>
                    <a:pt x="20535" y="10345"/>
                  </a:cubicBezTo>
                  <a:cubicBezTo>
                    <a:pt x="20675" y="10361"/>
                    <a:pt x="20830" y="10407"/>
                    <a:pt x="20954" y="10423"/>
                  </a:cubicBezTo>
                  <a:cubicBezTo>
                    <a:pt x="21093" y="10469"/>
                    <a:pt x="21218" y="10485"/>
                    <a:pt x="21342" y="10516"/>
                  </a:cubicBezTo>
                  <a:lnTo>
                    <a:pt x="21745" y="10640"/>
                  </a:lnTo>
                  <a:cubicBezTo>
                    <a:pt x="21869" y="10687"/>
                    <a:pt x="21993" y="10718"/>
                    <a:pt x="22086" y="10749"/>
                  </a:cubicBezTo>
                  <a:lnTo>
                    <a:pt x="22024" y="10749"/>
                  </a:lnTo>
                  <a:cubicBezTo>
                    <a:pt x="21931" y="10749"/>
                    <a:pt x="21853" y="10749"/>
                    <a:pt x="21745" y="10780"/>
                  </a:cubicBezTo>
                  <a:cubicBezTo>
                    <a:pt x="21652" y="10795"/>
                    <a:pt x="21574" y="10795"/>
                    <a:pt x="21481" y="10811"/>
                  </a:cubicBezTo>
                  <a:cubicBezTo>
                    <a:pt x="20845" y="10888"/>
                    <a:pt x="20178" y="10966"/>
                    <a:pt x="19543" y="11090"/>
                  </a:cubicBezTo>
                  <a:cubicBezTo>
                    <a:pt x="19186" y="11136"/>
                    <a:pt x="18860" y="11198"/>
                    <a:pt x="18534" y="11276"/>
                  </a:cubicBezTo>
                  <a:cubicBezTo>
                    <a:pt x="18209" y="11354"/>
                    <a:pt x="17899" y="11431"/>
                    <a:pt x="17557" y="11509"/>
                  </a:cubicBezTo>
                  <a:cubicBezTo>
                    <a:pt x="17232" y="11586"/>
                    <a:pt x="16906" y="11695"/>
                    <a:pt x="16580" y="11772"/>
                  </a:cubicBezTo>
                  <a:cubicBezTo>
                    <a:pt x="16239" y="11850"/>
                    <a:pt x="15929" y="11943"/>
                    <a:pt x="15619" y="12020"/>
                  </a:cubicBezTo>
                  <a:cubicBezTo>
                    <a:pt x="15448" y="12051"/>
                    <a:pt x="15277" y="12098"/>
                    <a:pt x="15107" y="12160"/>
                  </a:cubicBezTo>
                  <a:cubicBezTo>
                    <a:pt x="14952" y="12191"/>
                    <a:pt x="14766" y="12253"/>
                    <a:pt x="14610" y="12284"/>
                  </a:cubicBezTo>
                  <a:cubicBezTo>
                    <a:pt x="14300" y="12362"/>
                    <a:pt x="13990" y="12470"/>
                    <a:pt x="13680" y="12548"/>
                  </a:cubicBezTo>
                  <a:cubicBezTo>
                    <a:pt x="13664" y="12548"/>
                    <a:pt x="13633" y="12563"/>
                    <a:pt x="13587" y="12563"/>
                  </a:cubicBezTo>
                  <a:cubicBezTo>
                    <a:pt x="13261" y="12641"/>
                    <a:pt x="12935" y="12718"/>
                    <a:pt x="12594" y="12780"/>
                  </a:cubicBezTo>
                  <a:cubicBezTo>
                    <a:pt x="12439" y="12796"/>
                    <a:pt x="12269" y="12827"/>
                    <a:pt x="12113" y="12858"/>
                  </a:cubicBezTo>
                  <a:cubicBezTo>
                    <a:pt x="11958" y="12889"/>
                    <a:pt x="11788" y="12904"/>
                    <a:pt x="11633" y="12936"/>
                  </a:cubicBezTo>
                  <a:cubicBezTo>
                    <a:pt x="11322" y="12967"/>
                    <a:pt x="11012" y="13013"/>
                    <a:pt x="10702" y="13029"/>
                  </a:cubicBezTo>
                  <a:cubicBezTo>
                    <a:pt x="10407" y="13044"/>
                    <a:pt x="10097" y="13060"/>
                    <a:pt x="9802" y="13060"/>
                  </a:cubicBezTo>
                  <a:lnTo>
                    <a:pt x="9539" y="13060"/>
                  </a:lnTo>
                  <a:cubicBezTo>
                    <a:pt x="9384" y="13060"/>
                    <a:pt x="9213" y="13060"/>
                    <a:pt x="9058" y="13044"/>
                  </a:cubicBezTo>
                  <a:lnTo>
                    <a:pt x="8593" y="12982"/>
                  </a:lnTo>
                  <a:cubicBezTo>
                    <a:pt x="8438" y="12967"/>
                    <a:pt x="8252" y="12967"/>
                    <a:pt x="8112" y="12951"/>
                  </a:cubicBezTo>
                  <a:cubicBezTo>
                    <a:pt x="7972" y="12936"/>
                    <a:pt x="7817" y="12936"/>
                    <a:pt x="7662" y="12904"/>
                  </a:cubicBezTo>
                  <a:cubicBezTo>
                    <a:pt x="7724" y="12889"/>
                    <a:pt x="7755" y="12873"/>
                    <a:pt x="7833" y="12827"/>
                  </a:cubicBezTo>
                  <a:cubicBezTo>
                    <a:pt x="8081" y="12734"/>
                    <a:pt x="8329" y="12641"/>
                    <a:pt x="8608" y="12548"/>
                  </a:cubicBezTo>
                  <a:cubicBezTo>
                    <a:pt x="8918" y="12439"/>
                    <a:pt x="9244" y="12346"/>
                    <a:pt x="9554" y="12238"/>
                  </a:cubicBezTo>
                  <a:cubicBezTo>
                    <a:pt x="9709" y="12176"/>
                    <a:pt x="9880" y="12113"/>
                    <a:pt x="10035" y="12036"/>
                  </a:cubicBezTo>
                  <a:cubicBezTo>
                    <a:pt x="10175" y="11974"/>
                    <a:pt x="10330" y="11927"/>
                    <a:pt x="10469" y="11850"/>
                  </a:cubicBezTo>
                  <a:lnTo>
                    <a:pt x="10935" y="11617"/>
                  </a:lnTo>
                  <a:lnTo>
                    <a:pt x="11400" y="11385"/>
                  </a:lnTo>
                  <a:cubicBezTo>
                    <a:pt x="11555" y="11307"/>
                    <a:pt x="11695" y="11245"/>
                    <a:pt x="11850" y="11167"/>
                  </a:cubicBezTo>
                  <a:cubicBezTo>
                    <a:pt x="12005" y="11090"/>
                    <a:pt x="12160" y="11012"/>
                    <a:pt x="12315" y="10950"/>
                  </a:cubicBezTo>
                  <a:cubicBezTo>
                    <a:pt x="12548" y="10857"/>
                    <a:pt x="12780" y="10749"/>
                    <a:pt x="13028" y="10687"/>
                  </a:cubicBezTo>
                  <a:cubicBezTo>
                    <a:pt x="13137" y="10640"/>
                    <a:pt x="13261" y="10609"/>
                    <a:pt x="13401" y="10563"/>
                  </a:cubicBezTo>
                  <a:cubicBezTo>
                    <a:pt x="13509" y="10516"/>
                    <a:pt x="13649" y="10485"/>
                    <a:pt x="13757" y="10438"/>
                  </a:cubicBezTo>
                  <a:cubicBezTo>
                    <a:pt x="13897" y="10407"/>
                    <a:pt x="14037" y="10392"/>
                    <a:pt x="14176" y="10345"/>
                  </a:cubicBezTo>
                  <a:cubicBezTo>
                    <a:pt x="14285" y="10314"/>
                    <a:pt x="14409" y="10299"/>
                    <a:pt x="14517" y="10268"/>
                  </a:cubicBezTo>
                  <a:cubicBezTo>
                    <a:pt x="14595" y="10252"/>
                    <a:pt x="14673" y="10252"/>
                    <a:pt x="14750" y="10237"/>
                  </a:cubicBezTo>
                  <a:cubicBezTo>
                    <a:pt x="14812" y="10206"/>
                    <a:pt x="14890" y="10206"/>
                    <a:pt x="14952" y="10190"/>
                  </a:cubicBezTo>
                  <a:cubicBezTo>
                    <a:pt x="15060" y="10175"/>
                    <a:pt x="15200" y="10159"/>
                    <a:pt x="15308" y="10128"/>
                  </a:cubicBezTo>
                  <a:cubicBezTo>
                    <a:pt x="15463" y="10113"/>
                    <a:pt x="15603" y="10097"/>
                    <a:pt x="15743" y="10082"/>
                  </a:cubicBezTo>
                  <a:cubicBezTo>
                    <a:pt x="15805" y="10082"/>
                    <a:pt x="15882" y="10051"/>
                    <a:pt x="15929" y="10051"/>
                  </a:cubicBezTo>
                  <a:cubicBezTo>
                    <a:pt x="16037" y="10051"/>
                    <a:pt x="16115" y="10035"/>
                    <a:pt x="16208" y="10035"/>
                  </a:cubicBezTo>
                  <a:cubicBezTo>
                    <a:pt x="16472" y="10020"/>
                    <a:pt x="16751" y="10004"/>
                    <a:pt x="17014" y="10004"/>
                  </a:cubicBezTo>
                  <a:close/>
                  <a:moveTo>
                    <a:pt x="450" y="450"/>
                  </a:moveTo>
                  <a:lnTo>
                    <a:pt x="450" y="450"/>
                  </a:lnTo>
                  <a:cubicBezTo>
                    <a:pt x="512" y="481"/>
                    <a:pt x="590" y="497"/>
                    <a:pt x="574" y="559"/>
                  </a:cubicBezTo>
                  <a:cubicBezTo>
                    <a:pt x="698" y="621"/>
                    <a:pt x="807" y="683"/>
                    <a:pt x="931" y="760"/>
                  </a:cubicBezTo>
                  <a:lnTo>
                    <a:pt x="1272" y="993"/>
                  </a:lnTo>
                  <a:cubicBezTo>
                    <a:pt x="1505" y="1133"/>
                    <a:pt x="1722" y="1288"/>
                    <a:pt x="1955" y="1443"/>
                  </a:cubicBezTo>
                  <a:cubicBezTo>
                    <a:pt x="2110" y="1551"/>
                    <a:pt x="2249" y="1645"/>
                    <a:pt x="2389" y="1769"/>
                  </a:cubicBezTo>
                  <a:lnTo>
                    <a:pt x="2792" y="2110"/>
                  </a:lnTo>
                  <a:cubicBezTo>
                    <a:pt x="2885" y="2187"/>
                    <a:pt x="2978" y="2265"/>
                    <a:pt x="3056" y="2358"/>
                  </a:cubicBezTo>
                  <a:cubicBezTo>
                    <a:pt x="3133" y="2467"/>
                    <a:pt x="3242" y="2560"/>
                    <a:pt x="3335" y="2653"/>
                  </a:cubicBezTo>
                  <a:cubicBezTo>
                    <a:pt x="3506" y="2823"/>
                    <a:pt x="3676" y="3025"/>
                    <a:pt x="3831" y="3211"/>
                  </a:cubicBezTo>
                  <a:lnTo>
                    <a:pt x="4064" y="3506"/>
                  </a:lnTo>
                  <a:cubicBezTo>
                    <a:pt x="4126" y="3568"/>
                    <a:pt x="4173" y="3614"/>
                    <a:pt x="4204" y="3676"/>
                  </a:cubicBezTo>
                  <a:cubicBezTo>
                    <a:pt x="4219" y="3723"/>
                    <a:pt x="4266" y="3769"/>
                    <a:pt x="4281" y="3816"/>
                  </a:cubicBezTo>
                  <a:cubicBezTo>
                    <a:pt x="4343" y="3909"/>
                    <a:pt x="4405" y="4033"/>
                    <a:pt x="4452" y="4126"/>
                  </a:cubicBezTo>
                  <a:cubicBezTo>
                    <a:pt x="4514" y="4235"/>
                    <a:pt x="4560" y="4343"/>
                    <a:pt x="4607" y="4452"/>
                  </a:cubicBezTo>
                  <a:cubicBezTo>
                    <a:pt x="4684" y="4622"/>
                    <a:pt x="4762" y="4793"/>
                    <a:pt x="4824" y="4964"/>
                  </a:cubicBezTo>
                  <a:lnTo>
                    <a:pt x="4948" y="5258"/>
                  </a:lnTo>
                  <a:cubicBezTo>
                    <a:pt x="4964" y="5336"/>
                    <a:pt x="4995" y="5413"/>
                    <a:pt x="5026" y="5491"/>
                  </a:cubicBezTo>
                  <a:cubicBezTo>
                    <a:pt x="5041" y="5537"/>
                    <a:pt x="5057" y="5615"/>
                    <a:pt x="5072" y="5677"/>
                  </a:cubicBezTo>
                  <a:cubicBezTo>
                    <a:pt x="5103" y="5755"/>
                    <a:pt x="5103" y="5817"/>
                    <a:pt x="5119" y="5879"/>
                  </a:cubicBezTo>
                  <a:cubicBezTo>
                    <a:pt x="5134" y="5894"/>
                    <a:pt x="5134" y="5925"/>
                    <a:pt x="5134" y="5956"/>
                  </a:cubicBezTo>
                  <a:cubicBezTo>
                    <a:pt x="5134" y="5987"/>
                    <a:pt x="5150" y="6003"/>
                    <a:pt x="5150" y="6049"/>
                  </a:cubicBezTo>
                  <a:cubicBezTo>
                    <a:pt x="5181" y="6096"/>
                    <a:pt x="5181" y="6158"/>
                    <a:pt x="5196" y="6220"/>
                  </a:cubicBezTo>
                  <a:cubicBezTo>
                    <a:pt x="5227" y="6437"/>
                    <a:pt x="5258" y="6670"/>
                    <a:pt x="5274" y="6902"/>
                  </a:cubicBezTo>
                  <a:cubicBezTo>
                    <a:pt x="5274" y="7073"/>
                    <a:pt x="5289" y="7243"/>
                    <a:pt x="5289" y="7430"/>
                  </a:cubicBezTo>
                  <a:cubicBezTo>
                    <a:pt x="5320" y="7600"/>
                    <a:pt x="5320" y="7755"/>
                    <a:pt x="5320" y="7926"/>
                  </a:cubicBezTo>
                  <a:cubicBezTo>
                    <a:pt x="5336" y="8252"/>
                    <a:pt x="5351" y="8608"/>
                    <a:pt x="5351" y="8934"/>
                  </a:cubicBezTo>
                  <a:lnTo>
                    <a:pt x="5351" y="8919"/>
                  </a:lnTo>
                  <a:cubicBezTo>
                    <a:pt x="5351" y="9151"/>
                    <a:pt x="5351" y="9368"/>
                    <a:pt x="5367" y="9601"/>
                  </a:cubicBezTo>
                  <a:cubicBezTo>
                    <a:pt x="5398" y="9911"/>
                    <a:pt x="5429" y="10237"/>
                    <a:pt x="5491" y="10563"/>
                  </a:cubicBezTo>
                  <a:cubicBezTo>
                    <a:pt x="5506" y="10718"/>
                    <a:pt x="5553" y="10888"/>
                    <a:pt x="5568" y="11043"/>
                  </a:cubicBezTo>
                  <a:cubicBezTo>
                    <a:pt x="5584" y="11121"/>
                    <a:pt x="5599" y="11198"/>
                    <a:pt x="5599" y="11307"/>
                  </a:cubicBezTo>
                  <a:cubicBezTo>
                    <a:pt x="5630" y="11400"/>
                    <a:pt x="5630" y="11478"/>
                    <a:pt x="5630" y="11555"/>
                  </a:cubicBezTo>
                  <a:lnTo>
                    <a:pt x="5630" y="11710"/>
                  </a:lnTo>
                  <a:lnTo>
                    <a:pt x="5630" y="11850"/>
                  </a:lnTo>
                  <a:cubicBezTo>
                    <a:pt x="5630" y="11943"/>
                    <a:pt x="5599" y="12020"/>
                    <a:pt x="5599" y="12113"/>
                  </a:cubicBezTo>
                  <a:cubicBezTo>
                    <a:pt x="5599" y="12176"/>
                    <a:pt x="5584" y="12253"/>
                    <a:pt x="5584" y="12300"/>
                  </a:cubicBezTo>
                  <a:cubicBezTo>
                    <a:pt x="5568" y="12377"/>
                    <a:pt x="5568" y="12439"/>
                    <a:pt x="5553" y="12517"/>
                  </a:cubicBezTo>
                  <a:cubicBezTo>
                    <a:pt x="5522" y="12656"/>
                    <a:pt x="5506" y="12796"/>
                    <a:pt x="5475" y="12936"/>
                  </a:cubicBezTo>
                  <a:cubicBezTo>
                    <a:pt x="5398" y="13199"/>
                    <a:pt x="5336" y="13478"/>
                    <a:pt x="5274" y="13742"/>
                  </a:cubicBezTo>
                  <a:cubicBezTo>
                    <a:pt x="5243" y="13897"/>
                    <a:pt x="5212" y="14052"/>
                    <a:pt x="5181" y="14207"/>
                  </a:cubicBezTo>
                  <a:cubicBezTo>
                    <a:pt x="5134" y="14130"/>
                    <a:pt x="5119" y="14068"/>
                    <a:pt x="5103" y="13990"/>
                  </a:cubicBezTo>
                  <a:cubicBezTo>
                    <a:pt x="5010" y="13711"/>
                    <a:pt x="4886" y="13432"/>
                    <a:pt x="4777" y="13137"/>
                  </a:cubicBezTo>
                  <a:cubicBezTo>
                    <a:pt x="4715" y="12982"/>
                    <a:pt x="4653" y="12858"/>
                    <a:pt x="4591" y="12718"/>
                  </a:cubicBezTo>
                  <a:cubicBezTo>
                    <a:pt x="4576" y="12656"/>
                    <a:pt x="4545" y="12579"/>
                    <a:pt x="4514" y="12501"/>
                  </a:cubicBezTo>
                  <a:cubicBezTo>
                    <a:pt x="4498" y="12424"/>
                    <a:pt x="4483" y="12362"/>
                    <a:pt x="4467" y="12284"/>
                  </a:cubicBezTo>
                  <a:cubicBezTo>
                    <a:pt x="4436" y="12253"/>
                    <a:pt x="4436" y="12191"/>
                    <a:pt x="4421" y="12145"/>
                  </a:cubicBezTo>
                  <a:cubicBezTo>
                    <a:pt x="4343" y="11850"/>
                    <a:pt x="4312" y="11524"/>
                    <a:pt x="4250" y="11214"/>
                  </a:cubicBezTo>
                  <a:cubicBezTo>
                    <a:pt x="4188" y="10935"/>
                    <a:pt x="4126" y="10625"/>
                    <a:pt x="4095" y="10330"/>
                  </a:cubicBezTo>
                  <a:cubicBezTo>
                    <a:pt x="4048" y="10020"/>
                    <a:pt x="4002" y="9694"/>
                    <a:pt x="3955" y="9384"/>
                  </a:cubicBezTo>
                  <a:cubicBezTo>
                    <a:pt x="3893" y="9074"/>
                    <a:pt x="3862" y="8763"/>
                    <a:pt x="3816" y="8453"/>
                  </a:cubicBezTo>
                  <a:cubicBezTo>
                    <a:pt x="3785" y="8128"/>
                    <a:pt x="3723" y="7817"/>
                    <a:pt x="3661" y="7507"/>
                  </a:cubicBezTo>
                  <a:cubicBezTo>
                    <a:pt x="3645" y="7352"/>
                    <a:pt x="3614" y="7197"/>
                    <a:pt x="3568" y="7042"/>
                  </a:cubicBezTo>
                  <a:cubicBezTo>
                    <a:pt x="3537" y="6902"/>
                    <a:pt x="3490" y="6747"/>
                    <a:pt x="3459" y="6592"/>
                  </a:cubicBezTo>
                  <a:cubicBezTo>
                    <a:pt x="3382" y="6297"/>
                    <a:pt x="3273" y="5987"/>
                    <a:pt x="3180" y="5693"/>
                  </a:cubicBezTo>
                  <a:cubicBezTo>
                    <a:pt x="3118" y="5568"/>
                    <a:pt x="3087" y="5413"/>
                    <a:pt x="3025" y="5274"/>
                  </a:cubicBezTo>
                  <a:cubicBezTo>
                    <a:pt x="2994" y="5119"/>
                    <a:pt x="2932" y="4979"/>
                    <a:pt x="2870" y="4824"/>
                  </a:cubicBezTo>
                  <a:cubicBezTo>
                    <a:pt x="2808" y="4669"/>
                    <a:pt x="2730" y="4514"/>
                    <a:pt x="2684" y="4359"/>
                  </a:cubicBezTo>
                  <a:cubicBezTo>
                    <a:pt x="2622" y="4204"/>
                    <a:pt x="2544" y="4064"/>
                    <a:pt x="2482" y="3909"/>
                  </a:cubicBezTo>
                  <a:lnTo>
                    <a:pt x="2079" y="3102"/>
                  </a:lnTo>
                  <a:cubicBezTo>
                    <a:pt x="1924" y="2823"/>
                    <a:pt x="1769" y="2560"/>
                    <a:pt x="1598" y="2280"/>
                  </a:cubicBezTo>
                  <a:cubicBezTo>
                    <a:pt x="1412" y="2017"/>
                    <a:pt x="1241" y="1769"/>
                    <a:pt x="1040" y="1489"/>
                  </a:cubicBezTo>
                  <a:cubicBezTo>
                    <a:pt x="947" y="1381"/>
                    <a:pt x="869" y="1241"/>
                    <a:pt x="776" y="1117"/>
                  </a:cubicBezTo>
                  <a:cubicBezTo>
                    <a:pt x="745" y="1086"/>
                    <a:pt x="714" y="1040"/>
                    <a:pt x="683" y="1009"/>
                  </a:cubicBezTo>
                  <a:cubicBezTo>
                    <a:pt x="667" y="931"/>
                    <a:pt x="636" y="869"/>
                    <a:pt x="605" y="791"/>
                  </a:cubicBezTo>
                  <a:cubicBezTo>
                    <a:pt x="559" y="714"/>
                    <a:pt x="543" y="652"/>
                    <a:pt x="512" y="574"/>
                  </a:cubicBezTo>
                  <a:cubicBezTo>
                    <a:pt x="512" y="559"/>
                    <a:pt x="528" y="559"/>
                    <a:pt x="528" y="559"/>
                  </a:cubicBezTo>
                  <a:cubicBezTo>
                    <a:pt x="553" y="559"/>
                    <a:pt x="548" y="519"/>
                    <a:pt x="529" y="519"/>
                  </a:cubicBezTo>
                  <a:cubicBezTo>
                    <a:pt x="524" y="519"/>
                    <a:pt x="518" y="522"/>
                    <a:pt x="512" y="528"/>
                  </a:cubicBezTo>
                  <a:cubicBezTo>
                    <a:pt x="512" y="543"/>
                    <a:pt x="481" y="543"/>
                    <a:pt x="481" y="543"/>
                  </a:cubicBezTo>
                  <a:cubicBezTo>
                    <a:pt x="481" y="497"/>
                    <a:pt x="466" y="481"/>
                    <a:pt x="450" y="450"/>
                  </a:cubicBezTo>
                  <a:close/>
                  <a:moveTo>
                    <a:pt x="822" y="1381"/>
                  </a:moveTo>
                  <a:cubicBezTo>
                    <a:pt x="853" y="1427"/>
                    <a:pt x="900" y="1474"/>
                    <a:pt x="916" y="1505"/>
                  </a:cubicBezTo>
                  <a:cubicBezTo>
                    <a:pt x="1086" y="1784"/>
                    <a:pt x="1241" y="2032"/>
                    <a:pt x="1412" y="2311"/>
                  </a:cubicBezTo>
                  <a:cubicBezTo>
                    <a:pt x="1458" y="2358"/>
                    <a:pt x="1489" y="2436"/>
                    <a:pt x="1536" y="2498"/>
                  </a:cubicBezTo>
                  <a:cubicBezTo>
                    <a:pt x="1567" y="2560"/>
                    <a:pt x="1613" y="2637"/>
                    <a:pt x="1644" y="2699"/>
                  </a:cubicBezTo>
                  <a:cubicBezTo>
                    <a:pt x="1706" y="2808"/>
                    <a:pt x="1784" y="2947"/>
                    <a:pt x="1846" y="3056"/>
                  </a:cubicBezTo>
                  <a:lnTo>
                    <a:pt x="2017" y="3413"/>
                  </a:lnTo>
                  <a:cubicBezTo>
                    <a:pt x="2032" y="3475"/>
                    <a:pt x="2079" y="3521"/>
                    <a:pt x="2094" y="3583"/>
                  </a:cubicBezTo>
                  <a:cubicBezTo>
                    <a:pt x="2141" y="3661"/>
                    <a:pt x="2156" y="3723"/>
                    <a:pt x="2187" y="3800"/>
                  </a:cubicBezTo>
                  <a:cubicBezTo>
                    <a:pt x="2296" y="4017"/>
                    <a:pt x="2373" y="4219"/>
                    <a:pt x="2466" y="4436"/>
                  </a:cubicBezTo>
                  <a:cubicBezTo>
                    <a:pt x="2575" y="4715"/>
                    <a:pt x="2684" y="4995"/>
                    <a:pt x="2777" y="5289"/>
                  </a:cubicBezTo>
                  <a:cubicBezTo>
                    <a:pt x="2839" y="5444"/>
                    <a:pt x="2885" y="5584"/>
                    <a:pt x="2932" y="5739"/>
                  </a:cubicBezTo>
                  <a:cubicBezTo>
                    <a:pt x="2994" y="5894"/>
                    <a:pt x="3040" y="6049"/>
                    <a:pt x="3087" y="6204"/>
                  </a:cubicBezTo>
                  <a:lnTo>
                    <a:pt x="3087" y="6220"/>
                  </a:lnTo>
                  <a:cubicBezTo>
                    <a:pt x="3149" y="6375"/>
                    <a:pt x="3180" y="6530"/>
                    <a:pt x="3226" y="6685"/>
                  </a:cubicBezTo>
                  <a:lnTo>
                    <a:pt x="3335" y="7150"/>
                  </a:lnTo>
                  <a:cubicBezTo>
                    <a:pt x="3382" y="7306"/>
                    <a:pt x="3413" y="7461"/>
                    <a:pt x="3428" y="7616"/>
                  </a:cubicBezTo>
                  <a:cubicBezTo>
                    <a:pt x="3459" y="7755"/>
                    <a:pt x="3490" y="7910"/>
                    <a:pt x="3506" y="8065"/>
                  </a:cubicBezTo>
                  <a:cubicBezTo>
                    <a:pt x="3552" y="8314"/>
                    <a:pt x="3568" y="8562"/>
                    <a:pt x="3614" y="8810"/>
                  </a:cubicBezTo>
                  <a:cubicBezTo>
                    <a:pt x="3645" y="9089"/>
                    <a:pt x="3661" y="9337"/>
                    <a:pt x="3707" y="9616"/>
                  </a:cubicBezTo>
                  <a:cubicBezTo>
                    <a:pt x="3738" y="9911"/>
                    <a:pt x="3785" y="10221"/>
                    <a:pt x="3816" y="10500"/>
                  </a:cubicBezTo>
                  <a:cubicBezTo>
                    <a:pt x="3862" y="10826"/>
                    <a:pt x="3924" y="11136"/>
                    <a:pt x="3955" y="11462"/>
                  </a:cubicBezTo>
                  <a:cubicBezTo>
                    <a:pt x="3971" y="11602"/>
                    <a:pt x="4017" y="11772"/>
                    <a:pt x="4033" y="11912"/>
                  </a:cubicBezTo>
                  <a:cubicBezTo>
                    <a:pt x="4048" y="12051"/>
                    <a:pt x="4079" y="12207"/>
                    <a:pt x="4110" y="12346"/>
                  </a:cubicBezTo>
                  <a:cubicBezTo>
                    <a:pt x="4188" y="12656"/>
                    <a:pt x="4281" y="12951"/>
                    <a:pt x="4405" y="13246"/>
                  </a:cubicBezTo>
                  <a:cubicBezTo>
                    <a:pt x="4514" y="13509"/>
                    <a:pt x="4638" y="13804"/>
                    <a:pt x="4731" y="14099"/>
                  </a:cubicBezTo>
                  <a:cubicBezTo>
                    <a:pt x="4793" y="14223"/>
                    <a:pt x="4824" y="14378"/>
                    <a:pt x="4886" y="14517"/>
                  </a:cubicBezTo>
                  <a:cubicBezTo>
                    <a:pt x="4932" y="14580"/>
                    <a:pt x="4948" y="14642"/>
                    <a:pt x="4964" y="14688"/>
                  </a:cubicBezTo>
                  <a:cubicBezTo>
                    <a:pt x="4824" y="14626"/>
                    <a:pt x="4700" y="14580"/>
                    <a:pt x="4545" y="14564"/>
                  </a:cubicBezTo>
                  <a:cubicBezTo>
                    <a:pt x="4436" y="14517"/>
                    <a:pt x="4343" y="14486"/>
                    <a:pt x="4250" y="14424"/>
                  </a:cubicBezTo>
                  <a:cubicBezTo>
                    <a:pt x="4126" y="14347"/>
                    <a:pt x="4033" y="14285"/>
                    <a:pt x="3924" y="14207"/>
                  </a:cubicBezTo>
                  <a:cubicBezTo>
                    <a:pt x="3800" y="14130"/>
                    <a:pt x="3707" y="14052"/>
                    <a:pt x="3614" y="13975"/>
                  </a:cubicBezTo>
                  <a:cubicBezTo>
                    <a:pt x="3506" y="13897"/>
                    <a:pt x="3428" y="13804"/>
                    <a:pt x="3335" y="13726"/>
                  </a:cubicBezTo>
                  <a:lnTo>
                    <a:pt x="3087" y="13478"/>
                  </a:lnTo>
                  <a:cubicBezTo>
                    <a:pt x="3009" y="13401"/>
                    <a:pt x="2932" y="13323"/>
                    <a:pt x="2854" y="13215"/>
                  </a:cubicBezTo>
                  <a:cubicBezTo>
                    <a:pt x="2808" y="13168"/>
                    <a:pt x="2761" y="13106"/>
                    <a:pt x="2715" y="13044"/>
                  </a:cubicBezTo>
                  <a:lnTo>
                    <a:pt x="2544" y="12811"/>
                  </a:lnTo>
                  <a:cubicBezTo>
                    <a:pt x="2451" y="12672"/>
                    <a:pt x="2373" y="12548"/>
                    <a:pt x="2265" y="12408"/>
                  </a:cubicBezTo>
                  <a:cubicBezTo>
                    <a:pt x="2218" y="12315"/>
                    <a:pt x="2172" y="12238"/>
                    <a:pt x="2110" y="12129"/>
                  </a:cubicBezTo>
                  <a:cubicBezTo>
                    <a:pt x="2063" y="12036"/>
                    <a:pt x="2001" y="11927"/>
                    <a:pt x="1939" y="11819"/>
                  </a:cubicBezTo>
                  <a:cubicBezTo>
                    <a:pt x="1831" y="11633"/>
                    <a:pt x="1753" y="11431"/>
                    <a:pt x="1644" y="11245"/>
                  </a:cubicBezTo>
                  <a:cubicBezTo>
                    <a:pt x="1613" y="11183"/>
                    <a:pt x="1567" y="11105"/>
                    <a:pt x="1551" y="11043"/>
                  </a:cubicBezTo>
                  <a:cubicBezTo>
                    <a:pt x="1536" y="10950"/>
                    <a:pt x="1489" y="10873"/>
                    <a:pt x="1458" y="10780"/>
                  </a:cubicBezTo>
                  <a:cubicBezTo>
                    <a:pt x="1396" y="10625"/>
                    <a:pt x="1334" y="10485"/>
                    <a:pt x="1303" y="10330"/>
                  </a:cubicBezTo>
                  <a:lnTo>
                    <a:pt x="1241" y="10097"/>
                  </a:lnTo>
                  <a:cubicBezTo>
                    <a:pt x="1210" y="10004"/>
                    <a:pt x="1179" y="9911"/>
                    <a:pt x="1164" y="9803"/>
                  </a:cubicBezTo>
                  <a:cubicBezTo>
                    <a:pt x="1133" y="9647"/>
                    <a:pt x="1086" y="9477"/>
                    <a:pt x="1071" y="9306"/>
                  </a:cubicBezTo>
                  <a:cubicBezTo>
                    <a:pt x="1071" y="9229"/>
                    <a:pt x="1055" y="9151"/>
                    <a:pt x="1055" y="9074"/>
                  </a:cubicBezTo>
                  <a:cubicBezTo>
                    <a:pt x="1024" y="9012"/>
                    <a:pt x="1024" y="8950"/>
                    <a:pt x="1024" y="8903"/>
                  </a:cubicBezTo>
                  <a:cubicBezTo>
                    <a:pt x="1024" y="8763"/>
                    <a:pt x="1009" y="8639"/>
                    <a:pt x="1009" y="8515"/>
                  </a:cubicBezTo>
                  <a:lnTo>
                    <a:pt x="1009" y="8236"/>
                  </a:lnTo>
                  <a:lnTo>
                    <a:pt x="1009" y="7910"/>
                  </a:lnTo>
                  <a:cubicBezTo>
                    <a:pt x="1009" y="7786"/>
                    <a:pt x="1024" y="7678"/>
                    <a:pt x="1024" y="7554"/>
                  </a:cubicBezTo>
                  <a:cubicBezTo>
                    <a:pt x="1024" y="7476"/>
                    <a:pt x="1055" y="7383"/>
                    <a:pt x="1055" y="7290"/>
                  </a:cubicBezTo>
                  <a:cubicBezTo>
                    <a:pt x="1086" y="7119"/>
                    <a:pt x="1102" y="6964"/>
                    <a:pt x="1133" y="6778"/>
                  </a:cubicBezTo>
                  <a:cubicBezTo>
                    <a:pt x="1148" y="6608"/>
                    <a:pt x="1164" y="6421"/>
                    <a:pt x="1210" y="6235"/>
                  </a:cubicBezTo>
                  <a:cubicBezTo>
                    <a:pt x="1257" y="5925"/>
                    <a:pt x="1319" y="5599"/>
                    <a:pt x="1365" y="5274"/>
                  </a:cubicBezTo>
                  <a:cubicBezTo>
                    <a:pt x="1381" y="5103"/>
                    <a:pt x="1381" y="4917"/>
                    <a:pt x="1396" y="4746"/>
                  </a:cubicBezTo>
                  <a:cubicBezTo>
                    <a:pt x="1412" y="4653"/>
                    <a:pt x="1412" y="4576"/>
                    <a:pt x="1412" y="4483"/>
                  </a:cubicBezTo>
                  <a:lnTo>
                    <a:pt x="1412" y="4250"/>
                  </a:lnTo>
                  <a:cubicBezTo>
                    <a:pt x="1412" y="4173"/>
                    <a:pt x="1396" y="4095"/>
                    <a:pt x="1396" y="4017"/>
                  </a:cubicBezTo>
                  <a:cubicBezTo>
                    <a:pt x="1396" y="3909"/>
                    <a:pt x="1381" y="3831"/>
                    <a:pt x="1381" y="3738"/>
                  </a:cubicBezTo>
                  <a:cubicBezTo>
                    <a:pt x="1365" y="3645"/>
                    <a:pt x="1365" y="3568"/>
                    <a:pt x="1334" y="3475"/>
                  </a:cubicBezTo>
                  <a:cubicBezTo>
                    <a:pt x="1319" y="3397"/>
                    <a:pt x="1319" y="3320"/>
                    <a:pt x="1303" y="3242"/>
                  </a:cubicBezTo>
                  <a:cubicBezTo>
                    <a:pt x="1288" y="3164"/>
                    <a:pt x="1288" y="3087"/>
                    <a:pt x="1257" y="3009"/>
                  </a:cubicBezTo>
                  <a:cubicBezTo>
                    <a:pt x="1241" y="2901"/>
                    <a:pt x="1226" y="2823"/>
                    <a:pt x="1210" y="2730"/>
                  </a:cubicBezTo>
                  <a:cubicBezTo>
                    <a:pt x="1164" y="2575"/>
                    <a:pt x="1133" y="2404"/>
                    <a:pt x="1086" y="2234"/>
                  </a:cubicBezTo>
                  <a:cubicBezTo>
                    <a:pt x="1055" y="2094"/>
                    <a:pt x="1009" y="1939"/>
                    <a:pt x="947" y="1784"/>
                  </a:cubicBezTo>
                  <a:cubicBezTo>
                    <a:pt x="916" y="1645"/>
                    <a:pt x="869" y="1505"/>
                    <a:pt x="822" y="1381"/>
                  </a:cubicBezTo>
                  <a:close/>
                  <a:moveTo>
                    <a:pt x="22179" y="10857"/>
                  </a:moveTo>
                  <a:cubicBezTo>
                    <a:pt x="22086" y="10919"/>
                    <a:pt x="21962" y="10997"/>
                    <a:pt x="21884" y="11028"/>
                  </a:cubicBezTo>
                  <a:cubicBezTo>
                    <a:pt x="21745" y="11121"/>
                    <a:pt x="21621" y="11198"/>
                    <a:pt x="21497" y="11307"/>
                  </a:cubicBezTo>
                  <a:cubicBezTo>
                    <a:pt x="21249" y="11493"/>
                    <a:pt x="21000" y="11664"/>
                    <a:pt x="20737" y="11850"/>
                  </a:cubicBezTo>
                  <a:cubicBezTo>
                    <a:pt x="20473" y="12036"/>
                    <a:pt x="20194" y="12207"/>
                    <a:pt x="19930" y="12393"/>
                  </a:cubicBezTo>
                  <a:cubicBezTo>
                    <a:pt x="19791" y="12486"/>
                    <a:pt x="19636" y="12563"/>
                    <a:pt x="19496" y="12656"/>
                  </a:cubicBezTo>
                  <a:cubicBezTo>
                    <a:pt x="19341" y="12734"/>
                    <a:pt x="19217" y="12827"/>
                    <a:pt x="19062" y="12904"/>
                  </a:cubicBezTo>
                  <a:cubicBezTo>
                    <a:pt x="18752" y="13075"/>
                    <a:pt x="18441" y="13246"/>
                    <a:pt x="18131" y="13416"/>
                  </a:cubicBezTo>
                  <a:cubicBezTo>
                    <a:pt x="17821" y="13571"/>
                    <a:pt x="17526" y="13726"/>
                    <a:pt x="17216" y="13851"/>
                  </a:cubicBezTo>
                  <a:cubicBezTo>
                    <a:pt x="16921" y="13990"/>
                    <a:pt x="16611" y="14130"/>
                    <a:pt x="16317" y="14238"/>
                  </a:cubicBezTo>
                  <a:cubicBezTo>
                    <a:pt x="16115" y="14331"/>
                    <a:pt x="15913" y="14409"/>
                    <a:pt x="15696" y="14486"/>
                  </a:cubicBezTo>
                  <a:cubicBezTo>
                    <a:pt x="15588" y="14517"/>
                    <a:pt x="15495" y="14564"/>
                    <a:pt x="15370" y="14595"/>
                  </a:cubicBezTo>
                  <a:cubicBezTo>
                    <a:pt x="15277" y="14642"/>
                    <a:pt x="15153" y="14657"/>
                    <a:pt x="15060" y="14688"/>
                  </a:cubicBezTo>
                  <a:cubicBezTo>
                    <a:pt x="14967" y="14735"/>
                    <a:pt x="14874" y="14750"/>
                    <a:pt x="14766" y="14766"/>
                  </a:cubicBezTo>
                  <a:cubicBezTo>
                    <a:pt x="14673" y="14781"/>
                    <a:pt x="14595" y="14812"/>
                    <a:pt x="14502" y="14828"/>
                  </a:cubicBezTo>
                  <a:cubicBezTo>
                    <a:pt x="14300" y="14874"/>
                    <a:pt x="14114" y="14905"/>
                    <a:pt x="13913" y="14921"/>
                  </a:cubicBezTo>
                  <a:lnTo>
                    <a:pt x="13401" y="14983"/>
                  </a:lnTo>
                  <a:cubicBezTo>
                    <a:pt x="13246" y="14998"/>
                    <a:pt x="13060" y="14998"/>
                    <a:pt x="12904" y="14998"/>
                  </a:cubicBezTo>
                  <a:lnTo>
                    <a:pt x="12641" y="14998"/>
                  </a:lnTo>
                  <a:cubicBezTo>
                    <a:pt x="12548" y="14998"/>
                    <a:pt x="12470" y="14998"/>
                    <a:pt x="12362" y="14983"/>
                  </a:cubicBezTo>
                  <a:cubicBezTo>
                    <a:pt x="11958" y="14921"/>
                    <a:pt x="11555" y="14843"/>
                    <a:pt x="11152" y="14750"/>
                  </a:cubicBezTo>
                  <a:cubicBezTo>
                    <a:pt x="10919" y="14688"/>
                    <a:pt x="10702" y="14626"/>
                    <a:pt x="10469" y="14548"/>
                  </a:cubicBezTo>
                  <a:lnTo>
                    <a:pt x="10113" y="14440"/>
                  </a:lnTo>
                  <a:cubicBezTo>
                    <a:pt x="10020" y="14393"/>
                    <a:pt x="9911" y="14362"/>
                    <a:pt x="9802" y="14316"/>
                  </a:cubicBezTo>
                  <a:lnTo>
                    <a:pt x="9399" y="14145"/>
                  </a:lnTo>
                  <a:cubicBezTo>
                    <a:pt x="9291" y="14083"/>
                    <a:pt x="9151" y="14037"/>
                    <a:pt x="9027" y="13975"/>
                  </a:cubicBezTo>
                  <a:cubicBezTo>
                    <a:pt x="8779" y="13851"/>
                    <a:pt x="8531" y="13742"/>
                    <a:pt x="8298" y="13602"/>
                  </a:cubicBezTo>
                  <a:cubicBezTo>
                    <a:pt x="8221" y="13571"/>
                    <a:pt x="8143" y="13509"/>
                    <a:pt x="8065" y="13463"/>
                  </a:cubicBezTo>
                  <a:cubicBezTo>
                    <a:pt x="7988" y="13416"/>
                    <a:pt x="7910" y="13370"/>
                    <a:pt x="7833" y="13339"/>
                  </a:cubicBezTo>
                  <a:cubicBezTo>
                    <a:pt x="7786" y="13339"/>
                    <a:pt x="7771" y="13308"/>
                    <a:pt x="7755" y="13292"/>
                  </a:cubicBezTo>
                  <a:lnTo>
                    <a:pt x="7817" y="13292"/>
                  </a:lnTo>
                  <a:cubicBezTo>
                    <a:pt x="7895" y="13292"/>
                    <a:pt x="7972" y="13308"/>
                    <a:pt x="8050" y="13308"/>
                  </a:cubicBezTo>
                  <a:cubicBezTo>
                    <a:pt x="8221" y="13339"/>
                    <a:pt x="8376" y="13339"/>
                    <a:pt x="8531" y="13354"/>
                  </a:cubicBezTo>
                  <a:cubicBezTo>
                    <a:pt x="8686" y="13354"/>
                    <a:pt x="8841" y="13370"/>
                    <a:pt x="8996" y="13385"/>
                  </a:cubicBezTo>
                  <a:cubicBezTo>
                    <a:pt x="9074" y="13416"/>
                    <a:pt x="9151" y="13416"/>
                    <a:pt x="9229" y="13416"/>
                  </a:cubicBezTo>
                  <a:lnTo>
                    <a:pt x="9989" y="13416"/>
                  </a:lnTo>
                  <a:cubicBezTo>
                    <a:pt x="10314" y="13416"/>
                    <a:pt x="10625" y="13401"/>
                    <a:pt x="10950" y="13354"/>
                  </a:cubicBezTo>
                  <a:lnTo>
                    <a:pt x="11478" y="13292"/>
                  </a:lnTo>
                  <a:cubicBezTo>
                    <a:pt x="11648" y="13277"/>
                    <a:pt x="11819" y="13246"/>
                    <a:pt x="12005" y="13215"/>
                  </a:cubicBezTo>
                  <a:cubicBezTo>
                    <a:pt x="12315" y="13184"/>
                    <a:pt x="12641" y="13122"/>
                    <a:pt x="12951" y="13044"/>
                  </a:cubicBezTo>
                  <a:lnTo>
                    <a:pt x="13478" y="12936"/>
                  </a:lnTo>
                  <a:cubicBezTo>
                    <a:pt x="13649" y="12889"/>
                    <a:pt x="13804" y="12827"/>
                    <a:pt x="13975" y="12796"/>
                  </a:cubicBezTo>
                  <a:cubicBezTo>
                    <a:pt x="14145" y="12749"/>
                    <a:pt x="14300" y="12687"/>
                    <a:pt x="14455" y="12656"/>
                  </a:cubicBezTo>
                  <a:cubicBezTo>
                    <a:pt x="14626" y="12610"/>
                    <a:pt x="14766" y="12563"/>
                    <a:pt x="14921" y="12517"/>
                  </a:cubicBezTo>
                  <a:cubicBezTo>
                    <a:pt x="15262" y="12424"/>
                    <a:pt x="15572" y="12331"/>
                    <a:pt x="15898" y="12222"/>
                  </a:cubicBezTo>
                  <a:cubicBezTo>
                    <a:pt x="16208" y="12129"/>
                    <a:pt x="16534" y="12036"/>
                    <a:pt x="16859" y="11958"/>
                  </a:cubicBezTo>
                  <a:cubicBezTo>
                    <a:pt x="17201" y="11881"/>
                    <a:pt x="17511" y="11788"/>
                    <a:pt x="17821" y="11710"/>
                  </a:cubicBezTo>
                  <a:cubicBezTo>
                    <a:pt x="17883" y="11679"/>
                    <a:pt x="17914" y="11679"/>
                    <a:pt x="17961" y="11664"/>
                  </a:cubicBezTo>
                  <a:lnTo>
                    <a:pt x="18193" y="11602"/>
                  </a:lnTo>
                  <a:cubicBezTo>
                    <a:pt x="18829" y="11431"/>
                    <a:pt x="19480" y="11291"/>
                    <a:pt x="20147" y="11183"/>
                  </a:cubicBezTo>
                  <a:cubicBezTo>
                    <a:pt x="20473" y="11105"/>
                    <a:pt x="20799" y="11059"/>
                    <a:pt x="21140" y="11012"/>
                  </a:cubicBezTo>
                  <a:cubicBezTo>
                    <a:pt x="21295" y="10981"/>
                    <a:pt x="21466" y="10950"/>
                    <a:pt x="21621" y="10935"/>
                  </a:cubicBezTo>
                  <a:cubicBezTo>
                    <a:pt x="21776" y="10904"/>
                    <a:pt x="21931" y="10873"/>
                    <a:pt x="22086" y="10857"/>
                  </a:cubicBezTo>
                  <a:close/>
                  <a:moveTo>
                    <a:pt x="202" y="1"/>
                  </a:moveTo>
                  <a:cubicBezTo>
                    <a:pt x="140" y="1"/>
                    <a:pt x="93" y="16"/>
                    <a:pt x="62" y="63"/>
                  </a:cubicBezTo>
                  <a:cubicBezTo>
                    <a:pt x="16" y="78"/>
                    <a:pt x="0" y="109"/>
                    <a:pt x="0" y="156"/>
                  </a:cubicBezTo>
                  <a:cubicBezTo>
                    <a:pt x="0" y="233"/>
                    <a:pt x="16" y="311"/>
                    <a:pt x="62" y="373"/>
                  </a:cubicBezTo>
                  <a:lnTo>
                    <a:pt x="171" y="605"/>
                  </a:lnTo>
                  <a:cubicBezTo>
                    <a:pt x="218" y="683"/>
                    <a:pt x="249" y="729"/>
                    <a:pt x="295" y="807"/>
                  </a:cubicBezTo>
                  <a:cubicBezTo>
                    <a:pt x="311" y="885"/>
                    <a:pt x="357" y="962"/>
                    <a:pt x="388" y="1040"/>
                  </a:cubicBezTo>
                  <a:cubicBezTo>
                    <a:pt x="466" y="1195"/>
                    <a:pt x="528" y="1350"/>
                    <a:pt x="590" y="1505"/>
                  </a:cubicBezTo>
                  <a:cubicBezTo>
                    <a:pt x="621" y="1582"/>
                    <a:pt x="636" y="1691"/>
                    <a:pt x="683" y="1784"/>
                  </a:cubicBezTo>
                  <a:cubicBezTo>
                    <a:pt x="698" y="1862"/>
                    <a:pt x="745" y="1939"/>
                    <a:pt x="760" y="2017"/>
                  </a:cubicBezTo>
                  <a:cubicBezTo>
                    <a:pt x="776" y="2110"/>
                    <a:pt x="822" y="2203"/>
                    <a:pt x="838" y="2311"/>
                  </a:cubicBezTo>
                  <a:cubicBezTo>
                    <a:pt x="853" y="2404"/>
                    <a:pt x="900" y="2513"/>
                    <a:pt x="916" y="2622"/>
                  </a:cubicBezTo>
                  <a:cubicBezTo>
                    <a:pt x="978" y="2823"/>
                    <a:pt x="1009" y="3025"/>
                    <a:pt x="1055" y="3242"/>
                  </a:cubicBezTo>
                  <a:cubicBezTo>
                    <a:pt x="1071" y="3320"/>
                    <a:pt x="1086" y="3366"/>
                    <a:pt x="1086" y="3444"/>
                  </a:cubicBezTo>
                  <a:cubicBezTo>
                    <a:pt x="1102" y="3552"/>
                    <a:pt x="1133" y="3630"/>
                    <a:pt x="1133" y="3723"/>
                  </a:cubicBezTo>
                  <a:cubicBezTo>
                    <a:pt x="1133" y="3878"/>
                    <a:pt x="1148" y="4033"/>
                    <a:pt x="1148" y="4188"/>
                  </a:cubicBezTo>
                  <a:lnTo>
                    <a:pt x="1148" y="4374"/>
                  </a:lnTo>
                  <a:lnTo>
                    <a:pt x="1148" y="4591"/>
                  </a:lnTo>
                  <a:cubicBezTo>
                    <a:pt x="1133" y="4653"/>
                    <a:pt x="1133" y="4731"/>
                    <a:pt x="1133" y="4793"/>
                  </a:cubicBezTo>
                  <a:cubicBezTo>
                    <a:pt x="1133" y="4839"/>
                    <a:pt x="1102" y="4917"/>
                    <a:pt x="1102" y="4979"/>
                  </a:cubicBezTo>
                  <a:cubicBezTo>
                    <a:pt x="1086" y="5227"/>
                    <a:pt x="1055" y="5491"/>
                    <a:pt x="1009" y="5724"/>
                  </a:cubicBezTo>
                  <a:cubicBezTo>
                    <a:pt x="978" y="5972"/>
                    <a:pt x="916" y="6204"/>
                    <a:pt x="869" y="6452"/>
                  </a:cubicBezTo>
                  <a:cubicBezTo>
                    <a:pt x="853" y="6608"/>
                    <a:pt x="822" y="6778"/>
                    <a:pt x="791" y="6964"/>
                  </a:cubicBezTo>
                  <a:cubicBezTo>
                    <a:pt x="776" y="7135"/>
                    <a:pt x="760" y="7290"/>
                    <a:pt x="745" y="7461"/>
                  </a:cubicBezTo>
                  <a:cubicBezTo>
                    <a:pt x="714" y="7616"/>
                    <a:pt x="714" y="7786"/>
                    <a:pt x="698" y="7972"/>
                  </a:cubicBezTo>
                  <a:lnTo>
                    <a:pt x="698" y="8221"/>
                  </a:lnTo>
                  <a:lnTo>
                    <a:pt x="698" y="8469"/>
                  </a:lnTo>
                  <a:lnTo>
                    <a:pt x="698" y="8748"/>
                  </a:lnTo>
                  <a:cubicBezTo>
                    <a:pt x="698" y="8825"/>
                    <a:pt x="714" y="8919"/>
                    <a:pt x="714" y="8996"/>
                  </a:cubicBezTo>
                  <a:cubicBezTo>
                    <a:pt x="714" y="9074"/>
                    <a:pt x="745" y="9167"/>
                    <a:pt x="745" y="9244"/>
                  </a:cubicBezTo>
                  <a:cubicBezTo>
                    <a:pt x="760" y="9322"/>
                    <a:pt x="760" y="9415"/>
                    <a:pt x="776" y="9492"/>
                  </a:cubicBezTo>
                  <a:cubicBezTo>
                    <a:pt x="776" y="9601"/>
                    <a:pt x="791" y="9678"/>
                    <a:pt x="822" y="9772"/>
                  </a:cubicBezTo>
                  <a:cubicBezTo>
                    <a:pt x="822" y="9803"/>
                    <a:pt x="838" y="9834"/>
                    <a:pt x="838" y="9865"/>
                  </a:cubicBezTo>
                  <a:cubicBezTo>
                    <a:pt x="838" y="9911"/>
                    <a:pt x="838" y="9958"/>
                    <a:pt x="853" y="10004"/>
                  </a:cubicBezTo>
                  <a:lnTo>
                    <a:pt x="916" y="10237"/>
                  </a:lnTo>
                  <a:cubicBezTo>
                    <a:pt x="931" y="10330"/>
                    <a:pt x="978" y="10407"/>
                    <a:pt x="993" y="10500"/>
                  </a:cubicBezTo>
                  <a:cubicBezTo>
                    <a:pt x="1009" y="10578"/>
                    <a:pt x="1055" y="10687"/>
                    <a:pt x="1071" y="10764"/>
                  </a:cubicBezTo>
                  <a:cubicBezTo>
                    <a:pt x="1102" y="10842"/>
                    <a:pt x="1133" y="10935"/>
                    <a:pt x="1164" y="11012"/>
                  </a:cubicBezTo>
                  <a:cubicBezTo>
                    <a:pt x="1226" y="11167"/>
                    <a:pt x="1288" y="11323"/>
                    <a:pt x="1365" y="11478"/>
                  </a:cubicBezTo>
                  <a:cubicBezTo>
                    <a:pt x="1489" y="11788"/>
                    <a:pt x="1644" y="12082"/>
                    <a:pt x="1800" y="12393"/>
                  </a:cubicBezTo>
                  <a:cubicBezTo>
                    <a:pt x="1862" y="12470"/>
                    <a:pt x="1908" y="12548"/>
                    <a:pt x="1939" y="12625"/>
                  </a:cubicBezTo>
                  <a:cubicBezTo>
                    <a:pt x="1986" y="12703"/>
                    <a:pt x="2032" y="12749"/>
                    <a:pt x="2079" y="12827"/>
                  </a:cubicBezTo>
                  <a:cubicBezTo>
                    <a:pt x="2172" y="12982"/>
                    <a:pt x="2265" y="13122"/>
                    <a:pt x="2373" y="13261"/>
                  </a:cubicBezTo>
                  <a:cubicBezTo>
                    <a:pt x="2466" y="13401"/>
                    <a:pt x="2560" y="13525"/>
                    <a:pt x="2684" y="13649"/>
                  </a:cubicBezTo>
                  <a:cubicBezTo>
                    <a:pt x="2730" y="13711"/>
                    <a:pt x="2792" y="13789"/>
                    <a:pt x="2854" y="13835"/>
                  </a:cubicBezTo>
                  <a:lnTo>
                    <a:pt x="3025" y="14021"/>
                  </a:lnTo>
                  <a:cubicBezTo>
                    <a:pt x="3273" y="14254"/>
                    <a:pt x="3537" y="14455"/>
                    <a:pt x="3816" y="14657"/>
                  </a:cubicBezTo>
                  <a:cubicBezTo>
                    <a:pt x="3955" y="14750"/>
                    <a:pt x="4095" y="14828"/>
                    <a:pt x="4250" y="14890"/>
                  </a:cubicBezTo>
                  <a:cubicBezTo>
                    <a:pt x="4390" y="14952"/>
                    <a:pt x="4545" y="14983"/>
                    <a:pt x="4700" y="15045"/>
                  </a:cubicBezTo>
                  <a:cubicBezTo>
                    <a:pt x="4746" y="15060"/>
                    <a:pt x="4793" y="15076"/>
                    <a:pt x="4824" y="15107"/>
                  </a:cubicBezTo>
                  <a:cubicBezTo>
                    <a:pt x="4870" y="15122"/>
                    <a:pt x="4901" y="15138"/>
                    <a:pt x="4932" y="15153"/>
                  </a:cubicBezTo>
                  <a:cubicBezTo>
                    <a:pt x="4948" y="15184"/>
                    <a:pt x="4964" y="15184"/>
                    <a:pt x="4979" y="15200"/>
                  </a:cubicBezTo>
                  <a:cubicBezTo>
                    <a:pt x="4979" y="15215"/>
                    <a:pt x="4964" y="15262"/>
                    <a:pt x="4964" y="15277"/>
                  </a:cubicBezTo>
                  <a:cubicBezTo>
                    <a:pt x="4932" y="15308"/>
                    <a:pt x="4901" y="15355"/>
                    <a:pt x="4886" y="15386"/>
                  </a:cubicBezTo>
                  <a:cubicBezTo>
                    <a:pt x="4824" y="15510"/>
                    <a:pt x="4746" y="15650"/>
                    <a:pt x="4669" y="15758"/>
                  </a:cubicBezTo>
                  <a:lnTo>
                    <a:pt x="4653" y="15774"/>
                  </a:lnTo>
                  <a:cubicBezTo>
                    <a:pt x="4498" y="16037"/>
                    <a:pt x="4359" y="16301"/>
                    <a:pt x="4204" y="16580"/>
                  </a:cubicBezTo>
                  <a:cubicBezTo>
                    <a:pt x="4048" y="16828"/>
                    <a:pt x="3924" y="17123"/>
                    <a:pt x="3785" y="17387"/>
                  </a:cubicBezTo>
                  <a:cubicBezTo>
                    <a:pt x="3645" y="17635"/>
                    <a:pt x="3537" y="17914"/>
                    <a:pt x="3413" y="18178"/>
                  </a:cubicBezTo>
                  <a:lnTo>
                    <a:pt x="3071" y="19062"/>
                  </a:lnTo>
                  <a:cubicBezTo>
                    <a:pt x="3009" y="19170"/>
                    <a:pt x="2947" y="19310"/>
                    <a:pt x="2916" y="19450"/>
                  </a:cubicBezTo>
                  <a:cubicBezTo>
                    <a:pt x="2885" y="19496"/>
                    <a:pt x="2870" y="19574"/>
                    <a:pt x="2854" y="19636"/>
                  </a:cubicBezTo>
                  <a:cubicBezTo>
                    <a:pt x="2839" y="19698"/>
                    <a:pt x="2839" y="19729"/>
                    <a:pt x="2839" y="19791"/>
                  </a:cubicBezTo>
                  <a:cubicBezTo>
                    <a:pt x="2839" y="19868"/>
                    <a:pt x="2870" y="19946"/>
                    <a:pt x="2947" y="19992"/>
                  </a:cubicBezTo>
                  <a:cubicBezTo>
                    <a:pt x="2994" y="20008"/>
                    <a:pt x="3009" y="20008"/>
                    <a:pt x="3040" y="20008"/>
                  </a:cubicBezTo>
                  <a:cubicBezTo>
                    <a:pt x="3102" y="20008"/>
                    <a:pt x="3164" y="19961"/>
                    <a:pt x="3195" y="19930"/>
                  </a:cubicBezTo>
                  <a:lnTo>
                    <a:pt x="3226" y="19915"/>
                  </a:lnTo>
                  <a:cubicBezTo>
                    <a:pt x="3257" y="19853"/>
                    <a:pt x="3304" y="19775"/>
                    <a:pt x="3319" y="19698"/>
                  </a:cubicBezTo>
                  <a:cubicBezTo>
                    <a:pt x="3335" y="19636"/>
                    <a:pt x="3351" y="19558"/>
                    <a:pt x="3382" y="19496"/>
                  </a:cubicBezTo>
                  <a:cubicBezTo>
                    <a:pt x="3397" y="19465"/>
                    <a:pt x="3397" y="19419"/>
                    <a:pt x="3413" y="19387"/>
                  </a:cubicBezTo>
                  <a:cubicBezTo>
                    <a:pt x="3475" y="19248"/>
                    <a:pt x="3537" y="19093"/>
                    <a:pt x="3583" y="18953"/>
                  </a:cubicBezTo>
                  <a:cubicBezTo>
                    <a:pt x="3614" y="18907"/>
                    <a:pt x="3630" y="18860"/>
                    <a:pt x="3645" y="18798"/>
                  </a:cubicBezTo>
                  <a:cubicBezTo>
                    <a:pt x="3707" y="18643"/>
                    <a:pt x="3769" y="18519"/>
                    <a:pt x="3816" y="18379"/>
                  </a:cubicBezTo>
                  <a:cubicBezTo>
                    <a:pt x="3878" y="18240"/>
                    <a:pt x="3955" y="18100"/>
                    <a:pt x="4017" y="17976"/>
                  </a:cubicBezTo>
                  <a:cubicBezTo>
                    <a:pt x="4079" y="17837"/>
                    <a:pt x="4157" y="17712"/>
                    <a:pt x="4204" y="17588"/>
                  </a:cubicBezTo>
                  <a:cubicBezTo>
                    <a:pt x="4281" y="17449"/>
                    <a:pt x="4343" y="17309"/>
                    <a:pt x="4421" y="17170"/>
                  </a:cubicBezTo>
                  <a:cubicBezTo>
                    <a:pt x="4560" y="16906"/>
                    <a:pt x="4715" y="16627"/>
                    <a:pt x="4870" y="16363"/>
                  </a:cubicBezTo>
                  <a:cubicBezTo>
                    <a:pt x="4948" y="16224"/>
                    <a:pt x="5026" y="16115"/>
                    <a:pt x="5103" y="15975"/>
                  </a:cubicBezTo>
                  <a:cubicBezTo>
                    <a:pt x="5119" y="15975"/>
                    <a:pt x="5119" y="15944"/>
                    <a:pt x="5119" y="15944"/>
                  </a:cubicBezTo>
                  <a:cubicBezTo>
                    <a:pt x="5134" y="15929"/>
                    <a:pt x="5134" y="15913"/>
                    <a:pt x="5165" y="15898"/>
                  </a:cubicBezTo>
                  <a:cubicBezTo>
                    <a:pt x="5165" y="15867"/>
                    <a:pt x="5181" y="15836"/>
                    <a:pt x="5196" y="15820"/>
                  </a:cubicBezTo>
                  <a:cubicBezTo>
                    <a:pt x="5274" y="15681"/>
                    <a:pt x="5351" y="15541"/>
                    <a:pt x="5429" y="15433"/>
                  </a:cubicBezTo>
                  <a:cubicBezTo>
                    <a:pt x="5506" y="15293"/>
                    <a:pt x="5599" y="15153"/>
                    <a:pt x="5677" y="15014"/>
                  </a:cubicBezTo>
                  <a:cubicBezTo>
                    <a:pt x="5817" y="14843"/>
                    <a:pt x="5941" y="14657"/>
                    <a:pt x="6049" y="14486"/>
                  </a:cubicBezTo>
                  <a:cubicBezTo>
                    <a:pt x="6096" y="14424"/>
                    <a:pt x="6127" y="14378"/>
                    <a:pt x="6173" y="14331"/>
                  </a:cubicBezTo>
                  <a:cubicBezTo>
                    <a:pt x="6266" y="14207"/>
                    <a:pt x="6344" y="14068"/>
                    <a:pt x="6437" y="13959"/>
                  </a:cubicBezTo>
                  <a:cubicBezTo>
                    <a:pt x="6592" y="13742"/>
                    <a:pt x="6763" y="13525"/>
                    <a:pt x="6918" y="13323"/>
                  </a:cubicBezTo>
                  <a:cubicBezTo>
                    <a:pt x="6995" y="13370"/>
                    <a:pt x="7073" y="13432"/>
                    <a:pt x="7150" y="13478"/>
                  </a:cubicBezTo>
                  <a:cubicBezTo>
                    <a:pt x="7228" y="13525"/>
                    <a:pt x="7336" y="13571"/>
                    <a:pt x="7414" y="13633"/>
                  </a:cubicBezTo>
                  <a:cubicBezTo>
                    <a:pt x="7569" y="13726"/>
                    <a:pt x="7693" y="13804"/>
                    <a:pt x="7848" y="13882"/>
                  </a:cubicBezTo>
                  <a:cubicBezTo>
                    <a:pt x="7926" y="13913"/>
                    <a:pt x="7988" y="13959"/>
                    <a:pt x="8065" y="13990"/>
                  </a:cubicBezTo>
                  <a:cubicBezTo>
                    <a:pt x="8143" y="14037"/>
                    <a:pt x="8205" y="14068"/>
                    <a:pt x="8283" y="14114"/>
                  </a:cubicBezTo>
                  <a:cubicBezTo>
                    <a:pt x="8438" y="14192"/>
                    <a:pt x="8577" y="14254"/>
                    <a:pt x="8732" y="14331"/>
                  </a:cubicBezTo>
                  <a:cubicBezTo>
                    <a:pt x="8887" y="14409"/>
                    <a:pt x="9012" y="14455"/>
                    <a:pt x="9167" y="14533"/>
                  </a:cubicBezTo>
                  <a:cubicBezTo>
                    <a:pt x="9477" y="14673"/>
                    <a:pt x="9787" y="14812"/>
                    <a:pt x="10128" y="14921"/>
                  </a:cubicBezTo>
                  <a:cubicBezTo>
                    <a:pt x="10454" y="15045"/>
                    <a:pt x="10780" y="15138"/>
                    <a:pt x="11105" y="15215"/>
                  </a:cubicBezTo>
                  <a:cubicBezTo>
                    <a:pt x="11447" y="15293"/>
                    <a:pt x="11757" y="15355"/>
                    <a:pt x="12082" y="15386"/>
                  </a:cubicBezTo>
                  <a:cubicBezTo>
                    <a:pt x="12238" y="15402"/>
                    <a:pt x="12408" y="15433"/>
                    <a:pt x="12563" y="15448"/>
                  </a:cubicBezTo>
                  <a:cubicBezTo>
                    <a:pt x="12687" y="15464"/>
                    <a:pt x="12780" y="15464"/>
                    <a:pt x="12889" y="15464"/>
                  </a:cubicBezTo>
                  <a:lnTo>
                    <a:pt x="13075" y="15464"/>
                  </a:lnTo>
                  <a:cubicBezTo>
                    <a:pt x="13401" y="15464"/>
                    <a:pt x="13711" y="15433"/>
                    <a:pt x="14037" y="15371"/>
                  </a:cubicBezTo>
                  <a:cubicBezTo>
                    <a:pt x="14192" y="15339"/>
                    <a:pt x="14362" y="15308"/>
                    <a:pt x="14517" y="15277"/>
                  </a:cubicBezTo>
                  <a:cubicBezTo>
                    <a:pt x="14704" y="15231"/>
                    <a:pt x="14859" y="15200"/>
                    <a:pt x="15029" y="15153"/>
                  </a:cubicBezTo>
                  <a:cubicBezTo>
                    <a:pt x="15107" y="15138"/>
                    <a:pt x="15200" y="15107"/>
                    <a:pt x="15277" y="15076"/>
                  </a:cubicBezTo>
                  <a:cubicBezTo>
                    <a:pt x="15355" y="15060"/>
                    <a:pt x="15432" y="15029"/>
                    <a:pt x="15510" y="14998"/>
                  </a:cubicBezTo>
                  <a:cubicBezTo>
                    <a:pt x="15681" y="14952"/>
                    <a:pt x="15836" y="14890"/>
                    <a:pt x="15991" y="14828"/>
                  </a:cubicBezTo>
                  <a:cubicBezTo>
                    <a:pt x="16146" y="14766"/>
                    <a:pt x="16301" y="14688"/>
                    <a:pt x="16456" y="14642"/>
                  </a:cubicBezTo>
                  <a:cubicBezTo>
                    <a:pt x="16611" y="14580"/>
                    <a:pt x="16766" y="14502"/>
                    <a:pt x="16906" y="14440"/>
                  </a:cubicBezTo>
                  <a:cubicBezTo>
                    <a:pt x="17216" y="14300"/>
                    <a:pt x="17511" y="14176"/>
                    <a:pt x="17821" y="14021"/>
                  </a:cubicBezTo>
                  <a:cubicBezTo>
                    <a:pt x="18131" y="13866"/>
                    <a:pt x="18426" y="13711"/>
                    <a:pt x="18736" y="13525"/>
                  </a:cubicBezTo>
                  <a:lnTo>
                    <a:pt x="19667" y="13013"/>
                  </a:lnTo>
                  <a:cubicBezTo>
                    <a:pt x="19791" y="12904"/>
                    <a:pt x="19946" y="12827"/>
                    <a:pt x="20085" y="12734"/>
                  </a:cubicBezTo>
                  <a:cubicBezTo>
                    <a:pt x="20240" y="12641"/>
                    <a:pt x="20380" y="12563"/>
                    <a:pt x="20520" y="12470"/>
                  </a:cubicBezTo>
                  <a:cubicBezTo>
                    <a:pt x="20799" y="12284"/>
                    <a:pt x="21078" y="12098"/>
                    <a:pt x="21342" y="11896"/>
                  </a:cubicBezTo>
                  <a:cubicBezTo>
                    <a:pt x="21621" y="11710"/>
                    <a:pt x="21869" y="11509"/>
                    <a:pt x="22148" y="11323"/>
                  </a:cubicBezTo>
                  <a:cubicBezTo>
                    <a:pt x="22195" y="11276"/>
                    <a:pt x="22272" y="11229"/>
                    <a:pt x="22334" y="11183"/>
                  </a:cubicBezTo>
                  <a:cubicBezTo>
                    <a:pt x="22458" y="11105"/>
                    <a:pt x="22582" y="11012"/>
                    <a:pt x="22644" y="10873"/>
                  </a:cubicBezTo>
                  <a:cubicBezTo>
                    <a:pt x="22691" y="10795"/>
                    <a:pt x="22691" y="10687"/>
                    <a:pt x="22598" y="10609"/>
                  </a:cubicBezTo>
                  <a:cubicBezTo>
                    <a:pt x="22567" y="10563"/>
                    <a:pt x="22520" y="10532"/>
                    <a:pt x="22474" y="10500"/>
                  </a:cubicBezTo>
                  <a:cubicBezTo>
                    <a:pt x="22412" y="10469"/>
                    <a:pt x="22334" y="10454"/>
                    <a:pt x="22257" y="10407"/>
                  </a:cubicBezTo>
                  <a:cubicBezTo>
                    <a:pt x="22102" y="10345"/>
                    <a:pt x="21947" y="10299"/>
                    <a:pt x="21791" y="10252"/>
                  </a:cubicBezTo>
                  <a:cubicBezTo>
                    <a:pt x="21636" y="10190"/>
                    <a:pt x="21466" y="10159"/>
                    <a:pt x="21311" y="10113"/>
                  </a:cubicBezTo>
                  <a:cubicBezTo>
                    <a:pt x="21124" y="10082"/>
                    <a:pt x="20969" y="10035"/>
                    <a:pt x="20814" y="10020"/>
                  </a:cubicBezTo>
                  <a:cubicBezTo>
                    <a:pt x="20659" y="9989"/>
                    <a:pt x="20489" y="9958"/>
                    <a:pt x="20334" y="9942"/>
                  </a:cubicBezTo>
                  <a:cubicBezTo>
                    <a:pt x="20147" y="9927"/>
                    <a:pt x="19961" y="9911"/>
                    <a:pt x="19791" y="9880"/>
                  </a:cubicBezTo>
                  <a:lnTo>
                    <a:pt x="19263" y="9834"/>
                  </a:lnTo>
                  <a:cubicBezTo>
                    <a:pt x="18938" y="9787"/>
                    <a:pt x="18612" y="9772"/>
                    <a:pt x="18286" y="9756"/>
                  </a:cubicBezTo>
                  <a:cubicBezTo>
                    <a:pt x="18100" y="9756"/>
                    <a:pt x="17945" y="9725"/>
                    <a:pt x="17774" y="9725"/>
                  </a:cubicBezTo>
                  <a:cubicBezTo>
                    <a:pt x="17697" y="9710"/>
                    <a:pt x="17604" y="9710"/>
                    <a:pt x="17526" y="9710"/>
                  </a:cubicBezTo>
                  <a:lnTo>
                    <a:pt x="16751" y="9710"/>
                  </a:lnTo>
                  <a:cubicBezTo>
                    <a:pt x="16580" y="9725"/>
                    <a:pt x="16394" y="9725"/>
                    <a:pt x="16223" y="9756"/>
                  </a:cubicBezTo>
                  <a:cubicBezTo>
                    <a:pt x="16053" y="9756"/>
                    <a:pt x="15898" y="9772"/>
                    <a:pt x="15743" y="9787"/>
                  </a:cubicBezTo>
                  <a:cubicBezTo>
                    <a:pt x="15588" y="9803"/>
                    <a:pt x="15417" y="9834"/>
                    <a:pt x="15262" y="9849"/>
                  </a:cubicBezTo>
                  <a:cubicBezTo>
                    <a:pt x="15076" y="9865"/>
                    <a:pt x="14890" y="9911"/>
                    <a:pt x="14719" y="9927"/>
                  </a:cubicBezTo>
                  <a:cubicBezTo>
                    <a:pt x="14641" y="9927"/>
                    <a:pt x="14533" y="9942"/>
                    <a:pt x="14455" y="9958"/>
                  </a:cubicBezTo>
                  <a:cubicBezTo>
                    <a:pt x="14378" y="9989"/>
                    <a:pt x="14285" y="10004"/>
                    <a:pt x="14207" y="10020"/>
                  </a:cubicBezTo>
                  <a:cubicBezTo>
                    <a:pt x="14052" y="10066"/>
                    <a:pt x="13882" y="10097"/>
                    <a:pt x="13726" y="10144"/>
                  </a:cubicBezTo>
                  <a:cubicBezTo>
                    <a:pt x="13649" y="10159"/>
                    <a:pt x="13556" y="10190"/>
                    <a:pt x="13478" y="10221"/>
                  </a:cubicBezTo>
                  <a:cubicBezTo>
                    <a:pt x="13401" y="10237"/>
                    <a:pt x="13323" y="10268"/>
                    <a:pt x="13246" y="10299"/>
                  </a:cubicBezTo>
                  <a:cubicBezTo>
                    <a:pt x="12935" y="10392"/>
                    <a:pt x="12625" y="10500"/>
                    <a:pt x="12315" y="10640"/>
                  </a:cubicBezTo>
                  <a:cubicBezTo>
                    <a:pt x="12160" y="10702"/>
                    <a:pt x="12005" y="10780"/>
                    <a:pt x="11850" y="10857"/>
                  </a:cubicBezTo>
                  <a:lnTo>
                    <a:pt x="11384" y="11090"/>
                  </a:lnTo>
                  <a:cubicBezTo>
                    <a:pt x="11090" y="11229"/>
                    <a:pt x="10795" y="11385"/>
                    <a:pt x="10500" y="11540"/>
                  </a:cubicBezTo>
                  <a:cubicBezTo>
                    <a:pt x="10345" y="11617"/>
                    <a:pt x="10175" y="11695"/>
                    <a:pt x="10020" y="11772"/>
                  </a:cubicBezTo>
                  <a:cubicBezTo>
                    <a:pt x="9865" y="11850"/>
                    <a:pt x="9725" y="11896"/>
                    <a:pt x="9570" y="11958"/>
                  </a:cubicBezTo>
                  <a:lnTo>
                    <a:pt x="9105" y="12129"/>
                  </a:lnTo>
                  <a:cubicBezTo>
                    <a:pt x="8794" y="12253"/>
                    <a:pt x="8484" y="12362"/>
                    <a:pt x="8174" y="12501"/>
                  </a:cubicBezTo>
                  <a:cubicBezTo>
                    <a:pt x="8003" y="12563"/>
                    <a:pt x="7848" y="12641"/>
                    <a:pt x="7678" y="12718"/>
                  </a:cubicBezTo>
                  <a:cubicBezTo>
                    <a:pt x="7600" y="12749"/>
                    <a:pt x="7523" y="12780"/>
                    <a:pt x="7445" y="12811"/>
                  </a:cubicBezTo>
                  <a:lnTo>
                    <a:pt x="7352" y="12811"/>
                  </a:lnTo>
                  <a:cubicBezTo>
                    <a:pt x="7383" y="12780"/>
                    <a:pt x="7399" y="12734"/>
                    <a:pt x="7445" y="12703"/>
                  </a:cubicBezTo>
                  <a:cubicBezTo>
                    <a:pt x="7554" y="12548"/>
                    <a:pt x="7693" y="12362"/>
                    <a:pt x="7833" y="12207"/>
                  </a:cubicBezTo>
                  <a:cubicBezTo>
                    <a:pt x="8003" y="11974"/>
                    <a:pt x="8205" y="11741"/>
                    <a:pt x="8391" y="11509"/>
                  </a:cubicBezTo>
                  <a:cubicBezTo>
                    <a:pt x="8593" y="11307"/>
                    <a:pt x="8779" y="11074"/>
                    <a:pt x="8980" y="10857"/>
                  </a:cubicBezTo>
                  <a:cubicBezTo>
                    <a:pt x="9074" y="10764"/>
                    <a:pt x="9167" y="10640"/>
                    <a:pt x="9260" y="10532"/>
                  </a:cubicBezTo>
                  <a:cubicBezTo>
                    <a:pt x="9368" y="10407"/>
                    <a:pt x="9461" y="10299"/>
                    <a:pt x="9554" y="10190"/>
                  </a:cubicBezTo>
                  <a:cubicBezTo>
                    <a:pt x="9647" y="10082"/>
                    <a:pt x="9771" y="9989"/>
                    <a:pt x="9865" y="9865"/>
                  </a:cubicBezTo>
                  <a:lnTo>
                    <a:pt x="10004" y="9725"/>
                  </a:lnTo>
                  <a:cubicBezTo>
                    <a:pt x="10159" y="9570"/>
                    <a:pt x="10330" y="9415"/>
                    <a:pt x="10500" y="9260"/>
                  </a:cubicBezTo>
                  <a:cubicBezTo>
                    <a:pt x="10625" y="9167"/>
                    <a:pt x="10718" y="9074"/>
                    <a:pt x="10842" y="8981"/>
                  </a:cubicBezTo>
                  <a:cubicBezTo>
                    <a:pt x="10950" y="8872"/>
                    <a:pt x="11043" y="8763"/>
                    <a:pt x="11167" y="8670"/>
                  </a:cubicBezTo>
                  <a:cubicBezTo>
                    <a:pt x="11276" y="8562"/>
                    <a:pt x="11384" y="8469"/>
                    <a:pt x="11493" y="8376"/>
                  </a:cubicBezTo>
                  <a:cubicBezTo>
                    <a:pt x="11555" y="8314"/>
                    <a:pt x="11617" y="8252"/>
                    <a:pt x="11664" y="8221"/>
                  </a:cubicBezTo>
                  <a:lnTo>
                    <a:pt x="11741" y="8143"/>
                  </a:lnTo>
                  <a:cubicBezTo>
                    <a:pt x="11772" y="8128"/>
                    <a:pt x="11803" y="8097"/>
                    <a:pt x="11834" y="8065"/>
                  </a:cubicBezTo>
                  <a:cubicBezTo>
                    <a:pt x="11865" y="8019"/>
                    <a:pt x="11850" y="7988"/>
                    <a:pt x="11803" y="7972"/>
                  </a:cubicBezTo>
                  <a:cubicBezTo>
                    <a:pt x="11803" y="7926"/>
                    <a:pt x="11788" y="7895"/>
                    <a:pt x="11772" y="7864"/>
                  </a:cubicBezTo>
                  <a:cubicBezTo>
                    <a:pt x="11732" y="7834"/>
                    <a:pt x="11678" y="7810"/>
                    <a:pt x="11624" y="7810"/>
                  </a:cubicBezTo>
                  <a:cubicBezTo>
                    <a:pt x="11596" y="7810"/>
                    <a:pt x="11567" y="7817"/>
                    <a:pt x="11540" y="7833"/>
                  </a:cubicBezTo>
                  <a:cubicBezTo>
                    <a:pt x="11493" y="7848"/>
                    <a:pt x="11462" y="7864"/>
                    <a:pt x="11415" y="7910"/>
                  </a:cubicBezTo>
                  <a:cubicBezTo>
                    <a:pt x="11384" y="7926"/>
                    <a:pt x="11338" y="7972"/>
                    <a:pt x="11307" y="7988"/>
                  </a:cubicBezTo>
                  <a:cubicBezTo>
                    <a:pt x="11229" y="8050"/>
                    <a:pt x="11167" y="8097"/>
                    <a:pt x="11090" y="8159"/>
                  </a:cubicBezTo>
                  <a:lnTo>
                    <a:pt x="10687" y="8515"/>
                  </a:lnTo>
                  <a:cubicBezTo>
                    <a:pt x="10593" y="8608"/>
                    <a:pt x="10469" y="8686"/>
                    <a:pt x="10376" y="8779"/>
                  </a:cubicBezTo>
                  <a:cubicBezTo>
                    <a:pt x="10283" y="8872"/>
                    <a:pt x="10159" y="8981"/>
                    <a:pt x="10066" y="9074"/>
                  </a:cubicBezTo>
                  <a:cubicBezTo>
                    <a:pt x="9989" y="9136"/>
                    <a:pt x="9927" y="9213"/>
                    <a:pt x="9849" y="9260"/>
                  </a:cubicBezTo>
                  <a:cubicBezTo>
                    <a:pt x="9756" y="9368"/>
                    <a:pt x="9632" y="9446"/>
                    <a:pt x="9539" y="9539"/>
                  </a:cubicBezTo>
                  <a:cubicBezTo>
                    <a:pt x="9322" y="9756"/>
                    <a:pt x="9089" y="9942"/>
                    <a:pt x="8887" y="10159"/>
                  </a:cubicBezTo>
                  <a:lnTo>
                    <a:pt x="8841" y="10190"/>
                  </a:lnTo>
                  <a:lnTo>
                    <a:pt x="8825" y="10221"/>
                  </a:lnTo>
                  <a:lnTo>
                    <a:pt x="8810" y="10237"/>
                  </a:lnTo>
                  <a:lnTo>
                    <a:pt x="8791" y="10237"/>
                  </a:lnTo>
                  <a:cubicBezTo>
                    <a:pt x="8642" y="10358"/>
                    <a:pt x="8494" y="10507"/>
                    <a:pt x="8360" y="10656"/>
                  </a:cubicBezTo>
                  <a:cubicBezTo>
                    <a:pt x="8221" y="10842"/>
                    <a:pt x="8065" y="10997"/>
                    <a:pt x="7926" y="11152"/>
                  </a:cubicBezTo>
                  <a:cubicBezTo>
                    <a:pt x="7507" y="11586"/>
                    <a:pt x="7119" y="12082"/>
                    <a:pt x="6747" y="12563"/>
                  </a:cubicBezTo>
                  <a:cubicBezTo>
                    <a:pt x="6639" y="12703"/>
                    <a:pt x="6514" y="12858"/>
                    <a:pt x="6421" y="12982"/>
                  </a:cubicBezTo>
                  <a:cubicBezTo>
                    <a:pt x="6328" y="13122"/>
                    <a:pt x="6220" y="13277"/>
                    <a:pt x="6127" y="13416"/>
                  </a:cubicBezTo>
                  <a:lnTo>
                    <a:pt x="5320" y="14642"/>
                  </a:lnTo>
                  <a:cubicBezTo>
                    <a:pt x="5289" y="14580"/>
                    <a:pt x="5274" y="14533"/>
                    <a:pt x="5258" y="14502"/>
                  </a:cubicBezTo>
                  <a:cubicBezTo>
                    <a:pt x="5258" y="14486"/>
                    <a:pt x="5243" y="14455"/>
                    <a:pt x="5243" y="14440"/>
                  </a:cubicBezTo>
                  <a:cubicBezTo>
                    <a:pt x="5258" y="14378"/>
                    <a:pt x="5258" y="14347"/>
                    <a:pt x="5274" y="14285"/>
                  </a:cubicBezTo>
                  <a:cubicBezTo>
                    <a:pt x="5351" y="13975"/>
                    <a:pt x="5429" y="13649"/>
                    <a:pt x="5522" y="13339"/>
                  </a:cubicBezTo>
                  <a:cubicBezTo>
                    <a:pt x="5568" y="13184"/>
                    <a:pt x="5630" y="13029"/>
                    <a:pt x="5661" y="12858"/>
                  </a:cubicBezTo>
                  <a:cubicBezTo>
                    <a:pt x="5677" y="12749"/>
                    <a:pt x="5708" y="12672"/>
                    <a:pt x="5723" y="12579"/>
                  </a:cubicBezTo>
                  <a:cubicBezTo>
                    <a:pt x="5739" y="12501"/>
                    <a:pt x="5739" y="12408"/>
                    <a:pt x="5754" y="12331"/>
                  </a:cubicBezTo>
                  <a:cubicBezTo>
                    <a:pt x="5786" y="12284"/>
                    <a:pt x="5786" y="12253"/>
                    <a:pt x="5786" y="12207"/>
                  </a:cubicBezTo>
                  <a:cubicBezTo>
                    <a:pt x="5786" y="12160"/>
                    <a:pt x="5801" y="12113"/>
                    <a:pt x="5801" y="12082"/>
                  </a:cubicBezTo>
                  <a:cubicBezTo>
                    <a:pt x="5801" y="12005"/>
                    <a:pt x="5817" y="11927"/>
                    <a:pt x="5817" y="11850"/>
                  </a:cubicBezTo>
                  <a:lnTo>
                    <a:pt x="5817" y="11695"/>
                  </a:lnTo>
                  <a:lnTo>
                    <a:pt x="5817" y="11571"/>
                  </a:lnTo>
                  <a:lnTo>
                    <a:pt x="5817" y="11462"/>
                  </a:lnTo>
                  <a:lnTo>
                    <a:pt x="5817" y="11323"/>
                  </a:lnTo>
                  <a:cubicBezTo>
                    <a:pt x="5817" y="11229"/>
                    <a:pt x="5801" y="11152"/>
                    <a:pt x="5801" y="11074"/>
                  </a:cubicBezTo>
                  <a:cubicBezTo>
                    <a:pt x="5786" y="10966"/>
                    <a:pt x="5786" y="10888"/>
                    <a:pt x="5754" y="10795"/>
                  </a:cubicBezTo>
                  <a:cubicBezTo>
                    <a:pt x="5739" y="10625"/>
                    <a:pt x="5723" y="10469"/>
                    <a:pt x="5708" y="10314"/>
                  </a:cubicBezTo>
                  <a:cubicBezTo>
                    <a:pt x="5677" y="10221"/>
                    <a:pt x="5677" y="10144"/>
                    <a:pt x="5661" y="10035"/>
                  </a:cubicBezTo>
                  <a:cubicBezTo>
                    <a:pt x="5661" y="9958"/>
                    <a:pt x="5646" y="9865"/>
                    <a:pt x="5646" y="9787"/>
                  </a:cubicBezTo>
                  <a:cubicBezTo>
                    <a:pt x="5630" y="9632"/>
                    <a:pt x="5630" y="9461"/>
                    <a:pt x="5630" y="9306"/>
                  </a:cubicBezTo>
                  <a:lnTo>
                    <a:pt x="5630" y="8717"/>
                  </a:lnTo>
                  <a:cubicBezTo>
                    <a:pt x="5630" y="8391"/>
                    <a:pt x="5599" y="8065"/>
                    <a:pt x="5599" y="7740"/>
                  </a:cubicBezTo>
                  <a:lnTo>
                    <a:pt x="5599" y="7228"/>
                  </a:lnTo>
                  <a:cubicBezTo>
                    <a:pt x="5599" y="7057"/>
                    <a:pt x="5599" y="6887"/>
                    <a:pt x="5584" y="6701"/>
                  </a:cubicBezTo>
                  <a:cubicBezTo>
                    <a:pt x="5568" y="6530"/>
                    <a:pt x="5553" y="6375"/>
                    <a:pt x="5522" y="6204"/>
                  </a:cubicBezTo>
                  <a:cubicBezTo>
                    <a:pt x="5522" y="6111"/>
                    <a:pt x="5506" y="6034"/>
                    <a:pt x="5491" y="5925"/>
                  </a:cubicBezTo>
                  <a:cubicBezTo>
                    <a:pt x="5475" y="5848"/>
                    <a:pt x="5475" y="5801"/>
                    <a:pt x="5444" y="5724"/>
                  </a:cubicBezTo>
                  <a:cubicBezTo>
                    <a:pt x="5429" y="5646"/>
                    <a:pt x="5413" y="5537"/>
                    <a:pt x="5398" y="5460"/>
                  </a:cubicBezTo>
                  <a:cubicBezTo>
                    <a:pt x="5367" y="5367"/>
                    <a:pt x="5336" y="5289"/>
                    <a:pt x="5320" y="5196"/>
                  </a:cubicBezTo>
                  <a:cubicBezTo>
                    <a:pt x="5274" y="5041"/>
                    <a:pt x="5212" y="4886"/>
                    <a:pt x="5165" y="4731"/>
                  </a:cubicBezTo>
                  <a:cubicBezTo>
                    <a:pt x="5088" y="4576"/>
                    <a:pt x="5026" y="4405"/>
                    <a:pt x="4948" y="4250"/>
                  </a:cubicBezTo>
                  <a:lnTo>
                    <a:pt x="4715" y="3785"/>
                  </a:lnTo>
                  <a:cubicBezTo>
                    <a:pt x="4700" y="3738"/>
                    <a:pt x="4669" y="3723"/>
                    <a:pt x="4653" y="3676"/>
                  </a:cubicBezTo>
                  <a:cubicBezTo>
                    <a:pt x="4638" y="3645"/>
                    <a:pt x="4622" y="3630"/>
                    <a:pt x="4591" y="3583"/>
                  </a:cubicBezTo>
                  <a:cubicBezTo>
                    <a:pt x="4545" y="3506"/>
                    <a:pt x="4498" y="3428"/>
                    <a:pt x="4436" y="3351"/>
                  </a:cubicBezTo>
                  <a:cubicBezTo>
                    <a:pt x="4390" y="3289"/>
                    <a:pt x="4343" y="3211"/>
                    <a:pt x="4281" y="3164"/>
                  </a:cubicBezTo>
                  <a:cubicBezTo>
                    <a:pt x="4235" y="3102"/>
                    <a:pt x="4188" y="3025"/>
                    <a:pt x="4126" y="2963"/>
                  </a:cubicBezTo>
                  <a:cubicBezTo>
                    <a:pt x="3940" y="2715"/>
                    <a:pt x="3707" y="2467"/>
                    <a:pt x="3475" y="2234"/>
                  </a:cubicBezTo>
                  <a:cubicBezTo>
                    <a:pt x="3226" y="1970"/>
                    <a:pt x="2994" y="1738"/>
                    <a:pt x="2715" y="1536"/>
                  </a:cubicBezTo>
                  <a:cubicBezTo>
                    <a:pt x="2466" y="1319"/>
                    <a:pt x="2187" y="1148"/>
                    <a:pt x="1924" y="947"/>
                  </a:cubicBezTo>
                  <a:cubicBezTo>
                    <a:pt x="1800" y="854"/>
                    <a:pt x="1675" y="776"/>
                    <a:pt x="1536" y="683"/>
                  </a:cubicBezTo>
                  <a:cubicBezTo>
                    <a:pt x="1381" y="574"/>
                    <a:pt x="1241" y="497"/>
                    <a:pt x="1086" y="404"/>
                  </a:cubicBezTo>
                  <a:cubicBezTo>
                    <a:pt x="1009" y="373"/>
                    <a:pt x="947" y="326"/>
                    <a:pt x="869" y="295"/>
                  </a:cubicBezTo>
                  <a:cubicBezTo>
                    <a:pt x="822" y="249"/>
                    <a:pt x="745" y="218"/>
                    <a:pt x="667" y="171"/>
                  </a:cubicBezTo>
                  <a:cubicBezTo>
                    <a:pt x="590" y="140"/>
                    <a:pt x="528" y="94"/>
                    <a:pt x="450" y="78"/>
                  </a:cubicBezTo>
                  <a:cubicBezTo>
                    <a:pt x="404" y="78"/>
                    <a:pt x="373" y="63"/>
                    <a:pt x="326" y="32"/>
                  </a:cubicBezTo>
                  <a:cubicBezTo>
                    <a:pt x="326" y="32"/>
                    <a:pt x="311" y="16"/>
                    <a:pt x="295" y="16"/>
                  </a:cubicBezTo>
                  <a:cubicBezTo>
                    <a:pt x="249" y="1"/>
                    <a:pt x="233" y="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887700" y="4346125"/>
              <a:ext cx="381950" cy="86900"/>
            </a:xfrm>
            <a:custGeom>
              <a:rect b="b" l="l" r="r" t="t"/>
              <a:pathLst>
                <a:path extrusionOk="0" h="3476" w="15278">
                  <a:moveTo>
                    <a:pt x="10485" y="1"/>
                  </a:moveTo>
                  <a:cubicBezTo>
                    <a:pt x="10361" y="1"/>
                    <a:pt x="10222" y="1"/>
                    <a:pt x="10066" y="17"/>
                  </a:cubicBezTo>
                  <a:cubicBezTo>
                    <a:pt x="9911" y="17"/>
                    <a:pt x="9725" y="32"/>
                    <a:pt x="9586" y="32"/>
                  </a:cubicBezTo>
                  <a:cubicBezTo>
                    <a:pt x="9431" y="63"/>
                    <a:pt x="9275" y="63"/>
                    <a:pt x="9136" y="79"/>
                  </a:cubicBezTo>
                  <a:cubicBezTo>
                    <a:pt x="8826" y="110"/>
                    <a:pt x="8500" y="156"/>
                    <a:pt x="8174" y="218"/>
                  </a:cubicBezTo>
                  <a:cubicBezTo>
                    <a:pt x="8097" y="234"/>
                    <a:pt x="8050" y="249"/>
                    <a:pt x="7973" y="265"/>
                  </a:cubicBezTo>
                  <a:lnTo>
                    <a:pt x="7740" y="327"/>
                  </a:lnTo>
                  <a:cubicBezTo>
                    <a:pt x="7585" y="373"/>
                    <a:pt x="7445" y="404"/>
                    <a:pt x="7290" y="451"/>
                  </a:cubicBezTo>
                  <a:cubicBezTo>
                    <a:pt x="7213" y="466"/>
                    <a:pt x="7135" y="482"/>
                    <a:pt x="7058" y="528"/>
                  </a:cubicBezTo>
                  <a:cubicBezTo>
                    <a:pt x="6980" y="544"/>
                    <a:pt x="6903" y="575"/>
                    <a:pt x="6809" y="606"/>
                  </a:cubicBezTo>
                  <a:cubicBezTo>
                    <a:pt x="6654" y="637"/>
                    <a:pt x="6515" y="699"/>
                    <a:pt x="6360" y="730"/>
                  </a:cubicBezTo>
                  <a:cubicBezTo>
                    <a:pt x="6205" y="792"/>
                    <a:pt x="6049" y="839"/>
                    <a:pt x="5910" y="885"/>
                  </a:cubicBezTo>
                  <a:cubicBezTo>
                    <a:pt x="5832" y="916"/>
                    <a:pt x="5755" y="947"/>
                    <a:pt x="5677" y="963"/>
                  </a:cubicBezTo>
                  <a:cubicBezTo>
                    <a:pt x="5600" y="994"/>
                    <a:pt x="5522" y="1025"/>
                    <a:pt x="5445" y="1040"/>
                  </a:cubicBezTo>
                  <a:cubicBezTo>
                    <a:pt x="5290" y="1102"/>
                    <a:pt x="5150" y="1164"/>
                    <a:pt x="5010" y="1226"/>
                  </a:cubicBezTo>
                  <a:cubicBezTo>
                    <a:pt x="4855" y="1273"/>
                    <a:pt x="4716" y="1335"/>
                    <a:pt x="4561" y="1397"/>
                  </a:cubicBezTo>
                  <a:lnTo>
                    <a:pt x="4157" y="1567"/>
                  </a:lnTo>
                  <a:lnTo>
                    <a:pt x="3739" y="1738"/>
                  </a:lnTo>
                  <a:cubicBezTo>
                    <a:pt x="3475" y="1862"/>
                    <a:pt x="3227" y="1955"/>
                    <a:pt x="2948" y="2079"/>
                  </a:cubicBezTo>
                  <a:cubicBezTo>
                    <a:pt x="2777" y="2157"/>
                    <a:pt x="2575" y="2203"/>
                    <a:pt x="2389" y="2281"/>
                  </a:cubicBezTo>
                  <a:cubicBezTo>
                    <a:pt x="2219" y="2358"/>
                    <a:pt x="2017" y="2420"/>
                    <a:pt x="1846" y="2483"/>
                  </a:cubicBezTo>
                  <a:cubicBezTo>
                    <a:pt x="1707" y="2545"/>
                    <a:pt x="1552" y="2576"/>
                    <a:pt x="1412" y="2638"/>
                  </a:cubicBezTo>
                  <a:cubicBezTo>
                    <a:pt x="1335" y="2653"/>
                    <a:pt x="1288" y="2684"/>
                    <a:pt x="1211" y="2715"/>
                  </a:cubicBezTo>
                  <a:cubicBezTo>
                    <a:pt x="1133" y="2731"/>
                    <a:pt x="1071" y="2746"/>
                    <a:pt x="993" y="2793"/>
                  </a:cubicBezTo>
                  <a:cubicBezTo>
                    <a:pt x="838" y="2839"/>
                    <a:pt x="699" y="2901"/>
                    <a:pt x="544" y="2948"/>
                  </a:cubicBezTo>
                  <a:cubicBezTo>
                    <a:pt x="466" y="2963"/>
                    <a:pt x="404" y="2994"/>
                    <a:pt x="326" y="3025"/>
                  </a:cubicBezTo>
                  <a:lnTo>
                    <a:pt x="218" y="3072"/>
                  </a:lnTo>
                  <a:cubicBezTo>
                    <a:pt x="171" y="3103"/>
                    <a:pt x="125" y="3118"/>
                    <a:pt x="78" y="3149"/>
                  </a:cubicBezTo>
                  <a:cubicBezTo>
                    <a:pt x="16" y="3211"/>
                    <a:pt x="1" y="3305"/>
                    <a:pt x="47" y="3367"/>
                  </a:cubicBezTo>
                  <a:cubicBezTo>
                    <a:pt x="78" y="3429"/>
                    <a:pt x="125" y="3475"/>
                    <a:pt x="171" y="3475"/>
                  </a:cubicBezTo>
                  <a:cubicBezTo>
                    <a:pt x="202" y="3475"/>
                    <a:pt x="233" y="3475"/>
                    <a:pt x="249" y="3444"/>
                  </a:cubicBezTo>
                  <a:cubicBezTo>
                    <a:pt x="311" y="3429"/>
                    <a:pt x="388" y="3398"/>
                    <a:pt x="451" y="3367"/>
                  </a:cubicBezTo>
                  <a:lnTo>
                    <a:pt x="745" y="3258"/>
                  </a:lnTo>
                  <a:cubicBezTo>
                    <a:pt x="838" y="3211"/>
                    <a:pt x="931" y="3180"/>
                    <a:pt x="1055" y="3134"/>
                  </a:cubicBezTo>
                  <a:cubicBezTo>
                    <a:pt x="1102" y="3118"/>
                    <a:pt x="1179" y="3103"/>
                    <a:pt x="1242" y="3056"/>
                  </a:cubicBezTo>
                  <a:cubicBezTo>
                    <a:pt x="1319" y="3041"/>
                    <a:pt x="1397" y="3010"/>
                    <a:pt x="1459" y="2979"/>
                  </a:cubicBezTo>
                  <a:cubicBezTo>
                    <a:pt x="1598" y="2932"/>
                    <a:pt x="1722" y="2886"/>
                    <a:pt x="1877" y="2824"/>
                  </a:cubicBezTo>
                  <a:cubicBezTo>
                    <a:pt x="1955" y="2808"/>
                    <a:pt x="2017" y="2777"/>
                    <a:pt x="2095" y="2746"/>
                  </a:cubicBezTo>
                  <a:cubicBezTo>
                    <a:pt x="2172" y="2731"/>
                    <a:pt x="2234" y="2700"/>
                    <a:pt x="2312" y="2669"/>
                  </a:cubicBezTo>
                  <a:cubicBezTo>
                    <a:pt x="2467" y="2622"/>
                    <a:pt x="2606" y="2560"/>
                    <a:pt x="2761" y="2498"/>
                  </a:cubicBezTo>
                  <a:cubicBezTo>
                    <a:pt x="2917" y="2436"/>
                    <a:pt x="3041" y="2389"/>
                    <a:pt x="3196" y="2327"/>
                  </a:cubicBezTo>
                  <a:cubicBezTo>
                    <a:pt x="3335" y="2265"/>
                    <a:pt x="3475" y="2203"/>
                    <a:pt x="3630" y="2126"/>
                  </a:cubicBezTo>
                  <a:cubicBezTo>
                    <a:pt x="3770" y="2079"/>
                    <a:pt x="3925" y="2017"/>
                    <a:pt x="4049" y="1940"/>
                  </a:cubicBezTo>
                  <a:cubicBezTo>
                    <a:pt x="4188" y="1878"/>
                    <a:pt x="4328" y="1816"/>
                    <a:pt x="4483" y="1769"/>
                  </a:cubicBezTo>
                  <a:cubicBezTo>
                    <a:pt x="4731" y="1661"/>
                    <a:pt x="4979" y="1552"/>
                    <a:pt x="5259" y="1459"/>
                  </a:cubicBezTo>
                  <a:cubicBezTo>
                    <a:pt x="5352" y="1412"/>
                    <a:pt x="5429" y="1381"/>
                    <a:pt x="5522" y="1350"/>
                  </a:cubicBezTo>
                  <a:cubicBezTo>
                    <a:pt x="5631" y="1319"/>
                    <a:pt x="5724" y="1304"/>
                    <a:pt x="5801" y="1257"/>
                  </a:cubicBezTo>
                  <a:cubicBezTo>
                    <a:pt x="5894" y="1226"/>
                    <a:pt x="5987" y="1195"/>
                    <a:pt x="6096" y="1164"/>
                  </a:cubicBezTo>
                  <a:cubicBezTo>
                    <a:pt x="6189" y="1118"/>
                    <a:pt x="6282" y="1102"/>
                    <a:pt x="6360" y="1071"/>
                  </a:cubicBezTo>
                  <a:cubicBezTo>
                    <a:pt x="6515" y="1009"/>
                    <a:pt x="6654" y="963"/>
                    <a:pt x="6809" y="916"/>
                  </a:cubicBezTo>
                  <a:cubicBezTo>
                    <a:pt x="6965" y="854"/>
                    <a:pt x="7120" y="807"/>
                    <a:pt x="7275" y="761"/>
                  </a:cubicBezTo>
                  <a:cubicBezTo>
                    <a:pt x="7430" y="714"/>
                    <a:pt x="7585" y="652"/>
                    <a:pt x="7740" y="621"/>
                  </a:cubicBezTo>
                  <a:cubicBezTo>
                    <a:pt x="7880" y="575"/>
                    <a:pt x="8035" y="544"/>
                    <a:pt x="8159" y="497"/>
                  </a:cubicBezTo>
                  <a:cubicBezTo>
                    <a:pt x="8422" y="451"/>
                    <a:pt x="8686" y="389"/>
                    <a:pt x="8965" y="342"/>
                  </a:cubicBezTo>
                  <a:cubicBezTo>
                    <a:pt x="8996" y="342"/>
                    <a:pt x="9043" y="342"/>
                    <a:pt x="9058" y="327"/>
                  </a:cubicBezTo>
                  <a:lnTo>
                    <a:pt x="9043" y="327"/>
                  </a:lnTo>
                  <a:cubicBezTo>
                    <a:pt x="9167" y="311"/>
                    <a:pt x="9322" y="296"/>
                    <a:pt x="9462" y="296"/>
                  </a:cubicBezTo>
                  <a:cubicBezTo>
                    <a:pt x="9617" y="265"/>
                    <a:pt x="9756" y="265"/>
                    <a:pt x="9911" y="249"/>
                  </a:cubicBezTo>
                  <a:cubicBezTo>
                    <a:pt x="10066" y="249"/>
                    <a:pt x="10222" y="234"/>
                    <a:pt x="10361" y="234"/>
                  </a:cubicBezTo>
                  <a:cubicBezTo>
                    <a:pt x="10516" y="234"/>
                    <a:pt x="10671" y="218"/>
                    <a:pt x="10826" y="218"/>
                  </a:cubicBezTo>
                  <a:cubicBezTo>
                    <a:pt x="11106" y="218"/>
                    <a:pt x="11385" y="234"/>
                    <a:pt x="11679" y="265"/>
                  </a:cubicBezTo>
                  <a:cubicBezTo>
                    <a:pt x="11804" y="296"/>
                    <a:pt x="11959" y="311"/>
                    <a:pt x="12098" y="311"/>
                  </a:cubicBezTo>
                  <a:cubicBezTo>
                    <a:pt x="12238" y="327"/>
                    <a:pt x="12377" y="327"/>
                    <a:pt x="12501" y="342"/>
                  </a:cubicBezTo>
                  <a:cubicBezTo>
                    <a:pt x="12657" y="373"/>
                    <a:pt x="12796" y="389"/>
                    <a:pt x="12951" y="404"/>
                  </a:cubicBezTo>
                  <a:cubicBezTo>
                    <a:pt x="13106" y="420"/>
                    <a:pt x="13246" y="466"/>
                    <a:pt x="13401" y="482"/>
                  </a:cubicBezTo>
                  <a:cubicBezTo>
                    <a:pt x="13556" y="497"/>
                    <a:pt x="13696" y="544"/>
                    <a:pt x="13851" y="559"/>
                  </a:cubicBezTo>
                  <a:cubicBezTo>
                    <a:pt x="14006" y="575"/>
                    <a:pt x="14161" y="606"/>
                    <a:pt x="14316" y="637"/>
                  </a:cubicBezTo>
                  <a:cubicBezTo>
                    <a:pt x="14394" y="652"/>
                    <a:pt x="14440" y="652"/>
                    <a:pt x="14518" y="683"/>
                  </a:cubicBezTo>
                  <a:lnTo>
                    <a:pt x="14750" y="730"/>
                  </a:lnTo>
                  <a:cubicBezTo>
                    <a:pt x="14828" y="761"/>
                    <a:pt x="14905" y="776"/>
                    <a:pt x="14983" y="776"/>
                  </a:cubicBezTo>
                  <a:cubicBezTo>
                    <a:pt x="15061" y="792"/>
                    <a:pt x="15138" y="792"/>
                    <a:pt x="15200" y="807"/>
                  </a:cubicBezTo>
                  <a:lnTo>
                    <a:pt x="15247" y="807"/>
                  </a:lnTo>
                  <a:cubicBezTo>
                    <a:pt x="15262" y="807"/>
                    <a:pt x="15278" y="792"/>
                    <a:pt x="15262" y="792"/>
                  </a:cubicBezTo>
                  <a:cubicBezTo>
                    <a:pt x="15216" y="776"/>
                    <a:pt x="15185" y="776"/>
                    <a:pt x="15138" y="761"/>
                  </a:cubicBezTo>
                  <a:cubicBezTo>
                    <a:pt x="15092" y="730"/>
                    <a:pt x="15030" y="730"/>
                    <a:pt x="14968" y="714"/>
                  </a:cubicBezTo>
                  <a:cubicBezTo>
                    <a:pt x="14859" y="668"/>
                    <a:pt x="14735" y="652"/>
                    <a:pt x="14626" y="621"/>
                  </a:cubicBezTo>
                  <a:lnTo>
                    <a:pt x="14580" y="621"/>
                  </a:lnTo>
                  <a:cubicBezTo>
                    <a:pt x="14564" y="621"/>
                    <a:pt x="14564" y="621"/>
                    <a:pt x="14549" y="606"/>
                  </a:cubicBezTo>
                  <a:lnTo>
                    <a:pt x="14518" y="606"/>
                  </a:lnTo>
                  <a:cubicBezTo>
                    <a:pt x="14409" y="559"/>
                    <a:pt x="14316" y="544"/>
                    <a:pt x="14192" y="528"/>
                  </a:cubicBezTo>
                  <a:cubicBezTo>
                    <a:pt x="14083" y="497"/>
                    <a:pt x="13944" y="482"/>
                    <a:pt x="13820" y="451"/>
                  </a:cubicBezTo>
                  <a:cubicBezTo>
                    <a:pt x="13665" y="404"/>
                    <a:pt x="13510" y="389"/>
                    <a:pt x="13355" y="342"/>
                  </a:cubicBezTo>
                  <a:cubicBezTo>
                    <a:pt x="13199" y="311"/>
                    <a:pt x="13044" y="296"/>
                    <a:pt x="12889" y="249"/>
                  </a:cubicBezTo>
                  <a:cubicBezTo>
                    <a:pt x="12734" y="218"/>
                    <a:pt x="12579" y="187"/>
                    <a:pt x="12424" y="172"/>
                  </a:cubicBezTo>
                  <a:lnTo>
                    <a:pt x="11959" y="110"/>
                  </a:lnTo>
                  <a:cubicBezTo>
                    <a:pt x="11881" y="110"/>
                    <a:pt x="11835" y="94"/>
                    <a:pt x="11757" y="94"/>
                  </a:cubicBezTo>
                  <a:lnTo>
                    <a:pt x="11773" y="94"/>
                  </a:lnTo>
                  <a:cubicBezTo>
                    <a:pt x="11633" y="79"/>
                    <a:pt x="11478" y="63"/>
                    <a:pt x="11338" y="32"/>
                  </a:cubicBezTo>
                  <a:cubicBezTo>
                    <a:pt x="11214" y="17"/>
                    <a:pt x="11059" y="17"/>
                    <a:pt x="109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 name="Google Shape;2134;p54"/>
          <p:cNvGrpSpPr/>
          <p:nvPr/>
        </p:nvGrpSpPr>
        <p:grpSpPr>
          <a:xfrm>
            <a:off x="6243989" y="3877275"/>
            <a:ext cx="267550" cy="267975"/>
            <a:chOff x="2035425" y="4241825"/>
            <a:chExt cx="267550" cy="267975"/>
          </a:xfrm>
        </p:grpSpPr>
        <p:sp>
          <p:nvSpPr>
            <p:cNvPr id="2135" name="Google Shape;2135;p54"/>
            <p:cNvSpPr/>
            <p:nvPr/>
          </p:nvSpPr>
          <p:spPr>
            <a:xfrm>
              <a:off x="2197500" y="4248050"/>
              <a:ext cx="400" cy="800"/>
            </a:xfrm>
            <a:custGeom>
              <a:rect b="b" l="l" r="r" t="t"/>
              <a:pathLst>
                <a:path extrusionOk="0" h="32" w="16">
                  <a:moveTo>
                    <a:pt x="0" y="31"/>
                  </a:moveTo>
                  <a:lnTo>
                    <a:pt x="0" y="31"/>
                  </a:lnTo>
                  <a:cubicBezTo>
                    <a:pt x="16" y="0"/>
                    <a:pt x="16" y="0"/>
                    <a:pt x="0" y="31"/>
                  </a:cubicBezTo>
                  <a:cubicBezTo>
                    <a:pt x="16" y="0"/>
                    <a:pt x="0" y="31"/>
                    <a:pt x="0" y="3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a:off x="2035425" y="4241825"/>
              <a:ext cx="267550" cy="267975"/>
            </a:xfrm>
            <a:custGeom>
              <a:rect b="b" l="l" r="r" t="t"/>
              <a:pathLst>
                <a:path extrusionOk="0" h="10719" w="10702">
                  <a:moveTo>
                    <a:pt x="10376" y="3956"/>
                  </a:moveTo>
                  <a:cubicBezTo>
                    <a:pt x="10330" y="3971"/>
                    <a:pt x="10298" y="4018"/>
                    <a:pt x="10252" y="4033"/>
                  </a:cubicBezTo>
                  <a:cubicBezTo>
                    <a:pt x="10205" y="4080"/>
                    <a:pt x="10159" y="4111"/>
                    <a:pt x="10097" y="4157"/>
                  </a:cubicBezTo>
                  <a:cubicBezTo>
                    <a:pt x="10066" y="4189"/>
                    <a:pt x="10004" y="4204"/>
                    <a:pt x="9973" y="4251"/>
                  </a:cubicBezTo>
                  <a:cubicBezTo>
                    <a:pt x="9864" y="4328"/>
                    <a:pt x="9756" y="4390"/>
                    <a:pt x="9663" y="4437"/>
                  </a:cubicBezTo>
                  <a:cubicBezTo>
                    <a:pt x="9554" y="4499"/>
                    <a:pt x="9445" y="4576"/>
                    <a:pt x="9352" y="4638"/>
                  </a:cubicBezTo>
                  <a:cubicBezTo>
                    <a:pt x="9244" y="4700"/>
                    <a:pt x="9135" y="4747"/>
                    <a:pt x="9042" y="4809"/>
                  </a:cubicBezTo>
                  <a:lnTo>
                    <a:pt x="8748" y="4979"/>
                  </a:lnTo>
                  <a:cubicBezTo>
                    <a:pt x="8654" y="5042"/>
                    <a:pt x="8530" y="5119"/>
                    <a:pt x="8437" y="5181"/>
                  </a:cubicBezTo>
                  <a:cubicBezTo>
                    <a:pt x="8422" y="5197"/>
                    <a:pt x="8391" y="5197"/>
                    <a:pt x="8375" y="5212"/>
                  </a:cubicBezTo>
                  <a:cubicBezTo>
                    <a:pt x="8313" y="5274"/>
                    <a:pt x="8236" y="5321"/>
                    <a:pt x="8158" y="5352"/>
                  </a:cubicBezTo>
                  <a:lnTo>
                    <a:pt x="8050" y="5414"/>
                  </a:lnTo>
                  <a:lnTo>
                    <a:pt x="7926" y="5476"/>
                  </a:lnTo>
                  <a:cubicBezTo>
                    <a:pt x="7910" y="5476"/>
                    <a:pt x="7910" y="5491"/>
                    <a:pt x="7895" y="5491"/>
                  </a:cubicBezTo>
                  <a:cubicBezTo>
                    <a:pt x="7801" y="5553"/>
                    <a:pt x="7724" y="5584"/>
                    <a:pt x="7615" y="5631"/>
                  </a:cubicBezTo>
                  <a:cubicBezTo>
                    <a:pt x="7460" y="5708"/>
                    <a:pt x="7305" y="5755"/>
                    <a:pt x="7150" y="5833"/>
                  </a:cubicBezTo>
                  <a:cubicBezTo>
                    <a:pt x="7150" y="5864"/>
                    <a:pt x="7135" y="5864"/>
                    <a:pt x="7135" y="5864"/>
                  </a:cubicBezTo>
                  <a:lnTo>
                    <a:pt x="7088" y="5864"/>
                  </a:lnTo>
                  <a:cubicBezTo>
                    <a:pt x="7010" y="5895"/>
                    <a:pt x="6917" y="5910"/>
                    <a:pt x="6840" y="5957"/>
                  </a:cubicBezTo>
                  <a:cubicBezTo>
                    <a:pt x="6747" y="5988"/>
                    <a:pt x="6669" y="6034"/>
                    <a:pt x="6576" y="6065"/>
                  </a:cubicBezTo>
                  <a:lnTo>
                    <a:pt x="6592" y="6065"/>
                  </a:lnTo>
                  <a:cubicBezTo>
                    <a:pt x="6530" y="6096"/>
                    <a:pt x="6483" y="6127"/>
                    <a:pt x="6421" y="6143"/>
                  </a:cubicBezTo>
                  <a:lnTo>
                    <a:pt x="6250" y="6205"/>
                  </a:lnTo>
                  <a:cubicBezTo>
                    <a:pt x="6126" y="6251"/>
                    <a:pt x="6033" y="6298"/>
                    <a:pt x="5909" y="6344"/>
                  </a:cubicBezTo>
                  <a:cubicBezTo>
                    <a:pt x="5863" y="6360"/>
                    <a:pt x="5816" y="6375"/>
                    <a:pt x="5754" y="6406"/>
                  </a:cubicBezTo>
                  <a:lnTo>
                    <a:pt x="5739" y="6406"/>
                  </a:lnTo>
                  <a:cubicBezTo>
                    <a:pt x="5754" y="6360"/>
                    <a:pt x="5801" y="6329"/>
                    <a:pt x="5816" y="6282"/>
                  </a:cubicBezTo>
                  <a:cubicBezTo>
                    <a:pt x="5878" y="6205"/>
                    <a:pt x="5925" y="6112"/>
                    <a:pt x="5987" y="6019"/>
                  </a:cubicBezTo>
                  <a:cubicBezTo>
                    <a:pt x="6111" y="5802"/>
                    <a:pt x="6219" y="5600"/>
                    <a:pt x="6313" y="5398"/>
                  </a:cubicBezTo>
                  <a:cubicBezTo>
                    <a:pt x="6421" y="5228"/>
                    <a:pt x="6499" y="5057"/>
                    <a:pt x="6545" y="4886"/>
                  </a:cubicBezTo>
                  <a:cubicBezTo>
                    <a:pt x="6545" y="4871"/>
                    <a:pt x="6545" y="4871"/>
                    <a:pt x="6576" y="4871"/>
                  </a:cubicBezTo>
                  <a:cubicBezTo>
                    <a:pt x="6592" y="4871"/>
                    <a:pt x="6638" y="4840"/>
                    <a:pt x="6638" y="4762"/>
                  </a:cubicBezTo>
                  <a:cubicBezTo>
                    <a:pt x="6669" y="4747"/>
                    <a:pt x="6731" y="4731"/>
                    <a:pt x="6793" y="4716"/>
                  </a:cubicBezTo>
                  <a:lnTo>
                    <a:pt x="6964" y="4654"/>
                  </a:lnTo>
                  <a:lnTo>
                    <a:pt x="7135" y="4592"/>
                  </a:lnTo>
                  <a:cubicBezTo>
                    <a:pt x="7274" y="4561"/>
                    <a:pt x="7414" y="4530"/>
                    <a:pt x="7538" y="4499"/>
                  </a:cubicBezTo>
                  <a:cubicBezTo>
                    <a:pt x="7693" y="4483"/>
                    <a:pt x="7832" y="4437"/>
                    <a:pt x="7972" y="4406"/>
                  </a:cubicBezTo>
                  <a:cubicBezTo>
                    <a:pt x="8081" y="4375"/>
                    <a:pt x="8189" y="4344"/>
                    <a:pt x="8298" y="4328"/>
                  </a:cubicBezTo>
                  <a:cubicBezTo>
                    <a:pt x="8391" y="4297"/>
                    <a:pt x="8515" y="4266"/>
                    <a:pt x="8608" y="4251"/>
                  </a:cubicBezTo>
                  <a:cubicBezTo>
                    <a:pt x="8732" y="4220"/>
                    <a:pt x="8825" y="4189"/>
                    <a:pt x="8934" y="4173"/>
                  </a:cubicBezTo>
                  <a:cubicBezTo>
                    <a:pt x="9058" y="4157"/>
                    <a:pt x="9151" y="4126"/>
                    <a:pt x="9275" y="4111"/>
                  </a:cubicBezTo>
                  <a:cubicBezTo>
                    <a:pt x="9430" y="4095"/>
                    <a:pt x="9554" y="4049"/>
                    <a:pt x="9709" y="4033"/>
                  </a:cubicBezTo>
                  <a:cubicBezTo>
                    <a:pt x="9849" y="4018"/>
                    <a:pt x="10004" y="4002"/>
                    <a:pt x="10143" y="3971"/>
                  </a:cubicBezTo>
                  <a:cubicBezTo>
                    <a:pt x="10205" y="3971"/>
                    <a:pt x="10283" y="3956"/>
                    <a:pt x="10361" y="3956"/>
                  </a:cubicBezTo>
                  <a:close/>
                  <a:moveTo>
                    <a:pt x="6886" y="327"/>
                  </a:moveTo>
                  <a:lnTo>
                    <a:pt x="6886" y="327"/>
                  </a:lnTo>
                  <a:cubicBezTo>
                    <a:pt x="6871" y="358"/>
                    <a:pt x="6871" y="373"/>
                    <a:pt x="6840" y="389"/>
                  </a:cubicBezTo>
                  <a:cubicBezTo>
                    <a:pt x="6809" y="451"/>
                    <a:pt x="6747" y="482"/>
                    <a:pt x="6716" y="544"/>
                  </a:cubicBezTo>
                  <a:lnTo>
                    <a:pt x="6638" y="621"/>
                  </a:lnTo>
                  <a:cubicBezTo>
                    <a:pt x="6483" y="776"/>
                    <a:pt x="6344" y="931"/>
                    <a:pt x="6188" y="1087"/>
                  </a:cubicBezTo>
                  <a:lnTo>
                    <a:pt x="5956" y="1319"/>
                  </a:lnTo>
                  <a:lnTo>
                    <a:pt x="5708" y="1567"/>
                  </a:lnTo>
                  <a:cubicBezTo>
                    <a:pt x="5553" y="1754"/>
                    <a:pt x="5397" y="1909"/>
                    <a:pt x="5242" y="2079"/>
                  </a:cubicBezTo>
                  <a:cubicBezTo>
                    <a:pt x="5103" y="2250"/>
                    <a:pt x="4948" y="2405"/>
                    <a:pt x="4808" y="2576"/>
                  </a:cubicBezTo>
                  <a:cubicBezTo>
                    <a:pt x="4669" y="2731"/>
                    <a:pt x="4544" y="2917"/>
                    <a:pt x="4405" y="3087"/>
                  </a:cubicBezTo>
                  <a:cubicBezTo>
                    <a:pt x="4343" y="3180"/>
                    <a:pt x="4265" y="3258"/>
                    <a:pt x="4203" y="3351"/>
                  </a:cubicBezTo>
                  <a:cubicBezTo>
                    <a:pt x="4126" y="3460"/>
                    <a:pt x="4079" y="3553"/>
                    <a:pt x="4002" y="3646"/>
                  </a:cubicBezTo>
                  <a:cubicBezTo>
                    <a:pt x="3878" y="3847"/>
                    <a:pt x="3738" y="4018"/>
                    <a:pt x="3614" y="4189"/>
                  </a:cubicBezTo>
                  <a:cubicBezTo>
                    <a:pt x="3536" y="4282"/>
                    <a:pt x="3474" y="4390"/>
                    <a:pt x="3397" y="4483"/>
                  </a:cubicBezTo>
                  <a:cubicBezTo>
                    <a:pt x="3335" y="4561"/>
                    <a:pt x="3257" y="4654"/>
                    <a:pt x="3195" y="4747"/>
                  </a:cubicBezTo>
                  <a:cubicBezTo>
                    <a:pt x="3180" y="4778"/>
                    <a:pt x="3180" y="4793"/>
                    <a:pt x="3164" y="4809"/>
                  </a:cubicBezTo>
                  <a:cubicBezTo>
                    <a:pt x="3149" y="4809"/>
                    <a:pt x="3149" y="4824"/>
                    <a:pt x="3149" y="4824"/>
                  </a:cubicBezTo>
                  <a:cubicBezTo>
                    <a:pt x="3118" y="4871"/>
                    <a:pt x="3102" y="4886"/>
                    <a:pt x="3087" y="4933"/>
                  </a:cubicBezTo>
                  <a:cubicBezTo>
                    <a:pt x="3071" y="4948"/>
                    <a:pt x="3071" y="4964"/>
                    <a:pt x="3040" y="4979"/>
                  </a:cubicBezTo>
                  <a:lnTo>
                    <a:pt x="3040" y="4964"/>
                  </a:lnTo>
                  <a:cubicBezTo>
                    <a:pt x="3009" y="5026"/>
                    <a:pt x="2962" y="5057"/>
                    <a:pt x="2931" y="5119"/>
                  </a:cubicBezTo>
                  <a:cubicBezTo>
                    <a:pt x="2807" y="5290"/>
                    <a:pt x="2699" y="5445"/>
                    <a:pt x="2575" y="5600"/>
                  </a:cubicBezTo>
                  <a:cubicBezTo>
                    <a:pt x="2466" y="5770"/>
                    <a:pt x="2342" y="5941"/>
                    <a:pt x="2234" y="6112"/>
                  </a:cubicBezTo>
                  <a:cubicBezTo>
                    <a:pt x="2094" y="6298"/>
                    <a:pt x="1985" y="6468"/>
                    <a:pt x="1861" y="6670"/>
                  </a:cubicBezTo>
                  <a:cubicBezTo>
                    <a:pt x="1799" y="6748"/>
                    <a:pt x="1753" y="6841"/>
                    <a:pt x="1691" y="6934"/>
                  </a:cubicBezTo>
                  <a:cubicBezTo>
                    <a:pt x="1613" y="7042"/>
                    <a:pt x="1551" y="7151"/>
                    <a:pt x="1489" y="7244"/>
                  </a:cubicBezTo>
                  <a:cubicBezTo>
                    <a:pt x="1380" y="7446"/>
                    <a:pt x="1287" y="7632"/>
                    <a:pt x="1163" y="7833"/>
                  </a:cubicBezTo>
                  <a:cubicBezTo>
                    <a:pt x="1070" y="8019"/>
                    <a:pt x="946" y="8221"/>
                    <a:pt x="853" y="8407"/>
                  </a:cubicBezTo>
                  <a:cubicBezTo>
                    <a:pt x="745" y="8624"/>
                    <a:pt x="636" y="8826"/>
                    <a:pt x="543" y="9043"/>
                  </a:cubicBezTo>
                  <a:cubicBezTo>
                    <a:pt x="512" y="9136"/>
                    <a:pt x="450" y="9229"/>
                    <a:pt x="403" y="9322"/>
                  </a:cubicBezTo>
                  <a:lnTo>
                    <a:pt x="357" y="9446"/>
                  </a:lnTo>
                  <a:cubicBezTo>
                    <a:pt x="388" y="9353"/>
                    <a:pt x="403" y="9245"/>
                    <a:pt x="434" y="9090"/>
                  </a:cubicBezTo>
                  <a:cubicBezTo>
                    <a:pt x="465" y="8981"/>
                    <a:pt x="512" y="8857"/>
                    <a:pt x="527" y="8748"/>
                  </a:cubicBezTo>
                  <a:cubicBezTo>
                    <a:pt x="558" y="8655"/>
                    <a:pt x="589" y="8531"/>
                    <a:pt x="605" y="8438"/>
                  </a:cubicBezTo>
                  <a:lnTo>
                    <a:pt x="605" y="8423"/>
                  </a:lnTo>
                  <a:lnTo>
                    <a:pt x="605" y="8392"/>
                  </a:lnTo>
                  <a:lnTo>
                    <a:pt x="605" y="8376"/>
                  </a:lnTo>
                  <a:lnTo>
                    <a:pt x="605" y="8345"/>
                  </a:lnTo>
                  <a:cubicBezTo>
                    <a:pt x="621" y="8237"/>
                    <a:pt x="636" y="8159"/>
                    <a:pt x="667" y="8066"/>
                  </a:cubicBezTo>
                  <a:cubicBezTo>
                    <a:pt x="683" y="7973"/>
                    <a:pt x="714" y="7880"/>
                    <a:pt x="745" y="7771"/>
                  </a:cubicBezTo>
                  <a:cubicBezTo>
                    <a:pt x="791" y="7585"/>
                    <a:pt x="853" y="7383"/>
                    <a:pt x="915" y="7213"/>
                  </a:cubicBezTo>
                  <a:lnTo>
                    <a:pt x="915" y="7197"/>
                  </a:lnTo>
                  <a:cubicBezTo>
                    <a:pt x="977" y="7073"/>
                    <a:pt x="1008" y="6980"/>
                    <a:pt x="1055" y="6872"/>
                  </a:cubicBezTo>
                  <a:cubicBezTo>
                    <a:pt x="1086" y="6763"/>
                    <a:pt x="1148" y="6655"/>
                    <a:pt x="1179" y="6561"/>
                  </a:cubicBezTo>
                  <a:cubicBezTo>
                    <a:pt x="1241" y="6453"/>
                    <a:pt x="1287" y="6344"/>
                    <a:pt x="1334" y="6251"/>
                  </a:cubicBezTo>
                  <a:cubicBezTo>
                    <a:pt x="1396" y="6143"/>
                    <a:pt x="1443" y="6050"/>
                    <a:pt x="1489" y="5957"/>
                  </a:cubicBezTo>
                  <a:cubicBezTo>
                    <a:pt x="1551" y="5864"/>
                    <a:pt x="1598" y="5786"/>
                    <a:pt x="1644" y="5677"/>
                  </a:cubicBezTo>
                  <a:cubicBezTo>
                    <a:pt x="1753" y="5491"/>
                    <a:pt x="1861" y="5290"/>
                    <a:pt x="1985" y="5104"/>
                  </a:cubicBezTo>
                  <a:cubicBezTo>
                    <a:pt x="2094" y="4902"/>
                    <a:pt x="2218" y="4716"/>
                    <a:pt x="2342" y="4514"/>
                  </a:cubicBezTo>
                  <a:cubicBezTo>
                    <a:pt x="2482" y="4344"/>
                    <a:pt x="2606" y="4157"/>
                    <a:pt x="2714" y="3971"/>
                  </a:cubicBezTo>
                  <a:cubicBezTo>
                    <a:pt x="2854" y="3785"/>
                    <a:pt x="2962" y="3615"/>
                    <a:pt x="3102" y="3413"/>
                  </a:cubicBezTo>
                  <a:cubicBezTo>
                    <a:pt x="3118" y="3398"/>
                    <a:pt x="3149" y="3351"/>
                    <a:pt x="3164" y="3335"/>
                  </a:cubicBezTo>
                  <a:cubicBezTo>
                    <a:pt x="3242" y="3242"/>
                    <a:pt x="3304" y="3165"/>
                    <a:pt x="3381" y="3072"/>
                  </a:cubicBezTo>
                  <a:cubicBezTo>
                    <a:pt x="3459" y="2963"/>
                    <a:pt x="3505" y="2870"/>
                    <a:pt x="3583" y="2793"/>
                  </a:cubicBezTo>
                  <a:cubicBezTo>
                    <a:pt x="3722" y="2622"/>
                    <a:pt x="3878" y="2467"/>
                    <a:pt x="4033" y="2296"/>
                  </a:cubicBezTo>
                  <a:cubicBezTo>
                    <a:pt x="4281" y="2033"/>
                    <a:pt x="4544" y="1800"/>
                    <a:pt x="4793" y="1567"/>
                  </a:cubicBezTo>
                  <a:lnTo>
                    <a:pt x="5258" y="1226"/>
                  </a:lnTo>
                  <a:cubicBezTo>
                    <a:pt x="5413" y="1102"/>
                    <a:pt x="5584" y="994"/>
                    <a:pt x="5739" y="900"/>
                  </a:cubicBezTo>
                  <a:cubicBezTo>
                    <a:pt x="5816" y="854"/>
                    <a:pt x="5878" y="823"/>
                    <a:pt x="5940" y="776"/>
                  </a:cubicBezTo>
                  <a:cubicBezTo>
                    <a:pt x="6018" y="745"/>
                    <a:pt x="6064" y="699"/>
                    <a:pt x="6142" y="668"/>
                  </a:cubicBezTo>
                  <a:cubicBezTo>
                    <a:pt x="6282" y="606"/>
                    <a:pt x="6406" y="528"/>
                    <a:pt x="6530" y="466"/>
                  </a:cubicBezTo>
                  <a:cubicBezTo>
                    <a:pt x="6607" y="435"/>
                    <a:pt x="6685" y="404"/>
                    <a:pt x="6762" y="373"/>
                  </a:cubicBezTo>
                  <a:cubicBezTo>
                    <a:pt x="6809" y="373"/>
                    <a:pt x="6840" y="358"/>
                    <a:pt x="6886" y="327"/>
                  </a:cubicBezTo>
                  <a:close/>
                  <a:moveTo>
                    <a:pt x="6964" y="544"/>
                  </a:moveTo>
                  <a:cubicBezTo>
                    <a:pt x="6964" y="637"/>
                    <a:pt x="6933" y="714"/>
                    <a:pt x="6933" y="792"/>
                  </a:cubicBezTo>
                  <a:cubicBezTo>
                    <a:pt x="6917" y="994"/>
                    <a:pt x="6902" y="1164"/>
                    <a:pt x="6902" y="1366"/>
                  </a:cubicBezTo>
                  <a:cubicBezTo>
                    <a:pt x="6886" y="1567"/>
                    <a:pt x="6871" y="1800"/>
                    <a:pt x="6871" y="2017"/>
                  </a:cubicBezTo>
                  <a:cubicBezTo>
                    <a:pt x="6840" y="2141"/>
                    <a:pt x="6840" y="2250"/>
                    <a:pt x="6840" y="2374"/>
                  </a:cubicBezTo>
                  <a:cubicBezTo>
                    <a:pt x="6840" y="2482"/>
                    <a:pt x="6824" y="2576"/>
                    <a:pt x="6824" y="2700"/>
                  </a:cubicBezTo>
                  <a:cubicBezTo>
                    <a:pt x="6809" y="2870"/>
                    <a:pt x="6778" y="3025"/>
                    <a:pt x="6762" y="3196"/>
                  </a:cubicBezTo>
                  <a:cubicBezTo>
                    <a:pt x="6762" y="3273"/>
                    <a:pt x="6747" y="3351"/>
                    <a:pt x="6731" y="3429"/>
                  </a:cubicBezTo>
                  <a:cubicBezTo>
                    <a:pt x="6700" y="3537"/>
                    <a:pt x="6685" y="3615"/>
                    <a:pt x="6669" y="3692"/>
                  </a:cubicBezTo>
                  <a:cubicBezTo>
                    <a:pt x="6623" y="3863"/>
                    <a:pt x="6576" y="4033"/>
                    <a:pt x="6530" y="4204"/>
                  </a:cubicBezTo>
                  <a:cubicBezTo>
                    <a:pt x="6514" y="4313"/>
                    <a:pt x="6483" y="4390"/>
                    <a:pt x="6452" y="4468"/>
                  </a:cubicBezTo>
                  <a:cubicBezTo>
                    <a:pt x="6421" y="4545"/>
                    <a:pt x="6390" y="4638"/>
                    <a:pt x="6359" y="4716"/>
                  </a:cubicBezTo>
                  <a:cubicBezTo>
                    <a:pt x="6282" y="4933"/>
                    <a:pt x="6188" y="5119"/>
                    <a:pt x="6095" y="5321"/>
                  </a:cubicBezTo>
                  <a:cubicBezTo>
                    <a:pt x="5987" y="5507"/>
                    <a:pt x="5878" y="5677"/>
                    <a:pt x="5770" y="5864"/>
                  </a:cubicBezTo>
                  <a:cubicBezTo>
                    <a:pt x="5677" y="6034"/>
                    <a:pt x="5584" y="6189"/>
                    <a:pt x="5459" y="6344"/>
                  </a:cubicBezTo>
                  <a:cubicBezTo>
                    <a:pt x="5413" y="6437"/>
                    <a:pt x="5351" y="6515"/>
                    <a:pt x="5289" y="6592"/>
                  </a:cubicBezTo>
                  <a:cubicBezTo>
                    <a:pt x="5211" y="6670"/>
                    <a:pt x="5149" y="6763"/>
                    <a:pt x="5072" y="6841"/>
                  </a:cubicBezTo>
                  <a:cubicBezTo>
                    <a:pt x="4948" y="7027"/>
                    <a:pt x="4808" y="7182"/>
                    <a:pt x="4669" y="7337"/>
                  </a:cubicBezTo>
                  <a:lnTo>
                    <a:pt x="4606" y="7383"/>
                  </a:lnTo>
                  <a:cubicBezTo>
                    <a:pt x="4451" y="7539"/>
                    <a:pt x="4296" y="7694"/>
                    <a:pt x="4126" y="7833"/>
                  </a:cubicBezTo>
                  <a:cubicBezTo>
                    <a:pt x="4048" y="7911"/>
                    <a:pt x="3955" y="7973"/>
                    <a:pt x="3878" y="8035"/>
                  </a:cubicBezTo>
                  <a:cubicBezTo>
                    <a:pt x="3784" y="8081"/>
                    <a:pt x="3707" y="8143"/>
                    <a:pt x="3598" y="8205"/>
                  </a:cubicBezTo>
                  <a:cubicBezTo>
                    <a:pt x="3583" y="8221"/>
                    <a:pt x="3567" y="8221"/>
                    <a:pt x="3552" y="8237"/>
                  </a:cubicBezTo>
                  <a:lnTo>
                    <a:pt x="3567" y="8237"/>
                  </a:lnTo>
                  <a:cubicBezTo>
                    <a:pt x="3490" y="8299"/>
                    <a:pt x="3397" y="8345"/>
                    <a:pt x="3319" y="8392"/>
                  </a:cubicBezTo>
                  <a:cubicBezTo>
                    <a:pt x="3133" y="8500"/>
                    <a:pt x="2947" y="8609"/>
                    <a:pt x="2776" y="8702"/>
                  </a:cubicBezTo>
                  <a:cubicBezTo>
                    <a:pt x="2668" y="8748"/>
                    <a:pt x="2575" y="8810"/>
                    <a:pt x="2482" y="8857"/>
                  </a:cubicBezTo>
                  <a:lnTo>
                    <a:pt x="2187" y="9043"/>
                  </a:lnTo>
                  <a:cubicBezTo>
                    <a:pt x="2109" y="9090"/>
                    <a:pt x="2016" y="9152"/>
                    <a:pt x="1923" y="9214"/>
                  </a:cubicBezTo>
                  <a:cubicBezTo>
                    <a:pt x="1815" y="9276"/>
                    <a:pt x="1737" y="9322"/>
                    <a:pt x="1644" y="9384"/>
                  </a:cubicBezTo>
                  <a:cubicBezTo>
                    <a:pt x="1551" y="9446"/>
                    <a:pt x="1458" y="9508"/>
                    <a:pt x="1380" y="9586"/>
                  </a:cubicBezTo>
                  <a:cubicBezTo>
                    <a:pt x="1303" y="9632"/>
                    <a:pt x="1194" y="9710"/>
                    <a:pt x="1117" y="9787"/>
                  </a:cubicBezTo>
                  <a:cubicBezTo>
                    <a:pt x="1086" y="9818"/>
                    <a:pt x="1024" y="9850"/>
                    <a:pt x="993" y="9896"/>
                  </a:cubicBezTo>
                  <a:cubicBezTo>
                    <a:pt x="931" y="9927"/>
                    <a:pt x="884" y="9974"/>
                    <a:pt x="838" y="10005"/>
                  </a:cubicBezTo>
                  <a:cubicBezTo>
                    <a:pt x="729" y="10082"/>
                    <a:pt x="636" y="10175"/>
                    <a:pt x="543" y="10253"/>
                  </a:cubicBezTo>
                  <a:cubicBezTo>
                    <a:pt x="450" y="10315"/>
                    <a:pt x="372" y="10377"/>
                    <a:pt x="279" y="10454"/>
                  </a:cubicBezTo>
                  <a:cubicBezTo>
                    <a:pt x="233" y="10485"/>
                    <a:pt x="217" y="10516"/>
                    <a:pt x="171" y="10532"/>
                  </a:cubicBezTo>
                  <a:cubicBezTo>
                    <a:pt x="202" y="10439"/>
                    <a:pt x="217" y="10330"/>
                    <a:pt x="310" y="10222"/>
                  </a:cubicBezTo>
                  <a:cubicBezTo>
                    <a:pt x="341" y="10082"/>
                    <a:pt x="388" y="9927"/>
                    <a:pt x="450" y="9787"/>
                  </a:cubicBezTo>
                  <a:cubicBezTo>
                    <a:pt x="481" y="9694"/>
                    <a:pt x="527" y="9617"/>
                    <a:pt x="558" y="9524"/>
                  </a:cubicBezTo>
                  <a:cubicBezTo>
                    <a:pt x="652" y="9307"/>
                    <a:pt x="760" y="9121"/>
                    <a:pt x="853" y="8919"/>
                  </a:cubicBezTo>
                  <a:cubicBezTo>
                    <a:pt x="946" y="8733"/>
                    <a:pt x="1070" y="8516"/>
                    <a:pt x="1163" y="8314"/>
                  </a:cubicBezTo>
                  <a:cubicBezTo>
                    <a:pt x="1225" y="8237"/>
                    <a:pt x="1256" y="8143"/>
                    <a:pt x="1318" y="8050"/>
                  </a:cubicBezTo>
                  <a:cubicBezTo>
                    <a:pt x="1427" y="7849"/>
                    <a:pt x="1536" y="7663"/>
                    <a:pt x="1644" y="7461"/>
                  </a:cubicBezTo>
                  <a:cubicBezTo>
                    <a:pt x="1737" y="7275"/>
                    <a:pt x="1877" y="7073"/>
                    <a:pt x="2001" y="6887"/>
                  </a:cubicBezTo>
                  <a:cubicBezTo>
                    <a:pt x="2109" y="6686"/>
                    <a:pt x="2234" y="6515"/>
                    <a:pt x="2342" y="6329"/>
                  </a:cubicBezTo>
                  <a:cubicBezTo>
                    <a:pt x="2466" y="6127"/>
                    <a:pt x="2575" y="5941"/>
                    <a:pt x="2714" y="5755"/>
                  </a:cubicBezTo>
                  <a:cubicBezTo>
                    <a:pt x="2730" y="5739"/>
                    <a:pt x="2730" y="5724"/>
                    <a:pt x="2745" y="5708"/>
                  </a:cubicBezTo>
                  <a:cubicBezTo>
                    <a:pt x="2885" y="5507"/>
                    <a:pt x="3024" y="5336"/>
                    <a:pt x="3164" y="5135"/>
                  </a:cubicBezTo>
                  <a:cubicBezTo>
                    <a:pt x="3288" y="4948"/>
                    <a:pt x="3412" y="4778"/>
                    <a:pt x="3552" y="4592"/>
                  </a:cubicBezTo>
                  <a:cubicBezTo>
                    <a:pt x="3660" y="4406"/>
                    <a:pt x="3800" y="4235"/>
                    <a:pt x="3940" y="4049"/>
                  </a:cubicBezTo>
                  <a:cubicBezTo>
                    <a:pt x="4203" y="3692"/>
                    <a:pt x="4451" y="3320"/>
                    <a:pt x="4746" y="2963"/>
                  </a:cubicBezTo>
                  <a:cubicBezTo>
                    <a:pt x="4886" y="2793"/>
                    <a:pt x="5025" y="2622"/>
                    <a:pt x="5180" y="2451"/>
                  </a:cubicBezTo>
                  <a:cubicBezTo>
                    <a:pt x="5304" y="2296"/>
                    <a:pt x="5444" y="2110"/>
                    <a:pt x="5599" y="1955"/>
                  </a:cubicBezTo>
                  <a:lnTo>
                    <a:pt x="5956" y="1614"/>
                  </a:lnTo>
                  <a:cubicBezTo>
                    <a:pt x="6049" y="1490"/>
                    <a:pt x="6157" y="1397"/>
                    <a:pt x="6266" y="1288"/>
                  </a:cubicBezTo>
                  <a:cubicBezTo>
                    <a:pt x="6421" y="1133"/>
                    <a:pt x="6545" y="978"/>
                    <a:pt x="6700" y="823"/>
                  </a:cubicBezTo>
                  <a:cubicBezTo>
                    <a:pt x="6778" y="745"/>
                    <a:pt x="6871" y="637"/>
                    <a:pt x="6933" y="559"/>
                  </a:cubicBezTo>
                  <a:lnTo>
                    <a:pt x="6964" y="544"/>
                  </a:lnTo>
                  <a:close/>
                  <a:moveTo>
                    <a:pt x="10330" y="4126"/>
                  </a:moveTo>
                  <a:lnTo>
                    <a:pt x="10298" y="4173"/>
                  </a:lnTo>
                  <a:cubicBezTo>
                    <a:pt x="10252" y="4204"/>
                    <a:pt x="10221" y="4266"/>
                    <a:pt x="10236" y="4282"/>
                  </a:cubicBezTo>
                  <a:cubicBezTo>
                    <a:pt x="10004" y="4530"/>
                    <a:pt x="9740" y="4762"/>
                    <a:pt x="9461" y="4979"/>
                  </a:cubicBezTo>
                  <a:cubicBezTo>
                    <a:pt x="9120" y="5274"/>
                    <a:pt x="8763" y="5538"/>
                    <a:pt x="8453" y="5879"/>
                  </a:cubicBezTo>
                  <a:cubicBezTo>
                    <a:pt x="8298" y="6050"/>
                    <a:pt x="8143" y="6205"/>
                    <a:pt x="8003" y="6391"/>
                  </a:cubicBezTo>
                  <a:cubicBezTo>
                    <a:pt x="7879" y="6592"/>
                    <a:pt x="7755" y="6763"/>
                    <a:pt x="7615" y="6965"/>
                  </a:cubicBezTo>
                  <a:cubicBezTo>
                    <a:pt x="7538" y="7073"/>
                    <a:pt x="7460" y="7197"/>
                    <a:pt x="7367" y="7306"/>
                  </a:cubicBezTo>
                  <a:cubicBezTo>
                    <a:pt x="7290" y="7430"/>
                    <a:pt x="7197" y="7539"/>
                    <a:pt x="7104" y="7632"/>
                  </a:cubicBezTo>
                  <a:lnTo>
                    <a:pt x="6995" y="7740"/>
                  </a:lnTo>
                  <a:lnTo>
                    <a:pt x="6886" y="7849"/>
                  </a:lnTo>
                  <a:cubicBezTo>
                    <a:pt x="6840" y="7864"/>
                    <a:pt x="6809" y="7911"/>
                    <a:pt x="6762" y="7942"/>
                  </a:cubicBezTo>
                  <a:cubicBezTo>
                    <a:pt x="6731" y="7988"/>
                    <a:pt x="6685" y="8004"/>
                    <a:pt x="6654" y="8050"/>
                  </a:cubicBezTo>
                  <a:cubicBezTo>
                    <a:pt x="6514" y="8159"/>
                    <a:pt x="6406" y="8252"/>
                    <a:pt x="6266" y="8361"/>
                  </a:cubicBezTo>
                  <a:cubicBezTo>
                    <a:pt x="6126" y="8454"/>
                    <a:pt x="5987" y="8562"/>
                    <a:pt x="5863" y="8671"/>
                  </a:cubicBezTo>
                  <a:cubicBezTo>
                    <a:pt x="5661" y="8795"/>
                    <a:pt x="5475" y="8950"/>
                    <a:pt x="5289" y="9090"/>
                  </a:cubicBezTo>
                  <a:cubicBezTo>
                    <a:pt x="5196" y="9152"/>
                    <a:pt x="5118" y="9229"/>
                    <a:pt x="5025" y="9291"/>
                  </a:cubicBezTo>
                  <a:cubicBezTo>
                    <a:pt x="4932" y="9338"/>
                    <a:pt x="4855" y="9400"/>
                    <a:pt x="4746" y="9462"/>
                  </a:cubicBezTo>
                  <a:lnTo>
                    <a:pt x="4715" y="9462"/>
                  </a:lnTo>
                  <a:cubicBezTo>
                    <a:pt x="4700" y="9477"/>
                    <a:pt x="4669" y="9477"/>
                    <a:pt x="4653" y="9493"/>
                  </a:cubicBezTo>
                  <a:lnTo>
                    <a:pt x="4637" y="9524"/>
                  </a:lnTo>
                  <a:cubicBezTo>
                    <a:pt x="4575" y="9555"/>
                    <a:pt x="4513" y="9570"/>
                    <a:pt x="4467" y="9617"/>
                  </a:cubicBezTo>
                  <a:cubicBezTo>
                    <a:pt x="4405" y="9663"/>
                    <a:pt x="4343" y="9694"/>
                    <a:pt x="4281" y="9710"/>
                  </a:cubicBezTo>
                  <a:cubicBezTo>
                    <a:pt x="4203" y="9756"/>
                    <a:pt x="4157" y="9787"/>
                    <a:pt x="4079" y="9818"/>
                  </a:cubicBezTo>
                  <a:cubicBezTo>
                    <a:pt x="4017" y="9850"/>
                    <a:pt x="3940" y="9865"/>
                    <a:pt x="3878" y="9881"/>
                  </a:cubicBezTo>
                  <a:cubicBezTo>
                    <a:pt x="3691" y="9943"/>
                    <a:pt x="3490" y="10005"/>
                    <a:pt x="3304" y="10036"/>
                  </a:cubicBezTo>
                  <a:cubicBezTo>
                    <a:pt x="3087" y="10098"/>
                    <a:pt x="2869" y="10144"/>
                    <a:pt x="2652" y="10175"/>
                  </a:cubicBezTo>
                  <a:cubicBezTo>
                    <a:pt x="2435" y="10237"/>
                    <a:pt x="2234" y="10268"/>
                    <a:pt x="2016" y="10315"/>
                  </a:cubicBezTo>
                  <a:cubicBezTo>
                    <a:pt x="1799" y="10377"/>
                    <a:pt x="1567" y="10408"/>
                    <a:pt x="1365" y="10454"/>
                  </a:cubicBezTo>
                  <a:cubicBezTo>
                    <a:pt x="1163" y="10485"/>
                    <a:pt x="977" y="10516"/>
                    <a:pt x="776" y="10547"/>
                  </a:cubicBezTo>
                  <a:lnTo>
                    <a:pt x="481" y="10609"/>
                  </a:lnTo>
                  <a:cubicBezTo>
                    <a:pt x="450" y="10625"/>
                    <a:pt x="403" y="10625"/>
                    <a:pt x="372" y="10625"/>
                  </a:cubicBezTo>
                  <a:cubicBezTo>
                    <a:pt x="388" y="10609"/>
                    <a:pt x="403" y="10609"/>
                    <a:pt x="434" y="10594"/>
                  </a:cubicBezTo>
                  <a:lnTo>
                    <a:pt x="667" y="10408"/>
                  </a:lnTo>
                  <a:cubicBezTo>
                    <a:pt x="760" y="10361"/>
                    <a:pt x="838" y="10268"/>
                    <a:pt x="915" y="10222"/>
                  </a:cubicBezTo>
                  <a:cubicBezTo>
                    <a:pt x="946" y="10175"/>
                    <a:pt x="1008" y="10160"/>
                    <a:pt x="1055" y="10129"/>
                  </a:cubicBezTo>
                  <a:cubicBezTo>
                    <a:pt x="1101" y="10082"/>
                    <a:pt x="1148" y="10067"/>
                    <a:pt x="1179" y="10020"/>
                  </a:cubicBezTo>
                  <a:cubicBezTo>
                    <a:pt x="1272" y="9974"/>
                    <a:pt x="1365" y="9881"/>
                    <a:pt x="1443" y="9834"/>
                  </a:cubicBezTo>
                  <a:cubicBezTo>
                    <a:pt x="1505" y="9772"/>
                    <a:pt x="1613" y="9694"/>
                    <a:pt x="1706" y="9632"/>
                  </a:cubicBezTo>
                  <a:cubicBezTo>
                    <a:pt x="1799" y="9555"/>
                    <a:pt x="1892" y="9493"/>
                    <a:pt x="2001" y="9446"/>
                  </a:cubicBezTo>
                  <a:cubicBezTo>
                    <a:pt x="2016" y="9431"/>
                    <a:pt x="2032" y="9431"/>
                    <a:pt x="2047" y="9400"/>
                  </a:cubicBezTo>
                  <a:cubicBezTo>
                    <a:pt x="2156" y="9353"/>
                    <a:pt x="2249" y="9307"/>
                    <a:pt x="2342" y="9245"/>
                  </a:cubicBezTo>
                  <a:cubicBezTo>
                    <a:pt x="2435" y="9198"/>
                    <a:pt x="2544" y="9152"/>
                    <a:pt x="2637" y="9090"/>
                  </a:cubicBezTo>
                  <a:cubicBezTo>
                    <a:pt x="2730" y="9043"/>
                    <a:pt x="2823" y="8996"/>
                    <a:pt x="2931" y="8934"/>
                  </a:cubicBezTo>
                  <a:cubicBezTo>
                    <a:pt x="3009" y="8888"/>
                    <a:pt x="3102" y="8841"/>
                    <a:pt x="3195" y="8779"/>
                  </a:cubicBezTo>
                  <a:cubicBezTo>
                    <a:pt x="3397" y="8671"/>
                    <a:pt x="3583" y="8578"/>
                    <a:pt x="3753" y="8454"/>
                  </a:cubicBezTo>
                  <a:cubicBezTo>
                    <a:pt x="3955" y="8345"/>
                    <a:pt x="4141" y="8205"/>
                    <a:pt x="4327" y="8066"/>
                  </a:cubicBezTo>
                  <a:cubicBezTo>
                    <a:pt x="4405" y="8004"/>
                    <a:pt x="4498" y="7926"/>
                    <a:pt x="4575" y="7849"/>
                  </a:cubicBezTo>
                  <a:lnTo>
                    <a:pt x="4808" y="7616"/>
                  </a:lnTo>
                  <a:cubicBezTo>
                    <a:pt x="4963" y="7461"/>
                    <a:pt x="5118" y="7290"/>
                    <a:pt x="5258" y="7120"/>
                  </a:cubicBezTo>
                  <a:cubicBezTo>
                    <a:pt x="5335" y="7027"/>
                    <a:pt x="5382" y="6949"/>
                    <a:pt x="5459" y="6841"/>
                  </a:cubicBezTo>
                  <a:cubicBezTo>
                    <a:pt x="5506" y="6810"/>
                    <a:pt x="5522" y="6748"/>
                    <a:pt x="5568" y="6717"/>
                  </a:cubicBezTo>
                  <a:cubicBezTo>
                    <a:pt x="5568" y="6686"/>
                    <a:pt x="5584" y="6686"/>
                    <a:pt x="5584" y="6686"/>
                  </a:cubicBezTo>
                  <a:cubicBezTo>
                    <a:pt x="5599" y="6670"/>
                    <a:pt x="5615" y="6670"/>
                    <a:pt x="5646" y="6655"/>
                  </a:cubicBezTo>
                  <a:lnTo>
                    <a:pt x="5754" y="6592"/>
                  </a:lnTo>
                  <a:cubicBezTo>
                    <a:pt x="5801" y="6592"/>
                    <a:pt x="5816" y="6577"/>
                    <a:pt x="5863" y="6546"/>
                  </a:cubicBezTo>
                  <a:cubicBezTo>
                    <a:pt x="5878" y="6546"/>
                    <a:pt x="5909" y="6530"/>
                    <a:pt x="5956" y="6515"/>
                  </a:cubicBezTo>
                  <a:cubicBezTo>
                    <a:pt x="6064" y="6468"/>
                    <a:pt x="6157" y="6422"/>
                    <a:pt x="6282" y="6375"/>
                  </a:cubicBezTo>
                  <a:cubicBezTo>
                    <a:pt x="6313" y="6360"/>
                    <a:pt x="6375" y="6344"/>
                    <a:pt x="6437" y="6313"/>
                  </a:cubicBezTo>
                  <a:cubicBezTo>
                    <a:pt x="6499" y="6298"/>
                    <a:pt x="6530" y="6267"/>
                    <a:pt x="6592" y="6236"/>
                  </a:cubicBezTo>
                  <a:lnTo>
                    <a:pt x="6576" y="6236"/>
                  </a:lnTo>
                  <a:cubicBezTo>
                    <a:pt x="6592" y="6220"/>
                    <a:pt x="6623" y="6220"/>
                    <a:pt x="6654" y="6205"/>
                  </a:cubicBezTo>
                  <a:lnTo>
                    <a:pt x="6623" y="6205"/>
                  </a:lnTo>
                  <a:cubicBezTo>
                    <a:pt x="6654" y="6205"/>
                    <a:pt x="6654" y="6189"/>
                    <a:pt x="6669" y="6189"/>
                  </a:cubicBezTo>
                  <a:cubicBezTo>
                    <a:pt x="6762" y="6143"/>
                    <a:pt x="6840" y="6112"/>
                    <a:pt x="6933" y="6065"/>
                  </a:cubicBezTo>
                  <a:cubicBezTo>
                    <a:pt x="7010" y="6034"/>
                    <a:pt x="7119" y="5988"/>
                    <a:pt x="7197" y="5957"/>
                  </a:cubicBezTo>
                  <a:cubicBezTo>
                    <a:pt x="7212" y="5957"/>
                    <a:pt x="7212" y="5926"/>
                    <a:pt x="7228" y="5926"/>
                  </a:cubicBezTo>
                  <a:cubicBezTo>
                    <a:pt x="7305" y="5910"/>
                    <a:pt x="7383" y="5879"/>
                    <a:pt x="7460" y="5833"/>
                  </a:cubicBezTo>
                  <a:lnTo>
                    <a:pt x="7693" y="5724"/>
                  </a:lnTo>
                  <a:cubicBezTo>
                    <a:pt x="7755" y="5693"/>
                    <a:pt x="7817" y="5662"/>
                    <a:pt x="7863" y="5646"/>
                  </a:cubicBezTo>
                  <a:cubicBezTo>
                    <a:pt x="7910" y="5615"/>
                    <a:pt x="7972" y="5584"/>
                    <a:pt x="8019" y="5569"/>
                  </a:cubicBezTo>
                  <a:cubicBezTo>
                    <a:pt x="8081" y="5538"/>
                    <a:pt x="8127" y="5507"/>
                    <a:pt x="8174" y="5491"/>
                  </a:cubicBezTo>
                  <a:cubicBezTo>
                    <a:pt x="8220" y="5460"/>
                    <a:pt x="8282" y="5429"/>
                    <a:pt x="8329" y="5383"/>
                  </a:cubicBezTo>
                  <a:cubicBezTo>
                    <a:pt x="8391" y="5352"/>
                    <a:pt x="8437" y="5336"/>
                    <a:pt x="8484" y="5290"/>
                  </a:cubicBezTo>
                  <a:cubicBezTo>
                    <a:pt x="8546" y="5259"/>
                    <a:pt x="8592" y="5228"/>
                    <a:pt x="8639" y="5197"/>
                  </a:cubicBezTo>
                  <a:cubicBezTo>
                    <a:pt x="8717" y="5135"/>
                    <a:pt x="8825" y="5104"/>
                    <a:pt x="8903" y="5042"/>
                  </a:cubicBezTo>
                  <a:cubicBezTo>
                    <a:pt x="8996" y="4979"/>
                    <a:pt x="9104" y="4917"/>
                    <a:pt x="9213" y="4871"/>
                  </a:cubicBezTo>
                  <a:lnTo>
                    <a:pt x="9492" y="4685"/>
                  </a:lnTo>
                  <a:cubicBezTo>
                    <a:pt x="9539" y="4669"/>
                    <a:pt x="9601" y="4638"/>
                    <a:pt x="9632" y="4607"/>
                  </a:cubicBezTo>
                  <a:cubicBezTo>
                    <a:pt x="9725" y="4561"/>
                    <a:pt x="9849" y="4499"/>
                    <a:pt x="9942" y="4421"/>
                  </a:cubicBezTo>
                  <a:cubicBezTo>
                    <a:pt x="10004" y="4375"/>
                    <a:pt x="10050" y="4344"/>
                    <a:pt x="10097" y="4297"/>
                  </a:cubicBezTo>
                  <a:cubicBezTo>
                    <a:pt x="10159" y="4266"/>
                    <a:pt x="10221" y="4220"/>
                    <a:pt x="10252" y="4189"/>
                  </a:cubicBezTo>
                  <a:cubicBezTo>
                    <a:pt x="10298" y="4173"/>
                    <a:pt x="10314" y="4142"/>
                    <a:pt x="10330" y="4126"/>
                  </a:cubicBezTo>
                  <a:close/>
                  <a:moveTo>
                    <a:pt x="6995" y="1"/>
                  </a:moveTo>
                  <a:cubicBezTo>
                    <a:pt x="6979" y="1"/>
                    <a:pt x="6933" y="16"/>
                    <a:pt x="6917" y="16"/>
                  </a:cubicBezTo>
                  <a:cubicBezTo>
                    <a:pt x="6855" y="32"/>
                    <a:pt x="6809" y="63"/>
                    <a:pt x="6762" y="78"/>
                  </a:cubicBezTo>
                  <a:cubicBezTo>
                    <a:pt x="6669" y="109"/>
                    <a:pt x="6576" y="172"/>
                    <a:pt x="6468" y="218"/>
                  </a:cubicBezTo>
                  <a:cubicBezTo>
                    <a:pt x="6344" y="265"/>
                    <a:pt x="6204" y="342"/>
                    <a:pt x="6064" y="420"/>
                  </a:cubicBezTo>
                  <a:cubicBezTo>
                    <a:pt x="5925" y="497"/>
                    <a:pt x="5801" y="606"/>
                    <a:pt x="5661" y="683"/>
                  </a:cubicBezTo>
                  <a:cubicBezTo>
                    <a:pt x="5459" y="792"/>
                    <a:pt x="5273" y="931"/>
                    <a:pt x="5103" y="1071"/>
                  </a:cubicBezTo>
                  <a:cubicBezTo>
                    <a:pt x="4901" y="1195"/>
                    <a:pt x="4731" y="1335"/>
                    <a:pt x="4560" y="1490"/>
                  </a:cubicBezTo>
                  <a:cubicBezTo>
                    <a:pt x="4482" y="1552"/>
                    <a:pt x="4405" y="1629"/>
                    <a:pt x="4327" y="1707"/>
                  </a:cubicBezTo>
                  <a:cubicBezTo>
                    <a:pt x="4250" y="1769"/>
                    <a:pt x="4172" y="1847"/>
                    <a:pt x="4095" y="1924"/>
                  </a:cubicBezTo>
                  <a:lnTo>
                    <a:pt x="3955" y="2048"/>
                  </a:lnTo>
                  <a:lnTo>
                    <a:pt x="3893" y="2110"/>
                  </a:lnTo>
                  <a:lnTo>
                    <a:pt x="3862" y="2157"/>
                  </a:lnTo>
                  <a:lnTo>
                    <a:pt x="3815" y="2188"/>
                  </a:lnTo>
                  <a:cubicBezTo>
                    <a:pt x="3629" y="2389"/>
                    <a:pt x="3443" y="2591"/>
                    <a:pt x="3273" y="2808"/>
                  </a:cubicBezTo>
                  <a:cubicBezTo>
                    <a:pt x="3133" y="2979"/>
                    <a:pt x="3009" y="3180"/>
                    <a:pt x="2869" y="3351"/>
                  </a:cubicBezTo>
                  <a:cubicBezTo>
                    <a:pt x="2730" y="3553"/>
                    <a:pt x="2590" y="3723"/>
                    <a:pt x="2482" y="3909"/>
                  </a:cubicBezTo>
                  <a:cubicBezTo>
                    <a:pt x="2358" y="4111"/>
                    <a:pt x="2234" y="4282"/>
                    <a:pt x="2109" y="4483"/>
                  </a:cubicBezTo>
                  <a:cubicBezTo>
                    <a:pt x="2047" y="4561"/>
                    <a:pt x="2001" y="4654"/>
                    <a:pt x="1939" y="4747"/>
                  </a:cubicBezTo>
                  <a:lnTo>
                    <a:pt x="1768" y="5042"/>
                  </a:lnTo>
                  <a:cubicBezTo>
                    <a:pt x="1706" y="5135"/>
                    <a:pt x="1644" y="5259"/>
                    <a:pt x="1582" y="5352"/>
                  </a:cubicBezTo>
                  <a:cubicBezTo>
                    <a:pt x="1536" y="5445"/>
                    <a:pt x="1489" y="5538"/>
                    <a:pt x="1427" y="5646"/>
                  </a:cubicBezTo>
                  <a:cubicBezTo>
                    <a:pt x="1318" y="5848"/>
                    <a:pt x="1225" y="6050"/>
                    <a:pt x="1117" y="6267"/>
                  </a:cubicBezTo>
                  <a:cubicBezTo>
                    <a:pt x="1039" y="6453"/>
                    <a:pt x="946" y="6655"/>
                    <a:pt x="869" y="6856"/>
                  </a:cubicBezTo>
                  <a:cubicBezTo>
                    <a:pt x="838" y="6980"/>
                    <a:pt x="791" y="7073"/>
                    <a:pt x="760" y="7197"/>
                  </a:cubicBezTo>
                  <a:cubicBezTo>
                    <a:pt x="714" y="7306"/>
                    <a:pt x="698" y="7399"/>
                    <a:pt x="652" y="7523"/>
                  </a:cubicBezTo>
                  <a:cubicBezTo>
                    <a:pt x="605" y="7740"/>
                    <a:pt x="527" y="7973"/>
                    <a:pt x="481" y="8174"/>
                  </a:cubicBezTo>
                  <a:cubicBezTo>
                    <a:pt x="465" y="8299"/>
                    <a:pt x="450" y="8392"/>
                    <a:pt x="419" y="8516"/>
                  </a:cubicBezTo>
                  <a:cubicBezTo>
                    <a:pt x="403" y="8609"/>
                    <a:pt x="388" y="8717"/>
                    <a:pt x="372" y="8826"/>
                  </a:cubicBezTo>
                  <a:cubicBezTo>
                    <a:pt x="341" y="8919"/>
                    <a:pt x="326" y="8996"/>
                    <a:pt x="310" y="9074"/>
                  </a:cubicBezTo>
                  <a:cubicBezTo>
                    <a:pt x="295" y="9152"/>
                    <a:pt x="264" y="9245"/>
                    <a:pt x="248" y="9322"/>
                  </a:cubicBezTo>
                  <a:cubicBezTo>
                    <a:pt x="233" y="9446"/>
                    <a:pt x="186" y="9539"/>
                    <a:pt x="171" y="9648"/>
                  </a:cubicBezTo>
                  <a:cubicBezTo>
                    <a:pt x="140" y="9756"/>
                    <a:pt x="109" y="9865"/>
                    <a:pt x="93" y="9989"/>
                  </a:cubicBezTo>
                  <a:cubicBezTo>
                    <a:pt x="78" y="10082"/>
                    <a:pt x="62" y="10206"/>
                    <a:pt x="31" y="10299"/>
                  </a:cubicBezTo>
                  <a:cubicBezTo>
                    <a:pt x="31" y="10346"/>
                    <a:pt x="16" y="10408"/>
                    <a:pt x="16" y="10470"/>
                  </a:cubicBezTo>
                  <a:cubicBezTo>
                    <a:pt x="0" y="10485"/>
                    <a:pt x="0" y="10532"/>
                    <a:pt x="0" y="10547"/>
                  </a:cubicBezTo>
                  <a:lnTo>
                    <a:pt x="0" y="10594"/>
                  </a:lnTo>
                  <a:lnTo>
                    <a:pt x="0" y="10640"/>
                  </a:lnTo>
                  <a:cubicBezTo>
                    <a:pt x="0" y="10687"/>
                    <a:pt x="16" y="10703"/>
                    <a:pt x="62" y="10718"/>
                  </a:cubicBezTo>
                  <a:lnTo>
                    <a:pt x="78" y="10718"/>
                  </a:lnTo>
                  <a:cubicBezTo>
                    <a:pt x="93" y="10718"/>
                    <a:pt x="109" y="10718"/>
                    <a:pt x="140" y="10703"/>
                  </a:cubicBezTo>
                  <a:cubicBezTo>
                    <a:pt x="140" y="10703"/>
                    <a:pt x="155" y="10687"/>
                    <a:pt x="171" y="10687"/>
                  </a:cubicBezTo>
                  <a:cubicBezTo>
                    <a:pt x="186" y="10687"/>
                    <a:pt x="186" y="10656"/>
                    <a:pt x="217" y="10656"/>
                  </a:cubicBezTo>
                  <a:cubicBezTo>
                    <a:pt x="233" y="10687"/>
                    <a:pt x="233" y="10687"/>
                    <a:pt x="248" y="10687"/>
                  </a:cubicBezTo>
                  <a:lnTo>
                    <a:pt x="403" y="10687"/>
                  </a:lnTo>
                  <a:cubicBezTo>
                    <a:pt x="465" y="10687"/>
                    <a:pt x="496" y="10656"/>
                    <a:pt x="558" y="10656"/>
                  </a:cubicBezTo>
                  <a:cubicBezTo>
                    <a:pt x="683" y="10640"/>
                    <a:pt x="776" y="10640"/>
                    <a:pt x="884" y="10625"/>
                  </a:cubicBezTo>
                  <a:cubicBezTo>
                    <a:pt x="1117" y="10578"/>
                    <a:pt x="1334" y="10563"/>
                    <a:pt x="1567" y="10532"/>
                  </a:cubicBezTo>
                  <a:cubicBezTo>
                    <a:pt x="1784" y="10485"/>
                    <a:pt x="2016" y="10454"/>
                    <a:pt x="2234" y="10408"/>
                  </a:cubicBezTo>
                  <a:cubicBezTo>
                    <a:pt x="2466" y="10377"/>
                    <a:pt x="2668" y="10330"/>
                    <a:pt x="2900" y="10299"/>
                  </a:cubicBezTo>
                  <a:cubicBezTo>
                    <a:pt x="3009" y="10268"/>
                    <a:pt x="3118" y="10253"/>
                    <a:pt x="3211" y="10237"/>
                  </a:cubicBezTo>
                  <a:lnTo>
                    <a:pt x="3567" y="10175"/>
                  </a:lnTo>
                  <a:cubicBezTo>
                    <a:pt x="3676" y="10160"/>
                    <a:pt x="3784" y="10144"/>
                    <a:pt x="3893" y="10098"/>
                  </a:cubicBezTo>
                  <a:cubicBezTo>
                    <a:pt x="3940" y="10098"/>
                    <a:pt x="3986" y="10082"/>
                    <a:pt x="4048" y="10067"/>
                  </a:cubicBezTo>
                  <a:lnTo>
                    <a:pt x="4219" y="10005"/>
                  </a:lnTo>
                  <a:cubicBezTo>
                    <a:pt x="4281" y="9989"/>
                    <a:pt x="4327" y="9958"/>
                    <a:pt x="4374" y="9943"/>
                  </a:cubicBezTo>
                  <a:cubicBezTo>
                    <a:pt x="4405" y="9927"/>
                    <a:pt x="4436" y="9912"/>
                    <a:pt x="4482" y="9881"/>
                  </a:cubicBezTo>
                  <a:cubicBezTo>
                    <a:pt x="4513" y="9881"/>
                    <a:pt x="4529" y="9865"/>
                    <a:pt x="4575" y="9850"/>
                  </a:cubicBezTo>
                  <a:cubicBezTo>
                    <a:pt x="4606" y="9834"/>
                    <a:pt x="4669" y="9787"/>
                    <a:pt x="4715" y="9772"/>
                  </a:cubicBezTo>
                  <a:cubicBezTo>
                    <a:pt x="4746" y="9756"/>
                    <a:pt x="4808" y="9710"/>
                    <a:pt x="4839" y="9694"/>
                  </a:cubicBezTo>
                  <a:lnTo>
                    <a:pt x="4963" y="9632"/>
                  </a:lnTo>
                  <a:cubicBezTo>
                    <a:pt x="5041" y="9586"/>
                    <a:pt x="5134" y="9524"/>
                    <a:pt x="5211" y="9462"/>
                  </a:cubicBezTo>
                  <a:cubicBezTo>
                    <a:pt x="5304" y="9400"/>
                    <a:pt x="5382" y="9322"/>
                    <a:pt x="5491" y="9276"/>
                  </a:cubicBezTo>
                  <a:cubicBezTo>
                    <a:pt x="5568" y="9214"/>
                    <a:pt x="5661" y="9136"/>
                    <a:pt x="5739" y="9074"/>
                  </a:cubicBezTo>
                  <a:cubicBezTo>
                    <a:pt x="5925" y="8934"/>
                    <a:pt x="6111" y="8810"/>
                    <a:pt x="6282" y="8671"/>
                  </a:cubicBezTo>
                  <a:cubicBezTo>
                    <a:pt x="6468" y="8531"/>
                    <a:pt x="6654" y="8392"/>
                    <a:pt x="6824" y="8237"/>
                  </a:cubicBezTo>
                  <a:cubicBezTo>
                    <a:pt x="6886" y="8205"/>
                    <a:pt x="6917" y="8159"/>
                    <a:pt x="6964" y="8128"/>
                  </a:cubicBezTo>
                  <a:lnTo>
                    <a:pt x="7072" y="8004"/>
                  </a:lnTo>
                  <a:cubicBezTo>
                    <a:pt x="7166" y="7911"/>
                    <a:pt x="7259" y="7833"/>
                    <a:pt x="7321" y="7740"/>
                  </a:cubicBezTo>
                  <a:cubicBezTo>
                    <a:pt x="7383" y="7663"/>
                    <a:pt x="7460" y="7554"/>
                    <a:pt x="7522" y="7492"/>
                  </a:cubicBezTo>
                  <a:cubicBezTo>
                    <a:pt x="7584" y="7415"/>
                    <a:pt x="7662" y="7306"/>
                    <a:pt x="7708" y="7213"/>
                  </a:cubicBezTo>
                  <a:cubicBezTo>
                    <a:pt x="7832" y="7027"/>
                    <a:pt x="7941" y="6841"/>
                    <a:pt x="8081" y="6655"/>
                  </a:cubicBezTo>
                  <a:cubicBezTo>
                    <a:pt x="8143" y="6577"/>
                    <a:pt x="8205" y="6484"/>
                    <a:pt x="8282" y="6406"/>
                  </a:cubicBezTo>
                  <a:cubicBezTo>
                    <a:pt x="8360" y="6329"/>
                    <a:pt x="8422" y="6251"/>
                    <a:pt x="8499" y="6174"/>
                  </a:cubicBezTo>
                  <a:cubicBezTo>
                    <a:pt x="8546" y="6096"/>
                    <a:pt x="8608" y="6034"/>
                    <a:pt x="8670" y="5972"/>
                  </a:cubicBezTo>
                  <a:cubicBezTo>
                    <a:pt x="8748" y="5910"/>
                    <a:pt x="8794" y="5864"/>
                    <a:pt x="8856" y="5802"/>
                  </a:cubicBezTo>
                  <a:cubicBezTo>
                    <a:pt x="8996" y="5677"/>
                    <a:pt x="9104" y="5584"/>
                    <a:pt x="9244" y="5476"/>
                  </a:cubicBezTo>
                  <a:cubicBezTo>
                    <a:pt x="9430" y="5336"/>
                    <a:pt x="9585" y="5181"/>
                    <a:pt x="9756" y="5042"/>
                  </a:cubicBezTo>
                  <a:cubicBezTo>
                    <a:pt x="9911" y="4886"/>
                    <a:pt x="10081" y="4731"/>
                    <a:pt x="10236" y="4576"/>
                  </a:cubicBezTo>
                  <a:cubicBezTo>
                    <a:pt x="10392" y="4406"/>
                    <a:pt x="10547" y="4235"/>
                    <a:pt x="10640" y="4033"/>
                  </a:cubicBezTo>
                  <a:cubicBezTo>
                    <a:pt x="10655" y="4018"/>
                    <a:pt x="10686" y="3971"/>
                    <a:pt x="10686" y="3956"/>
                  </a:cubicBezTo>
                  <a:cubicBezTo>
                    <a:pt x="10702" y="3925"/>
                    <a:pt x="10702" y="3863"/>
                    <a:pt x="10640" y="3754"/>
                  </a:cubicBezTo>
                  <a:cubicBezTo>
                    <a:pt x="10624" y="3723"/>
                    <a:pt x="10609" y="3723"/>
                    <a:pt x="10593" y="3708"/>
                  </a:cubicBezTo>
                  <a:cubicBezTo>
                    <a:pt x="10562" y="3677"/>
                    <a:pt x="10531" y="3677"/>
                    <a:pt x="10516" y="3677"/>
                  </a:cubicBezTo>
                  <a:cubicBezTo>
                    <a:pt x="10469" y="3708"/>
                    <a:pt x="10454" y="3708"/>
                    <a:pt x="10407" y="3708"/>
                  </a:cubicBezTo>
                  <a:cubicBezTo>
                    <a:pt x="10314" y="3708"/>
                    <a:pt x="10205" y="3723"/>
                    <a:pt x="10097" y="3739"/>
                  </a:cubicBezTo>
                  <a:cubicBezTo>
                    <a:pt x="9988" y="3754"/>
                    <a:pt x="9895" y="3785"/>
                    <a:pt x="9771" y="3801"/>
                  </a:cubicBezTo>
                  <a:cubicBezTo>
                    <a:pt x="9678" y="3816"/>
                    <a:pt x="9585" y="3832"/>
                    <a:pt x="9461" y="3863"/>
                  </a:cubicBezTo>
                  <a:lnTo>
                    <a:pt x="9104" y="3909"/>
                  </a:lnTo>
                  <a:cubicBezTo>
                    <a:pt x="9011" y="3956"/>
                    <a:pt x="8903" y="3971"/>
                    <a:pt x="8794" y="3987"/>
                  </a:cubicBezTo>
                  <a:cubicBezTo>
                    <a:pt x="8685" y="4018"/>
                    <a:pt x="8592" y="4049"/>
                    <a:pt x="8468" y="4064"/>
                  </a:cubicBezTo>
                  <a:cubicBezTo>
                    <a:pt x="8375" y="4095"/>
                    <a:pt x="8251" y="4126"/>
                    <a:pt x="8158" y="4142"/>
                  </a:cubicBezTo>
                  <a:lnTo>
                    <a:pt x="7522" y="4328"/>
                  </a:lnTo>
                  <a:cubicBezTo>
                    <a:pt x="7429" y="4344"/>
                    <a:pt x="7305" y="4359"/>
                    <a:pt x="7212" y="4406"/>
                  </a:cubicBezTo>
                  <a:cubicBezTo>
                    <a:pt x="7088" y="4421"/>
                    <a:pt x="6995" y="4452"/>
                    <a:pt x="6902" y="4499"/>
                  </a:cubicBezTo>
                  <a:cubicBezTo>
                    <a:pt x="6855" y="4514"/>
                    <a:pt x="6809" y="4530"/>
                    <a:pt x="6762" y="4561"/>
                  </a:cubicBezTo>
                  <a:cubicBezTo>
                    <a:pt x="6731" y="4576"/>
                    <a:pt x="6669" y="4592"/>
                    <a:pt x="6623" y="4607"/>
                  </a:cubicBezTo>
                  <a:cubicBezTo>
                    <a:pt x="6607" y="4607"/>
                    <a:pt x="6607" y="4638"/>
                    <a:pt x="6592" y="4638"/>
                  </a:cubicBezTo>
                  <a:cubicBezTo>
                    <a:pt x="6623" y="4561"/>
                    <a:pt x="6669" y="4452"/>
                    <a:pt x="6685" y="4375"/>
                  </a:cubicBezTo>
                  <a:cubicBezTo>
                    <a:pt x="6731" y="4282"/>
                    <a:pt x="6762" y="4173"/>
                    <a:pt x="6778" y="4064"/>
                  </a:cubicBezTo>
                  <a:cubicBezTo>
                    <a:pt x="6840" y="3863"/>
                    <a:pt x="6902" y="3646"/>
                    <a:pt x="6933" y="3429"/>
                  </a:cubicBezTo>
                  <a:cubicBezTo>
                    <a:pt x="6979" y="3211"/>
                    <a:pt x="7010" y="2979"/>
                    <a:pt x="7041" y="2777"/>
                  </a:cubicBezTo>
                  <a:cubicBezTo>
                    <a:pt x="7057" y="2544"/>
                    <a:pt x="7072" y="2312"/>
                    <a:pt x="7072" y="2079"/>
                  </a:cubicBezTo>
                  <a:cubicBezTo>
                    <a:pt x="7088" y="1862"/>
                    <a:pt x="7088" y="1629"/>
                    <a:pt x="7119" y="1412"/>
                  </a:cubicBezTo>
                  <a:cubicBezTo>
                    <a:pt x="7135" y="1195"/>
                    <a:pt x="7135" y="963"/>
                    <a:pt x="7150" y="761"/>
                  </a:cubicBezTo>
                  <a:cubicBezTo>
                    <a:pt x="7150" y="652"/>
                    <a:pt x="7166" y="544"/>
                    <a:pt x="7197" y="451"/>
                  </a:cubicBezTo>
                  <a:cubicBezTo>
                    <a:pt x="7197" y="389"/>
                    <a:pt x="7212" y="327"/>
                    <a:pt x="7212" y="265"/>
                  </a:cubicBezTo>
                  <a:cubicBezTo>
                    <a:pt x="7212" y="218"/>
                    <a:pt x="7228" y="141"/>
                    <a:pt x="7197" y="78"/>
                  </a:cubicBezTo>
                  <a:cubicBezTo>
                    <a:pt x="7166" y="32"/>
                    <a:pt x="7135" y="1"/>
                    <a:pt x="707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2231600" y="4378700"/>
              <a:ext cx="25" cy="25"/>
            </a:xfrm>
            <a:custGeom>
              <a:rect b="b" l="l" r="r" t="t"/>
              <a:pathLst>
                <a:path extrusionOk="0" h="1" w="1">
                  <a:moveTo>
                    <a:pt x="1"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2245175" y="4370950"/>
              <a:ext cx="25" cy="425"/>
            </a:xfrm>
            <a:custGeom>
              <a:rect b="b" l="l" r="r" t="t"/>
              <a:pathLst>
                <a:path extrusionOk="0" h="17" w="1">
                  <a:moveTo>
                    <a:pt x="1" y="16"/>
                  </a:moveTo>
                  <a:lnTo>
                    <a:pt x="1" y="16"/>
                  </a:lnTo>
                  <a:cubicBezTo>
                    <a:pt x="1" y="16"/>
                    <a:pt x="1" y="1"/>
                    <a:pt x="1" y="16"/>
                  </a:cubicBezTo>
                  <a:cubicBezTo>
                    <a:pt x="1" y="1"/>
                    <a:pt x="1" y="16"/>
                    <a:pt x="1" y="16"/>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4"/>
            <p:cNvSpPr/>
            <p:nvPr/>
          </p:nvSpPr>
          <p:spPr>
            <a:xfrm>
              <a:off x="2291700" y="4346525"/>
              <a:ext cx="25" cy="25"/>
            </a:xfrm>
            <a:custGeom>
              <a:rect b="b" l="l" r="r" t="t"/>
              <a:pathLst>
                <a:path extrusionOk="0" h="1" w="1">
                  <a:moveTo>
                    <a:pt x="1"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a:off x="2215725" y="4391125"/>
              <a:ext cx="25" cy="25"/>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2244400" y="4376775"/>
              <a:ext cx="425" cy="25"/>
            </a:xfrm>
            <a:custGeom>
              <a:rect b="b" l="l" r="r" t="t"/>
              <a:pathLst>
                <a:path extrusionOk="0" h="1" w="17">
                  <a:moveTo>
                    <a:pt x="16" y="0"/>
                  </a:moveTo>
                  <a:lnTo>
                    <a:pt x="16" y="0"/>
                  </a:lnTo>
                  <a:cubicBezTo>
                    <a:pt x="1" y="0"/>
                    <a:pt x="1" y="0"/>
                    <a:pt x="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2273500" y="4359325"/>
              <a:ext cx="25" cy="25"/>
            </a:xfrm>
            <a:custGeom>
              <a:rect b="b" l="l" r="r" t="t"/>
              <a:pathLst>
                <a:path extrusionOk="0" h="1" w="1">
                  <a:moveTo>
                    <a:pt x="0" y="0"/>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 name="Google Shape;2143;p54"/>
          <p:cNvGrpSpPr/>
          <p:nvPr/>
        </p:nvGrpSpPr>
        <p:grpSpPr>
          <a:xfrm>
            <a:off x="7775613" y="3853300"/>
            <a:ext cx="288125" cy="272550"/>
            <a:chOff x="3267650" y="4217850"/>
            <a:chExt cx="288125" cy="272550"/>
          </a:xfrm>
        </p:grpSpPr>
        <p:sp>
          <p:nvSpPr>
            <p:cNvPr id="2144" name="Google Shape;2144;p54"/>
            <p:cNvSpPr/>
            <p:nvPr/>
          </p:nvSpPr>
          <p:spPr>
            <a:xfrm>
              <a:off x="3434375" y="4319600"/>
              <a:ext cx="37650" cy="37800"/>
            </a:xfrm>
            <a:custGeom>
              <a:rect b="b" l="l" r="r" t="t"/>
              <a:pathLst>
                <a:path extrusionOk="0" h="1512" w="1506">
                  <a:moveTo>
                    <a:pt x="897" y="0"/>
                  </a:moveTo>
                  <a:cubicBezTo>
                    <a:pt x="888" y="0"/>
                    <a:pt x="880" y="2"/>
                    <a:pt x="869" y="7"/>
                  </a:cubicBezTo>
                  <a:cubicBezTo>
                    <a:pt x="823" y="7"/>
                    <a:pt x="792" y="7"/>
                    <a:pt x="745" y="38"/>
                  </a:cubicBezTo>
                  <a:lnTo>
                    <a:pt x="559" y="38"/>
                  </a:lnTo>
                  <a:cubicBezTo>
                    <a:pt x="528" y="38"/>
                    <a:pt x="497" y="54"/>
                    <a:pt x="482" y="54"/>
                  </a:cubicBezTo>
                  <a:cubicBezTo>
                    <a:pt x="450" y="69"/>
                    <a:pt x="419" y="69"/>
                    <a:pt x="404" y="85"/>
                  </a:cubicBezTo>
                  <a:cubicBezTo>
                    <a:pt x="357" y="116"/>
                    <a:pt x="342" y="131"/>
                    <a:pt x="326" y="147"/>
                  </a:cubicBezTo>
                  <a:cubicBezTo>
                    <a:pt x="280" y="162"/>
                    <a:pt x="264" y="193"/>
                    <a:pt x="249" y="224"/>
                  </a:cubicBezTo>
                  <a:cubicBezTo>
                    <a:pt x="187" y="287"/>
                    <a:pt x="156" y="349"/>
                    <a:pt x="109" y="395"/>
                  </a:cubicBezTo>
                  <a:cubicBezTo>
                    <a:pt x="94" y="442"/>
                    <a:pt x="63" y="473"/>
                    <a:pt x="47" y="504"/>
                  </a:cubicBezTo>
                  <a:cubicBezTo>
                    <a:pt x="47" y="519"/>
                    <a:pt x="32" y="535"/>
                    <a:pt x="32" y="550"/>
                  </a:cubicBezTo>
                  <a:cubicBezTo>
                    <a:pt x="32" y="581"/>
                    <a:pt x="16" y="597"/>
                    <a:pt x="16" y="612"/>
                  </a:cubicBezTo>
                  <a:cubicBezTo>
                    <a:pt x="16" y="659"/>
                    <a:pt x="1" y="690"/>
                    <a:pt x="1" y="736"/>
                  </a:cubicBezTo>
                  <a:lnTo>
                    <a:pt x="1" y="845"/>
                  </a:lnTo>
                  <a:cubicBezTo>
                    <a:pt x="1" y="891"/>
                    <a:pt x="1" y="922"/>
                    <a:pt x="16" y="969"/>
                  </a:cubicBezTo>
                  <a:cubicBezTo>
                    <a:pt x="16" y="1000"/>
                    <a:pt x="32" y="1046"/>
                    <a:pt x="47" y="1062"/>
                  </a:cubicBezTo>
                  <a:cubicBezTo>
                    <a:pt x="78" y="1093"/>
                    <a:pt x="94" y="1140"/>
                    <a:pt x="109" y="1155"/>
                  </a:cubicBezTo>
                  <a:cubicBezTo>
                    <a:pt x="125" y="1202"/>
                    <a:pt x="156" y="1217"/>
                    <a:pt x="171" y="1233"/>
                  </a:cubicBezTo>
                  <a:cubicBezTo>
                    <a:pt x="202" y="1295"/>
                    <a:pt x="264" y="1357"/>
                    <a:pt x="326" y="1388"/>
                  </a:cubicBezTo>
                  <a:cubicBezTo>
                    <a:pt x="357" y="1434"/>
                    <a:pt x="419" y="1465"/>
                    <a:pt x="482" y="1465"/>
                  </a:cubicBezTo>
                  <a:cubicBezTo>
                    <a:pt x="513" y="1481"/>
                    <a:pt x="559" y="1481"/>
                    <a:pt x="575" y="1481"/>
                  </a:cubicBezTo>
                  <a:cubicBezTo>
                    <a:pt x="621" y="1512"/>
                    <a:pt x="699" y="1512"/>
                    <a:pt x="776" y="1512"/>
                  </a:cubicBezTo>
                  <a:lnTo>
                    <a:pt x="869" y="1512"/>
                  </a:lnTo>
                  <a:cubicBezTo>
                    <a:pt x="900" y="1512"/>
                    <a:pt x="947" y="1512"/>
                    <a:pt x="978" y="1481"/>
                  </a:cubicBezTo>
                  <a:cubicBezTo>
                    <a:pt x="1024" y="1465"/>
                    <a:pt x="1055" y="1465"/>
                    <a:pt x="1102" y="1450"/>
                  </a:cubicBezTo>
                  <a:cubicBezTo>
                    <a:pt x="1133" y="1419"/>
                    <a:pt x="1164" y="1403"/>
                    <a:pt x="1195" y="1388"/>
                  </a:cubicBezTo>
                  <a:cubicBezTo>
                    <a:pt x="1257" y="1341"/>
                    <a:pt x="1319" y="1295"/>
                    <a:pt x="1350" y="1233"/>
                  </a:cubicBezTo>
                  <a:cubicBezTo>
                    <a:pt x="1397" y="1171"/>
                    <a:pt x="1428" y="1093"/>
                    <a:pt x="1443" y="1015"/>
                  </a:cubicBezTo>
                  <a:cubicBezTo>
                    <a:pt x="1474" y="938"/>
                    <a:pt x="1490" y="891"/>
                    <a:pt x="1505" y="814"/>
                  </a:cubicBezTo>
                  <a:lnTo>
                    <a:pt x="1505" y="597"/>
                  </a:lnTo>
                  <a:cubicBezTo>
                    <a:pt x="1505" y="550"/>
                    <a:pt x="1490" y="519"/>
                    <a:pt x="1490" y="473"/>
                  </a:cubicBezTo>
                  <a:cubicBezTo>
                    <a:pt x="1459" y="442"/>
                    <a:pt x="1443" y="395"/>
                    <a:pt x="1428" y="380"/>
                  </a:cubicBezTo>
                  <a:cubicBezTo>
                    <a:pt x="1412" y="364"/>
                    <a:pt x="1412" y="318"/>
                    <a:pt x="1381" y="302"/>
                  </a:cubicBezTo>
                  <a:cubicBezTo>
                    <a:pt x="1366" y="287"/>
                    <a:pt x="1350" y="240"/>
                    <a:pt x="1335" y="224"/>
                  </a:cubicBezTo>
                  <a:cubicBezTo>
                    <a:pt x="1304" y="209"/>
                    <a:pt x="1288" y="162"/>
                    <a:pt x="1257" y="147"/>
                  </a:cubicBezTo>
                  <a:cubicBezTo>
                    <a:pt x="1226" y="131"/>
                    <a:pt x="1195" y="116"/>
                    <a:pt x="1179" y="85"/>
                  </a:cubicBezTo>
                  <a:cubicBezTo>
                    <a:pt x="1117" y="54"/>
                    <a:pt x="1040" y="38"/>
                    <a:pt x="962" y="7"/>
                  </a:cubicBezTo>
                  <a:cubicBezTo>
                    <a:pt x="931" y="7"/>
                    <a:pt x="914" y="0"/>
                    <a:pt x="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3460350" y="4389175"/>
              <a:ext cx="25" cy="25"/>
            </a:xfrm>
            <a:custGeom>
              <a:rect b="b" l="l" r="r" t="t"/>
              <a:pathLst>
                <a:path extrusionOk="0" h="1" w="1">
                  <a:moveTo>
                    <a:pt x="1" y="1"/>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a:off x="3460350" y="4370175"/>
              <a:ext cx="41900" cy="42300"/>
            </a:xfrm>
            <a:custGeom>
              <a:rect b="b" l="l" r="r" t="t"/>
              <a:pathLst>
                <a:path extrusionOk="0" h="1692" w="1676">
                  <a:moveTo>
                    <a:pt x="776" y="1"/>
                  </a:moveTo>
                  <a:cubicBezTo>
                    <a:pt x="761" y="1"/>
                    <a:pt x="714" y="1"/>
                    <a:pt x="699" y="32"/>
                  </a:cubicBezTo>
                  <a:cubicBezTo>
                    <a:pt x="668" y="32"/>
                    <a:pt x="637" y="47"/>
                    <a:pt x="621" y="63"/>
                  </a:cubicBezTo>
                  <a:cubicBezTo>
                    <a:pt x="606" y="63"/>
                    <a:pt x="590" y="78"/>
                    <a:pt x="559" y="78"/>
                  </a:cubicBezTo>
                  <a:lnTo>
                    <a:pt x="451" y="140"/>
                  </a:lnTo>
                  <a:cubicBezTo>
                    <a:pt x="389" y="187"/>
                    <a:pt x="358" y="218"/>
                    <a:pt x="296" y="264"/>
                  </a:cubicBezTo>
                  <a:cubicBezTo>
                    <a:pt x="249" y="295"/>
                    <a:pt x="202" y="357"/>
                    <a:pt x="171" y="419"/>
                  </a:cubicBezTo>
                  <a:cubicBezTo>
                    <a:pt x="140" y="466"/>
                    <a:pt x="125" y="528"/>
                    <a:pt x="78" y="590"/>
                  </a:cubicBezTo>
                  <a:cubicBezTo>
                    <a:pt x="63" y="652"/>
                    <a:pt x="16" y="699"/>
                    <a:pt x="16" y="761"/>
                  </a:cubicBezTo>
                  <a:cubicBezTo>
                    <a:pt x="16" y="776"/>
                    <a:pt x="16" y="807"/>
                    <a:pt x="1" y="823"/>
                  </a:cubicBezTo>
                  <a:lnTo>
                    <a:pt x="1" y="869"/>
                  </a:lnTo>
                  <a:lnTo>
                    <a:pt x="1" y="1009"/>
                  </a:lnTo>
                  <a:cubicBezTo>
                    <a:pt x="1" y="1055"/>
                    <a:pt x="16" y="1086"/>
                    <a:pt x="16" y="1148"/>
                  </a:cubicBezTo>
                  <a:cubicBezTo>
                    <a:pt x="16" y="1164"/>
                    <a:pt x="47" y="1195"/>
                    <a:pt x="47" y="1210"/>
                  </a:cubicBezTo>
                  <a:cubicBezTo>
                    <a:pt x="47" y="1226"/>
                    <a:pt x="63" y="1241"/>
                    <a:pt x="63" y="1257"/>
                  </a:cubicBezTo>
                  <a:cubicBezTo>
                    <a:pt x="78" y="1303"/>
                    <a:pt x="78" y="1319"/>
                    <a:pt x="94" y="1365"/>
                  </a:cubicBezTo>
                  <a:cubicBezTo>
                    <a:pt x="125" y="1381"/>
                    <a:pt x="140" y="1412"/>
                    <a:pt x="156" y="1443"/>
                  </a:cubicBezTo>
                  <a:cubicBezTo>
                    <a:pt x="202" y="1490"/>
                    <a:pt x="233" y="1536"/>
                    <a:pt x="296" y="1583"/>
                  </a:cubicBezTo>
                  <a:lnTo>
                    <a:pt x="404" y="1629"/>
                  </a:lnTo>
                  <a:cubicBezTo>
                    <a:pt x="435" y="1629"/>
                    <a:pt x="466" y="1645"/>
                    <a:pt x="482" y="1645"/>
                  </a:cubicBezTo>
                  <a:cubicBezTo>
                    <a:pt x="528" y="1645"/>
                    <a:pt x="544" y="1676"/>
                    <a:pt x="590" y="1676"/>
                  </a:cubicBezTo>
                  <a:cubicBezTo>
                    <a:pt x="637" y="1676"/>
                    <a:pt x="699" y="1691"/>
                    <a:pt x="761" y="1691"/>
                  </a:cubicBezTo>
                  <a:lnTo>
                    <a:pt x="776" y="1691"/>
                  </a:lnTo>
                  <a:cubicBezTo>
                    <a:pt x="838" y="1691"/>
                    <a:pt x="900" y="1691"/>
                    <a:pt x="978" y="1676"/>
                  </a:cubicBezTo>
                  <a:cubicBezTo>
                    <a:pt x="1009" y="1676"/>
                    <a:pt x="1056" y="1645"/>
                    <a:pt x="1071" y="1645"/>
                  </a:cubicBezTo>
                  <a:cubicBezTo>
                    <a:pt x="1102" y="1645"/>
                    <a:pt x="1133" y="1629"/>
                    <a:pt x="1164" y="1614"/>
                  </a:cubicBezTo>
                  <a:cubicBezTo>
                    <a:pt x="1211" y="1598"/>
                    <a:pt x="1226" y="1567"/>
                    <a:pt x="1257" y="1552"/>
                  </a:cubicBezTo>
                  <a:cubicBezTo>
                    <a:pt x="1288" y="1536"/>
                    <a:pt x="1319" y="1521"/>
                    <a:pt x="1335" y="1505"/>
                  </a:cubicBezTo>
                  <a:cubicBezTo>
                    <a:pt x="1397" y="1458"/>
                    <a:pt x="1443" y="1427"/>
                    <a:pt x="1474" y="1365"/>
                  </a:cubicBezTo>
                  <a:cubicBezTo>
                    <a:pt x="1521" y="1303"/>
                    <a:pt x="1552" y="1257"/>
                    <a:pt x="1567" y="1210"/>
                  </a:cubicBezTo>
                  <a:cubicBezTo>
                    <a:pt x="1614" y="1148"/>
                    <a:pt x="1629" y="1086"/>
                    <a:pt x="1645" y="1009"/>
                  </a:cubicBezTo>
                  <a:cubicBezTo>
                    <a:pt x="1676" y="962"/>
                    <a:pt x="1676" y="900"/>
                    <a:pt x="1676" y="823"/>
                  </a:cubicBezTo>
                  <a:lnTo>
                    <a:pt x="1676" y="652"/>
                  </a:lnTo>
                  <a:cubicBezTo>
                    <a:pt x="1614" y="652"/>
                    <a:pt x="1598" y="605"/>
                    <a:pt x="1598" y="574"/>
                  </a:cubicBezTo>
                  <a:cubicBezTo>
                    <a:pt x="1598" y="528"/>
                    <a:pt x="1567" y="512"/>
                    <a:pt x="1552" y="466"/>
                  </a:cubicBezTo>
                  <a:cubicBezTo>
                    <a:pt x="1536" y="435"/>
                    <a:pt x="1536" y="419"/>
                    <a:pt x="1505" y="388"/>
                  </a:cubicBezTo>
                  <a:cubicBezTo>
                    <a:pt x="1490" y="373"/>
                    <a:pt x="1474" y="342"/>
                    <a:pt x="1459" y="311"/>
                  </a:cubicBezTo>
                  <a:cubicBezTo>
                    <a:pt x="1412" y="280"/>
                    <a:pt x="1381" y="233"/>
                    <a:pt x="1319" y="202"/>
                  </a:cubicBezTo>
                  <a:lnTo>
                    <a:pt x="1257" y="140"/>
                  </a:lnTo>
                  <a:cubicBezTo>
                    <a:pt x="1242" y="125"/>
                    <a:pt x="1226" y="109"/>
                    <a:pt x="1211" y="109"/>
                  </a:cubicBezTo>
                  <a:cubicBezTo>
                    <a:pt x="1149" y="63"/>
                    <a:pt x="1102" y="47"/>
                    <a:pt x="1056" y="32"/>
                  </a:cubicBezTo>
                  <a:cubicBezTo>
                    <a:pt x="993" y="1"/>
                    <a:pt x="931" y="1"/>
                    <a:pt x="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3402200" y="4443850"/>
              <a:ext cx="25" cy="25"/>
            </a:xfrm>
            <a:custGeom>
              <a:rect b="b" l="l" r="r" t="t"/>
              <a:pathLst>
                <a:path extrusionOk="0" h="1" w="1">
                  <a:moveTo>
                    <a:pt x="0" y="0"/>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3394450" y="4402750"/>
              <a:ext cx="46925" cy="45775"/>
            </a:xfrm>
            <a:custGeom>
              <a:rect b="b" l="l" r="r" t="t"/>
              <a:pathLst>
                <a:path extrusionOk="0" h="1831" w="1877">
                  <a:moveTo>
                    <a:pt x="962" y="0"/>
                  </a:moveTo>
                  <a:cubicBezTo>
                    <a:pt x="853" y="0"/>
                    <a:pt x="714" y="62"/>
                    <a:pt x="621" y="124"/>
                  </a:cubicBezTo>
                  <a:cubicBezTo>
                    <a:pt x="605" y="140"/>
                    <a:pt x="559" y="155"/>
                    <a:pt x="543" y="171"/>
                  </a:cubicBezTo>
                  <a:lnTo>
                    <a:pt x="528" y="202"/>
                  </a:lnTo>
                  <a:lnTo>
                    <a:pt x="497" y="218"/>
                  </a:lnTo>
                  <a:cubicBezTo>
                    <a:pt x="481" y="233"/>
                    <a:pt x="466" y="249"/>
                    <a:pt x="434" y="280"/>
                  </a:cubicBezTo>
                  <a:cubicBezTo>
                    <a:pt x="403" y="295"/>
                    <a:pt x="388" y="311"/>
                    <a:pt x="357" y="326"/>
                  </a:cubicBezTo>
                  <a:lnTo>
                    <a:pt x="295" y="388"/>
                  </a:lnTo>
                  <a:cubicBezTo>
                    <a:pt x="248" y="419"/>
                    <a:pt x="217" y="481"/>
                    <a:pt x="171" y="543"/>
                  </a:cubicBezTo>
                  <a:cubicBezTo>
                    <a:pt x="124" y="636"/>
                    <a:pt x="62" y="760"/>
                    <a:pt x="16" y="869"/>
                  </a:cubicBezTo>
                  <a:cubicBezTo>
                    <a:pt x="0" y="931"/>
                    <a:pt x="0" y="1009"/>
                    <a:pt x="0" y="1071"/>
                  </a:cubicBezTo>
                  <a:cubicBezTo>
                    <a:pt x="0" y="1117"/>
                    <a:pt x="16" y="1164"/>
                    <a:pt x="47" y="1195"/>
                  </a:cubicBezTo>
                  <a:cubicBezTo>
                    <a:pt x="62" y="1241"/>
                    <a:pt x="62" y="1257"/>
                    <a:pt x="78" y="1303"/>
                  </a:cubicBezTo>
                  <a:cubicBezTo>
                    <a:pt x="93" y="1350"/>
                    <a:pt x="140" y="1412"/>
                    <a:pt x="171" y="1458"/>
                  </a:cubicBezTo>
                  <a:cubicBezTo>
                    <a:pt x="217" y="1505"/>
                    <a:pt x="248" y="1551"/>
                    <a:pt x="295" y="1582"/>
                  </a:cubicBezTo>
                  <a:lnTo>
                    <a:pt x="310" y="1613"/>
                  </a:lnTo>
                  <a:cubicBezTo>
                    <a:pt x="357" y="1644"/>
                    <a:pt x="388" y="1660"/>
                    <a:pt x="434" y="1706"/>
                  </a:cubicBezTo>
                  <a:cubicBezTo>
                    <a:pt x="481" y="1753"/>
                    <a:pt x="543" y="1768"/>
                    <a:pt x="605" y="1784"/>
                  </a:cubicBezTo>
                  <a:cubicBezTo>
                    <a:pt x="667" y="1800"/>
                    <a:pt x="714" y="1831"/>
                    <a:pt x="791" y="1831"/>
                  </a:cubicBezTo>
                  <a:lnTo>
                    <a:pt x="977" y="1831"/>
                  </a:lnTo>
                  <a:cubicBezTo>
                    <a:pt x="1024" y="1831"/>
                    <a:pt x="1086" y="1831"/>
                    <a:pt x="1163" y="1800"/>
                  </a:cubicBezTo>
                  <a:lnTo>
                    <a:pt x="1334" y="1753"/>
                  </a:lnTo>
                  <a:cubicBezTo>
                    <a:pt x="1396" y="1722"/>
                    <a:pt x="1458" y="1691"/>
                    <a:pt x="1489" y="1644"/>
                  </a:cubicBezTo>
                  <a:cubicBezTo>
                    <a:pt x="1551" y="1613"/>
                    <a:pt x="1598" y="1567"/>
                    <a:pt x="1629" y="1536"/>
                  </a:cubicBezTo>
                  <a:cubicBezTo>
                    <a:pt x="1644" y="1505"/>
                    <a:pt x="1675" y="1474"/>
                    <a:pt x="1691" y="1458"/>
                  </a:cubicBezTo>
                  <a:cubicBezTo>
                    <a:pt x="1706" y="1443"/>
                    <a:pt x="1722" y="1396"/>
                    <a:pt x="1753" y="1381"/>
                  </a:cubicBezTo>
                  <a:cubicBezTo>
                    <a:pt x="1784" y="1319"/>
                    <a:pt x="1799" y="1257"/>
                    <a:pt x="1830" y="1210"/>
                  </a:cubicBezTo>
                  <a:lnTo>
                    <a:pt x="1877" y="1024"/>
                  </a:lnTo>
                  <a:lnTo>
                    <a:pt x="1877" y="853"/>
                  </a:lnTo>
                  <a:cubicBezTo>
                    <a:pt x="1877" y="791"/>
                    <a:pt x="1877" y="745"/>
                    <a:pt x="1861" y="667"/>
                  </a:cubicBezTo>
                  <a:cubicBezTo>
                    <a:pt x="1846" y="590"/>
                    <a:pt x="1784" y="466"/>
                    <a:pt x="1706" y="373"/>
                  </a:cubicBezTo>
                  <a:cubicBezTo>
                    <a:pt x="1660" y="326"/>
                    <a:pt x="1629" y="280"/>
                    <a:pt x="1598" y="233"/>
                  </a:cubicBezTo>
                  <a:cubicBezTo>
                    <a:pt x="1551" y="187"/>
                    <a:pt x="1489" y="155"/>
                    <a:pt x="1443" y="140"/>
                  </a:cubicBezTo>
                  <a:lnTo>
                    <a:pt x="1319" y="78"/>
                  </a:lnTo>
                  <a:lnTo>
                    <a:pt x="1210" y="16"/>
                  </a:lnTo>
                  <a:cubicBezTo>
                    <a:pt x="1163" y="0"/>
                    <a:pt x="1132" y="0"/>
                    <a:pt x="1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3504550" y="4398100"/>
              <a:ext cx="38425" cy="36850"/>
            </a:xfrm>
            <a:custGeom>
              <a:rect b="b" l="l" r="r" t="t"/>
              <a:pathLst>
                <a:path extrusionOk="0" h="1474" w="1537">
                  <a:moveTo>
                    <a:pt x="869" y="0"/>
                  </a:moveTo>
                  <a:cubicBezTo>
                    <a:pt x="823" y="0"/>
                    <a:pt x="792" y="16"/>
                    <a:pt x="745" y="16"/>
                  </a:cubicBezTo>
                  <a:lnTo>
                    <a:pt x="652" y="16"/>
                  </a:lnTo>
                  <a:cubicBezTo>
                    <a:pt x="575" y="16"/>
                    <a:pt x="497" y="47"/>
                    <a:pt x="435" y="93"/>
                  </a:cubicBezTo>
                  <a:cubicBezTo>
                    <a:pt x="404" y="109"/>
                    <a:pt x="358" y="109"/>
                    <a:pt x="327" y="124"/>
                  </a:cubicBezTo>
                  <a:cubicBezTo>
                    <a:pt x="265" y="155"/>
                    <a:pt x="234" y="186"/>
                    <a:pt x="187" y="233"/>
                  </a:cubicBezTo>
                  <a:cubicBezTo>
                    <a:pt x="172" y="248"/>
                    <a:pt x="125" y="279"/>
                    <a:pt x="110" y="326"/>
                  </a:cubicBezTo>
                  <a:lnTo>
                    <a:pt x="47" y="435"/>
                  </a:lnTo>
                  <a:cubicBezTo>
                    <a:pt x="32" y="481"/>
                    <a:pt x="32" y="512"/>
                    <a:pt x="16" y="574"/>
                  </a:cubicBezTo>
                  <a:cubicBezTo>
                    <a:pt x="1" y="652"/>
                    <a:pt x="1" y="745"/>
                    <a:pt x="1" y="822"/>
                  </a:cubicBezTo>
                  <a:cubicBezTo>
                    <a:pt x="1" y="869"/>
                    <a:pt x="1" y="931"/>
                    <a:pt x="16" y="962"/>
                  </a:cubicBezTo>
                  <a:cubicBezTo>
                    <a:pt x="32" y="1008"/>
                    <a:pt x="32" y="1039"/>
                    <a:pt x="47" y="1086"/>
                  </a:cubicBezTo>
                  <a:cubicBezTo>
                    <a:pt x="78" y="1132"/>
                    <a:pt x="110" y="1195"/>
                    <a:pt x="172" y="1257"/>
                  </a:cubicBezTo>
                  <a:cubicBezTo>
                    <a:pt x="218" y="1272"/>
                    <a:pt x="249" y="1319"/>
                    <a:pt x="296" y="1334"/>
                  </a:cubicBezTo>
                  <a:cubicBezTo>
                    <a:pt x="358" y="1365"/>
                    <a:pt x="435" y="1412"/>
                    <a:pt x="528" y="1427"/>
                  </a:cubicBezTo>
                  <a:cubicBezTo>
                    <a:pt x="606" y="1443"/>
                    <a:pt x="699" y="1474"/>
                    <a:pt x="776" y="1474"/>
                  </a:cubicBezTo>
                  <a:cubicBezTo>
                    <a:pt x="807" y="1474"/>
                    <a:pt x="869" y="1474"/>
                    <a:pt x="916" y="1443"/>
                  </a:cubicBezTo>
                  <a:cubicBezTo>
                    <a:pt x="947" y="1427"/>
                    <a:pt x="994" y="1427"/>
                    <a:pt x="1025" y="1412"/>
                  </a:cubicBezTo>
                  <a:cubicBezTo>
                    <a:pt x="1102" y="1365"/>
                    <a:pt x="1180" y="1334"/>
                    <a:pt x="1242" y="1288"/>
                  </a:cubicBezTo>
                  <a:cubicBezTo>
                    <a:pt x="1304" y="1257"/>
                    <a:pt x="1335" y="1195"/>
                    <a:pt x="1397" y="1132"/>
                  </a:cubicBezTo>
                  <a:cubicBezTo>
                    <a:pt x="1428" y="1086"/>
                    <a:pt x="1474" y="1008"/>
                    <a:pt x="1490" y="931"/>
                  </a:cubicBezTo>
                  <a:cubicBezTo>
                    <a:pt x="1505" y="853"/>
                    <a:pt x="1536" y="791"/>
                    <a:pt x="1536" y="714"/>
                  </a:cubicBezTo>
                  <a:cubicBezTo>
                    <a:pt x="1536" y="636"/>
                    <a:pt x="1536" y="559"/>
                    <a:pt x="1505" y="497"/>
                  </a:cubicBezTo>
                  <a:cubicBezTo>
                    <a:pt x="1459" y="419"/>
                    <a:pt x="1459" y="388"/>
                    <a:pt x="1428" y="341"/>
                  </a:cubicBezTo>
                  <a:lnTo>
                    <a:pt x="1381" y="217"/>
                  </a:lnTo>
                  <a:cubicBezTo>
                    <a:pt x="1350" y="186"/>
                    <a:pt x="1319" y="171"/>
                    <a:pt x="1304" y="124"/>
                  </a:cubicBezTo>
                  <a:cubicBezTo>
                    <a:pt x="1257" y="109"/>
                    <a:pt x="1242" y="78"/>
                    <a:pt x="1195" y="47"/>
                  </a:cubicBezTo>
                  <a:cubicBezTo>
                    <a:pt x="1149" y="16"/>
                    <a:pt x="1071" y="0"/>
                    <a:pt x="9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3522400" y="4398475"/>
              <a:ext cx="400" cy="25"/>
            </a:xfrm>
            <a:custGeom>
              <a:rect b="b" l="l" r="r" t="t"/>
              <a:pathLst>
                <a:path extrusionOk="0" h="1" w="16">
                  <a:moveTo>
                    <a:pt x="0" y="1"/>
                  </a:moveTo>
                  <a:lnTo>
                    <a:pt x="0" y="1"/>
                  </a:lnTo>
                  <a:cubicBezTo>
                    <a:pt x="16" y="1"/>
                    <a:pt x="16" y="1"/>
                    <a:pt x="0" y="1"/>
                  </a:cubicBezTo>
                  <a:cubicBezTo>
                    <a:pt x="16" y="1"/>
                    <a:pt x="16"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3535200" y="4429900"/>
              <a:ext cx="25" cy="25"/>
            </a:xfrm>
            <a:custGeom>
              <a:rect b="b" l="l" r="r" t="t"/>
              <a:pathLst>
                <a:path extrusionOk="0" h="1" w="1">
                  <a:moveTo>
                    <a:pt x="0" y="0"/>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a:off x="3535200" y="4429900"/>
              <a:ext cx="25" cy="25"/>
            </a:xfrm>
            <a:custGeom>
              <a:rect b="b" l="l" r="r" t="t"/>
              <a:pathLst>
                <a:path extrusionOk="0" h="1" w="1">
                  <a:moveTo>
                    <a:pt x="0" y="0"/>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4"/>
            <p:cNvSpPr/>
            <p:nvPr/>
          </p:nvSpPr>
          <p:spPr>
            <a:xfrm>
              <a:off x="3515425" y="4340700"/>
              <a:ext cx="40350" cy="42675"/>
            </a:xfrm>
            <a:custGeom>
              <a:rect b="b" l="l" r="r" t="t"/>
              <a:pathLst>
                <a:path extrusionOk="0" h="1707" w="1614">
                  <a:moveTo>
                    <a:pt x="822" y="1"/>
                  </a:moveTo>
                  <a:cubicBezTo>
                    <a:pt x="652" y="1"/>
                    <a:pt x="497" y="63"/>
                    <a:pt x="357" y="171"/>
                  </a:cubicBezTo>
                  <a:lnTo>
                    <a:pt x="295" y="234"/>
                  </a:lnTo>
                  <a:lnTo>
                    <a:pt x="248" y="296"/>
                  </a:lnTo>
                  <a:cubicBezTo>
                    <a:pt x="202" y="327"/>
                    <a:pt x="186" y="373"/>
                    <a:pt x="140" y="404"/>
                  </a:cubicBezTo>
                  <a:cubicBezTo>
                    <a:pt x="93" y="482"/>
                    <a:pt x="47" y="575"/>
                    <a:pt x="31" y="683"/>
                  </a:cubicBezTo>
                  <a:cubicBezTo>
                    <a:pt x="0" y="761"/>
                    <a:pt x="0" y="838"/>
                    <a:pt x="0" y="916"/>
                  </a:cubicBezTo>
                  <a:cubicBezTo>
                    <a:pt x="0" y="993"/>
                    <a:pt x="31" y="1087"/>
                    <a:pt x="47" y="1164"/>
                  </a:cubicBezTo>
                  <a:cubicBezTo>
                    <a:pt x="62" y="1242"/>
                    <a:pt x="109" y="1319"/>
                    <a:pt x="171" y="1381"/>
                  </a:cubicBezTo>
                  <a:cubicBezTo>
                    <a:pt x="186" y="1412"/>
                    <a:pt x="202" y="1428"/>
                    <a:pt x="248" y="1474"/>
                  </a:cubicBezTo>
                  <a:cubicBezTo>
                    <a:pt x="264" y="1490"/>
                    <a:pt x="295" y="1536"/>
                    <a:pt x="341" y="1552"/>
                  </a:cubicBezTo>
                  <a:cubicBezTo>
                    <a:pt x="372" y="1567"/>
                    <a:pt x="388" y="1598"/>
                    <a:pt x="434" y="1614"/>
                  </a:cubicBezTo>
                  <a:cubicBezTo>
                    <a:pt x="481" y="1629"/>
                    <a:pt x="497" y="1645"/>
                    <a:pt x="528" y="1660"/>
                  </a:cubicBezTo>
                  <a:cubicBezTo>
                    <a:pt x="605" y="1707"/>
                    <a:pt x="667" y="1707"/>
                    <a:pt x="745" y="1707"/>
                  </a:cubicBezTo>
                  <a:lnTo>
                    <a:pt x="760" y="1707"/>
                  </a:lnTo>
                  <a:cubicBezTo>
                    <a:pt x="822" y="1707"/>
                    <a:pt x="884" y="1707"/>
                    <a:pt x="946" y="1691"/>
                  </a:cubicBezTo>
                  <a:cubicBezTo>
                    <a:pt x="977" y="1691"/>
                    <a:pt x="1024" y="1660"/>
                    <a:pt x="1039" y="1645"/>
                  </a:cubicBezTo>
                  <a:lnTo>
                    <a:pt x="1148" y="1583"/>
                  </a:lnTo>
                  <a:cubicBezTo>
                    <a:pt x="1210" y="1552"/>
                    <a:pt x="1272" y="1505"/>
                    <a:pt x="1334" y="1459"/>
                  </a:cubicBezTo>
                  <a:cubicBezTo>
                    <a:pt x="1381" y="1397"/>
                    <a:pt x="1443" y="1335"/>
                    <a:pt x="1458" y="1257"/>
                  </a:cubicBezTo>
                  <a:cubicBezTo>
                    <a:pt x="1505" y="1180"/>
                    <a:pt x="1520" y="1118"/>
                    <a:pt x="1536" y="1040"/>
                  </a:cubicBezTo>
                  <a:cubicBezTo>
                    <a:pt x="1536" y="1009"/>
                    <a:pt x="1567" y="962"/>
                    <a:pt x="1567" y="931"/>
                  </a:cubicBezTo>
                  <a:cubicBezTo>
                    <a:pt x="1613" y="916"/>
                    <a:pt x="1613" y="869"/>
                    <a:pt x="1613" y="838"/>
                  </a:cubicBezTo>
                  <a:cubicBezTo>
                    <a:pt x="1613" y="776"/>
                    <a:pt x="1613" y="714"/>
                    <a:pt x="1598" y="683"/>
                  </a:cubicBezTo>
                  <a:cubicBezTo>
                    <a:pt x="1598" y="637"/>
                    <a:pt x="1598" y="621"/>
                    <a:pt x="1582" y="590"/>
                  </a:cubicBezTo>
                  <a:cubicBezTo>
                    <a:pt x="1582" y="559"/>
                    <a:pt x="1582" y="544"/>
                    <a:pt x="1551" y="528"/>
                  </a:cubicBezTo>
                  <a:cubicBezTo>
                    <a:pt x="1551" y="513"/>
                    <a:pt x="1536" y="482"/>
                    <a:pt x="1536" y="466"/>
                  </a:cubicBezTo>
                  <a:cubicBezTo>
                    <a:pt x="1520" y="451"/>
                    <a:pt x="1520" y="404"/>
                    <a:pt x="1505" y="389"/>
                  </a:cubicBezTo>
                  <a:cubicBezTo>
                    <a:pt x="1474" y="358"/>
                    <a:pt x="1458" y="327"/>
                    <a:pt x="1443" y="296"/>
                  </a:cubicBezTo>
                  <a:cubicBezTo>
                    <a:pt x="1396" y="234"/>
                    <a:pt x="1350" y="202"/>
                    <a:pt x="1288" y="171"/>
                  </a:cubicBezTo>
                  <a:lnTo>
                    <a:pt x="1272" y="156"/>
                  </a:lnTo>
                  <a:cubicBezTo>
                    <a:pt x="1210" y="125"/>
                    <a:pt x="1132" y="78"/>
                    <a:pt x="1055" y="47"/>
                  </a:cubicBezTo>
                  <a:cubicBezTo>
                    <a:pt x="977" y="16"/>
                    <a:pt x="900" y="1"/>
                    <a:pt x="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3524325" y="4344575"/>
              <a:ext cx="25" cy="425"/>
            </a:xfrm>
            <a:custGeom>
              <a:rect b="b" l="l" r="r" t="t"/>
              <a:pathLst>
                <a:path extrusionOk="0" h="17" w="1">
                  <a:moveTo>
                    <a:pt x="1" y="16"/>
                  </a:moveTo>
                  <a:lnTo>
                    <a:pt x="1" y="16"/>
                  </a:lnTo>
                  <a:cubicBezTo>
                    <a:pt x="1" y="16"/>
                    <a:pt x="1" y="1"/>
                    <a:pt x="1" y="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a:off x="3449500" y="4447350"/>
              <a:ext cx="38025" cy="36450"/>
            </a:xfrm>
            <a:custGeom>
              <a:rect b="b" l="l" r="r" t="t"/>
              <a:pathLst>
                <a:path extrusionOk="0" h="1458" w="1521">
                  <a:moveTo>
                    <a:pt x="574" y="0"/>
                  </a:moveTo>
                  <a:cubicBezTo>
                    <a:pt x="528" y="0"/>
                    <a:pt x="512" y="16"/>
                    <a:pt x="466" y="16"/>
                  </a:cubicBezTo>
                  <a:cubicBezTo>
                    <a:pt x="450" y="16"/>
                    <a:pt x="435" y="47"/>
                    <a:pt x="419" y="47"/>
                  </a:cubicBezTo>
                  <a:cubicBezTo>
                    <a:pt x="388" y="47"/>
                    <a:pt x="373" y="62"/>
                    <a:pt x="373" y="62"/>
                  </a:cubicBezTo>
                  <a:cubicBezTo>
                    <a:pt x="342" y="78"/>
                    <a:pt x="311" y="93"/>
                    <a:pt x="280" y="109"/>
                  </a:cubicBezTo>
                  <a:cubicBezTo>
                    <a:pt x="218" y="155"/>
                    <a:pt x="187" y="217"/>
                    <a:pt x="140" y="264"/>
                  </a:cubicBezTo>
                  <a:cubicBezTo>
                    <a:pt x="78" y="341"/>
                    <a:pt x="47" y="419"/>
                    <a:pt x="32" y="496"/>
                  </a:cubicBezTo>
                  <a:cubicBezTo>
                    <a:pt x="1" y="543"/>
                    <a:pt x="1" y="574"/>
                    <a:pt x="1" y="636"/>
                  </a:cubicBezTo>
                  <a:lnTo>
                    <a:pt x="1" y="775"/>
                  </a:lnTo>
                  <a:cubicBezTo>
                    <a:pt x="1" y="838"/>
                    <a:pt x="32" y="915"/>
                    <a:pt x="63" y="977"/>
                  </a:cubicBezTo>
                  <a:lnTo>
                    <a:pt x="125" y="1086"/>
                  </a:lnTo>
                  <a:cubicBezTo>
                    <a:pt x="156" y="1163"/>
                    <a:pt x="218" y="1225"/>
                    <a:pt x="280" y="1287"/>
                  </a:cubicBezTo>
                  <a:cubicBezTo>
                    <a:pt x="342" y="1334"/>
                    <a:pt x="419" y="1380"/>
                    <a:pt x="497" y="1411"/>
                  </a:cubicBezTo>
                  <a:cubicBezTo>
                    <a:pt x="574" y="1442"/>
                    <a:pt x="652" y="1458"/>
                    <a:pt x="730" y="1458"/>
                  </a:cubicBezTo>
                  <a:lnTo>
                    <a:pt x="745" y="1458"/>
                  </a:lnTo>
                  <a:cubicBezTo>
                    <a:pt x="838" y="1458"/>
                    <a:pt x="916" y="1442"/>
                    <a:pt x="993" y="1411"/>
                  </a:cubicBezTo>
                  <a:cubicBezTo>
                    <a:pt x="1071" y="1380"/>
                    <a:pt x="1148" y="1334"/>
                    <a:pt x="1210" y="1287"/>
                  </a:cubicBezTo>
                  <a:lnTo>
                    <a:pt x="1381" y="1101"/>
                  </a:lnTo>
                  <a:cubicBezTo>
                    <a:pt x="1396" y="1070"/>
                    <a:pt x="1443" y="1024"/>
                    <a:pt x="1443" y="993"/>
                  </a:cubicBezTo>
                  <a:cubicBezTo>
                    <a:pt x="1458" y="946"/>
                    <a:pt x="1474" y="915"/>
                    <a:pt x="1474" y="869"/>
                  </a:cubicBezTo>
                  <a:cubicBezTo>
                    <a:pt x="1505" y="791"/>
                    <a:pt x="1521" y="698"/>
                    <a:pt x="1505" y="605"/>
                  </a:cubicBezTo>
                  <a:cubicBezTo>
                    <a:pt x="1490" y="543"/>
                    <a:pt x="1458" y="496"/>
                    <a:pt x="1458" y="465"/>
                  </a:cubicBezTo>
                  <a:cubicBezTo>
                    <a:pt x="1443" y="434"/>
                    <a:pt x="1443" y="403"/>
                    <a:pt x="1427" y="372"/>
                  </a:cubicBezTo>
                  <a:lnTo>
                    <a:pt x="1365" y="248"/>
                  </a:lnTo>
                  <a:cubicBezTo>
                    <a:pt x="1350" y="217"/>
                    <a:pt x="1303" y="171"/>
                    <a:pt x="1288" y="155"/>
                  </a:cubicBezTo>
                  <a:cubicBezTo>
                    <a:pt x="1226" y="93"/>
                    <a:pt x="1148" y="62"/>
                    <a:pt x="1102" y="47"/>
                  </a:cubicBezTo>
                  <a:cubicBezTo>
                    <a:pt x="1024" y="16"/>
                    <a:pt x="947" y="0"/>
                    <a:pt x="8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a:off x="3366925" y="4450825"/>
              <a:ext cx="39950" cy="39575"/>
            </a:xfrm>
            <a:custGeom>
              <a:rect b="b" l="l" r="r" t="t"/>
              <a:pathLst>
                <a:path extrusionOk="0" h="1583" w="1598">
                  <a:moveTo>
                    <a:pt x="729" y="1"/>
                  </a:moveTo>
                  <a:lnTo>
                    <a:pt x="496" y="47"/>
                  </a:lnTo>
                  <a:cubicBezTo>
                    <a:pt x="419" y="94"/>
                    <a:pt x="372" y="125"/>
                    <a:pt x="295" y="187"/>
                  </a:cubicBezTo>
                  <a:lnTo>
                    <a:pt x="248" y="233"/>
                  </a:lnTo>
                  <a:lnTo>
                    <a:pt x="233" y="249"/>
                  </a:lnTo>
                  <a:lnTo>
                    <a:pt x="186" y="295"/>
                  </a:lnTo>
                  <a:cubicBezTo>
                    <a:pt x="124" y="342"/>
                    <a:pt x="93" y="419"/>
                    <a:pt x="47" y="497"/>
                  </a:cubicBezTo>
                  <a:cubicBezTo>
                    <a:pt x="31" y="543"/>
                    <a:pt x="16" y="574"/>
                    <a:pt x="16" y="621"/>
                  </a:cubicBezTo>
                  <a:cubicBezTo>
                    <a:pt x="16" y="636"/>
                    <a:pt x="0" y="652"/>
                    <a:pt x="0" y="683"/>
                  </a:cubicBezTo>
                  <a:lnTo>
                    <a:pt x="0" y="730"/>
                  </a:lnTo>
                  <a:lnTo>
                    <a:pt x="0" y="854"/>
                  </a:lnTo>
                  <a:cubicBezTo>
                    <a:pt x="0" y="885"/>
                    <a:pt x="0" y="931"/>
                    <a:pt x="16" y="993"/>
                  </a:cubicBezTo>
                  <a:cubicBezTo>
                    <a:pt x="16" y="1024"/>
                    <a:pt x="31" y="1071"/>
                    <a:pt x="47" y="1102"/>
                  </a:cubicBezTo>
                  <a:lnTo>
                    <a:pt x="109" y="1226"/>
                  </a:lnTo>
                  <a:cubicBezTo>
                    <a:pt x="155" y="1272"/>
                    <a:pt x="202" y="1334"/>
                    <a:pt x="264" y="1396"/>
                  </a:cubicBezTo>
                  <a:cubicBezTo>
                    <a:pt x="310" y="1412"/>
                    <a:pt x="326" y="1458"/>
                    <a:pt x="357" y="1474"/>
                  </a:cubicBezTo>
                  <a:lnTo>
                    <a:pt x="481" y="1536"/>
                  </a:lnTo>
                  <a:cubicBezTo>
                    <a:pt x="512" y="1552"/>
                    <a:pt x="558" y="1552"/>
                    <a:pt x="589" y="1567"/>
                  </a:cubicBezTo>
                  <a:cubicBezTo>
                    <a:pt x="636" y="1567"/>
                    <a:pt x="667" y="1583"/>
                    <a:pt x="713" y="1583"/>
                  </a:cubicBezTo>
                  <a:lnTo>
                    <a:pt x="822" y="1583"/>
                  </a:lnTo>
                  <a:cubicBezTo>
                    <a:pt x="869" y="1583"/>
                    <a:pt x="900" y="1583"/>
                    <a:pt x="946" y="1567"/>
                  </a:cubicBezTo>
                  <a:cubicBezTo>
                    <a:pt x="977" y="1567"/>
                    <a:pt x="1024" y="1552"/>
                    <a:pt x="1055" y="1536"/>
                  </a:cubicBezTo>
                  <a:cubicBezTo>
                    <a:pt x="1101" y="1505"/>
                    <a:pt x="1132" y="1490"/>
                    <a:pt x="1163" y="1474"/>
                  </a:cubicBezTo>
                  <a:cubicBezTo>
                    <a:pt x="1241" y="1427"/>
                    <a:pt x="1287" y="1381"/>
                    <a:pt x="1349" y="1319"/>
                  </a:cubicBezTo>
                  <a:cubicBezTo>
                    <a:pt x="1365" y="1272"/>
                    <a:pt x="1411" y="1257"/>
                    <a:pt x="1427" y="1226"/>
                  </a:cubicBezTo>
                  <a:cubicBezTo>
                    <a:pt x="1442" y="1195"/>
                    <a:pt x="1473" y="1164"/>
                    <a:pt x="1489" y="1117"/>
                  </a:cubicBezTo>
                  <a:lnTo>
                    <a:pt x="1551" y="1009"/>
                  </a:lnTo>
                  <a:cubicBezTo>
                    <a:pt x="1567" y="962"/>
                    <a:pt x="1567" y="931"/>
                    <a:pt x="1582" y="885"/>
                  </a:cubicBezTo>
                  <a:cubicBezTo>
                    <a:pt x="1598" y="807"/>
                    <a:pt x="1598" y="730"/>
                    <a:pt x="1598" y="652"/>
                  </a:cubicBezTo>
                  <a:cubicBezTo>
                    <a:pt x="1598" y="574"/>
                    <a:pt x="1598" y="481"/>
                    <a:pt x="1567" y="404"/>
                  </a:cubicBezTo>
                  <a:cubicBezTo>
                    <a:pt x="1551" y="388"/>
                    <a:pt x="1504" y="342"/>
                    <a:pt x="1489" y="311"/>
                  </a:cubicBezTo>
                  <a:cubicBezTo>
                    <a:pt x="1473" y="264"/>
                    <a:pt x="1458" y="249"/>
                    <a:pt x="1411" y="218"/>
                  </a:cubicBezTo>
                  <a:cubicBezTo>
                    <a:pt x="1396" y="187"/>
                    <a:pt x="1380" y="156"/>
                    <a:pt x="1334" y="140"/>
                  </a:cubicBezTo>
                  <a:cubicBezTo>
                    <a:pt x="1303" y="109"/>
                    <a:pt x="1272" y="78"/>
                    <a:pt x="1241" y="63"/>
                  </a:cubicBezTo>
                  <a:cubicBezTo>
                    <a:pt x="1194" y="32"/>
                    <a:pt x="1163" y="16"/>
                    <a:pt x="1117" y="16"/>
                  </a:cubicBezTo>
                  <a:cubicBezTo>
                    <a:pt x="1101" y="16"/>
                    <a:pt x="1086" y="16"/>
                    <a:pt x="1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3300225" y="4368250"/>
              <a:ext cx="25" cy="25"/>
            </a:xfrm>
            <a:custGeom>
              <a:rect b="b" l="l" r="r" t="t"/>
              <a:pathLst>
                <a:path extrusionOk="0" h="1" w="1">
                  <a:moveTo>
                    <a:pt x="0" y="0"/>
                  </a:moveTo>
                  <a:lnTo>
                    <a:pt x="0" y="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a:off x="3267650" y="4332950"/>
              <a:ext cx="39975" cy="41125"/>
            </a:xfrm>
            <a:custGeom>
              <a:rect b="b" l="l" r="r" t="t"/>
              <a:pathLst>
                <a:path extrusionOk="0" h="1645" w="1599">
                  <a:moveTo>
                    <a:pt x="745" y="1"/>
                  </a:moveTo>
                  <a:cubicBezTo>
                    <a:pt x="714" y="1"/>
                    <a:pt x="668" y="1"/>
                    <a:pt x="652" y="16"/>
                  </a:cubicBezTo>
                  <a:cubicBezTo>
                    <a:pt x="636" y="16"/>
                    <a:pt x="621" y="16"/>
                    <a:pt x="590" y="32"/>
                  </a:cubicBezTo>
                  <a:cubicBezTo>
                    <a:pt x="574" y="32"/>
                    <a:pt x="559" y="63"/>
                    <a:pt x="543" y="63"/>
                  </a:cubicBezTo>
                  <a:cubicBezTo>
                    <a:pt x="497" y="63"/>
                    <a:pt x="466" y="78"/>
                    <a:pt x="435" y="94"/>
                  </a:cubicBezTo>
                  <a:cubicBezTo>
                    <a:pt x="404" y="125"/>
                    <a:pt x="342" y="140"/>
                    <a:pt x="326" y="171"/>
                  </a:cubicBezTo>
                  <a:cubicBezTo>
                    <a:pt x="280" y="218"/>
                    <a:pt x="249" y="233"/>
                    <a:pt x="202" y="280"/>
                  </a:cubicBezTo>
                  <a:cubicBezTo>
                    <a:pt x="187" y="295"/>
                    <a:pt x="171" y="311"/>
                    <a:pt x="171" y="326"/>
                  </a:cubicBezTo>
                  <a:cubicBezTo>
                    <a:pt x="156" y="373"/>
                    <a:pt x="125" y="388"/>
                    <a:pt x="109" y="419"/>
                  </a:cubicBezTo>
                  <a:cubicBezTo>
                    <a:pt x="94" y="466"/>
                    <a:pt x="78" y="497"/>
                    <a:pt x="47" y="528"/>
                  </a:cubicBezTo>
                  <a:cubicBezTo>
                    <a:pt x="16" y="606"/>
                    <a:pt x="1" y="683"/>
                    <a:pt x="1" y="761"/>
                  </a:cubicBezTo>
                  <a:lnTo>
                    <a:pt x="1" y="869"/>
                  </a:lnTo>
                  <a:cubicBezTo>
                    <a:pt x="1" y="931"/>
                    <a:pt x="1" y="993"/>
                    <a:pt x="16" y="1055"/>
                  </a:cubicBezTo>
                  <a:cubicBezTo>
                    <a:pt x="32" y="1133"/>
                    <a:pt x="78" y="1195"/>
                    <a:pt x="109" y="1257"/>
                  </a:cubicBezTo>
                  <a:cubicBezTo>
                    <a:pt x="156" y="1319"/>
                    <a:pt x="202" y="1397"/>
                    <a:pt x="249" y="1459"/>
                  </a:cubicBezTo>
                  <a:cubicBezTo>
                    <a:pt x="264" y="1490"/>
                    <a:pt x="311" y="1521"/>
                    <a:pt x="342" y="1536"/>
                  </a:cubicBezTo>
                  <a:lnTo>
                    <a:pt x="466" y="1583"/>
                  </a:lnTo>
                  <a:cubicBezTo>
                    <a:pt x="497" y="1614"/>
                    <a:pt x="543" y="1629"/>
                    <a:pt x="574" y="1629"/>
                  </a:cubicBezTo>
                  <a:cubicBezTo>
                    <a:pt x="621" y="1629"/>
                    <a:pt x="652" y="1645"/>
                    <a:pt x="699" y="1645"/>
                  </a:cubicBezTo>
                  <a:lnTo>
                    <a:pt x="776" y="1645"/>
                  </a:lnTo>
                  <a:cubicBezTo>
                    <a:pt x="823" y="1645"/>
                    <a:pt x="885" y="1645"/>
                    <a:pt x="947" y="1629"/>
                  </a:cubicBezTo>
                  <a:cubicBezTo>
                    <a:pt x="1024" y="1614"/>
                    <a:pt x="1102" y="1583"/>
                    <a:pt x="1164" y="1552"/>
                  </a:cubicBezTo>
                  <a:cubicBezTo>
                    <a:pt x="1195" y="1536"/>
                    <a:pt x="1241" y="1521"/>
                    <a:pt x="1257" y="1490"/>
                  </a:cubicBezTo>
                  <a:cubicBezTo>
                    <a:pt x="1288" y="1474"/>
                    <a:pt x="1319" y="1459"/>
                    <a:pt x="1334" y="1412"/>
                  </a:cubicBezTo>
                  <a:cubicBezTo>
                    <a:pt x="1396" y="1366"/>
                    <a:pt x="1443" y="1303"/>
                    <a:pt x="1490" y="1241"/>
                  </a:cubicBezTo>
                  <a:cubicBezTo>
                    <a:pt x="1552" y="1164"/>
                    <a:pt x="1567" y="1086"/>
                    <a:pt x="1583" y="993"/>
                  </a:cubicBezTo>
                  <a:cubicBezTo>
                    <a:pt x="1583" y="947"/>
                    <a:pt x="1598" y="916"/>
                    <a:pt x="1598" y="900"/>
                  </a:cubicBezTo>
                  <a:lnTo>
                    <a:pt x="1598" y="792"/>
                  </a:lnTo>
                  <a:cubicBezTo>
                    <a:pt x="1583" y="714"/>
                    <a:pt x="1567" y="668"/>
                    <a:pt x="1552" y="590"/>
                  </a:cubicBezTo>
                  <a:cubicBezTo>
                    <a:pt x="1521" y="528"/>
                    <a:pt x="1505" y="466"/>
                    <a:pt x="1474" y="404"/>
                  </a:cubicBezTo>
                  <a:cubicBezTo>
                    <a:pt x="1443" y="373"/>
                    <a:pt x="1427" y="357"/>
                    <a:pt x="1412" y="311"/>
                  </a:cubicBezTo>
                  <a:cubicBezTo>
                    <a:pt x="1396" y="295"/>
                    <a:pt x="1365" y="249"/>
                    <a:pt x="1350" y="233"/>
                  </a:cubicBezTo>
                  <a:cubicBezTo>
                    <a:pt x="1288" y="171"/>
                    <a:pt x="1241" y="140"/>
                    <a:pt x="1179" y="94"/>
                  </a:cubicBezTo>
                  <a:cubicBezTo>
                    <a:pt x="1133" y="78"/>
                    <a:pt x="1117" y="63"/>
                    <a:pt x="1086" y="63"/>
                  </a:cubicBezTo>
                  <a:cubicBezTo>
                    <a:pt x="1040" y="32"/>
                    <a:pt x="1024" y="32"/>
                    <a:pt x="978" y="16"/>
                  </a:cubicBezTo>
                  <a:cubicBezTo>
                    <a:pt x="900" y="1"/>
                    <a:pt x="823" y="1"/>
                    <a:pt x="7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4"/>
            <p:cNvSpPr/>
            <p:nvPr/>
          </p:nvSpPr>
          <p:spPr>
            <a:xfrm>
              <a:off x="3291700" y="4271025"/>
              <a:ext cx="40725" cy="41400"/>
            </a:xfrm>
            <a:custGeom>
              <a:rect b="b" l="l" r="r" t="t"/>
              <a:pathLst>
                <a:path extrusionOk="0" h="1656" w="1629">
                  <a:moveTo>
                    <a:pt x="876" y="0"/>
                  </a:moveTo>
                  <a:cubicBezTo>
                    <a:pt x="838" y="0"/>
                    <a:pt x="799" y="4"/>
                    <a:pt x="760" y="12"/>
                  </a:cubicBezTo>
                  <a:cubicBezTo>
                    <a:pt x="714" y="12"/>
                    <a:pt x="683" y="27"/>
                    <a:pt x="636" y="27"/>
                  </a:cubicBezTo>
                  <a:cubicBezTo>
                    <a:pt x="605" y="58"/>
                    <a:pt x="559" y="58"/>
                    <a:pt x="528" y="74"/>
                  </a:cubicBezTo>
                  <a:cubicBezTo>
                    <a:pt x="481" y="89"/>
                    <a:pt x="450" y="120"/>
                    <a:pt x="419" y="136"/>
                  </a:cubicBezTo>
                  <a:cubicBezTo>
                    <a:pt x="388" y="151"/>
                    <a:pt x="372" y="182"/>
                    <a:pt x="326" y="213"/>
                  </a:cubicBezTo>
                  <a:cubicBezTo>
                    <a:pt x="295" y="244"/>
                    <a:pt x="264" y="260"/>
                    <a:pt x="248" y="306"/>
                  </a:cubicBezTo>
                  <a:lnTo>
                    <a:pt x="171" y="384"/>
                  </a:lnTo>
                  <a:cubicBezTo>
                    <a:pt x="155" y="399"/>
                    <a:pt x="109" y="446"/>
                    <a:pt x="93" y="477"/>
                  </a:cubicBezTo>
                  <a:lnTo>
                    <a:pt x="31" y="601"/>
                  </a:lnTo>
                  <a:cubicBezTo>
                    <a:pt x="0" y="679"/>
                    <a:pt x="0" y="756"/>
                    <a:pt x="0" y="849"/>
                  </a:cubicBezTo>
                  <a:lnTo>
                    <a:pt x="0" y="911"/>
                  </a:lnTo>
                  <a:lnTo>
                    <a:pt x="0" y="958"/>
                  </a:lnTo>
                  <a:cubicBezTo>
                    <a:pt x="0" y="1004"/>
                    <a:pt x="16" y="1066"/>
                    <a:pt x="31" y="1097"/>
                  </a:cubicBezTo>
                  <a:cubicBezTo>
                    <a:pt x="78" y="1175"/>
                    <a:pt x="93" y="1252"/>
                    <a:pt x="155" y="1314"/>
                  </a:cubicBezTo>
                  <a:cubicBezTo>
                    <a:pt x="217" y="1376"/>
                    <a:pt x="248" y="1423"/>
                    <a:pt x="310" y="1485"/>
                  </a:cubicBezTo>
                  <a:cubicBezTo>
                    <a:pt x="372" y="1547"/>
                    <a:pt x="450" y="1609"/>
                    <a:pt x="528" y="1625"/>
                  </a:cubicBezTo>
                  <a:cubicBezTo>
                    <a:pt x="574" y="1640"/>
                    <a:pt x="621" y="1656"/>
                    <a:pt x="683" y="1656"/>
                  </a:cubicBezTo>
                  <a:lnTo>
                    <a:pt x="931" y="1656"/>
                  </a:lnTo>
                  <a:cubicBezTo>
                    <a:pt x="962" y="1656"/>
                    <a:pt x="1024" y="1640"/>
                    <a:pt x="1070" y="1625"/>
                  </a:cubicBezTo>
                  <a:cubicBezTo>
                    <a:pt x="1101" y="1609"/>
                    <a:pt x="1148" y="1578"/>
                    <a:pt x="1163" y="1563"/>
                  </a:cubicBezTo>
                  <a:cubicBezTo>
                    <a:pt x="1194" y="1547"/>
                    <a:pt x="1241" y="1532"/>
                    <a:pt x="1256" y="1485"/>
                  </a:cubicBezTo>
                  <a:cubicBezTo>
                    <a:pt x="1303" y="1454"/>
                    <a:pt x="1365" y="1408"/>
                    <a:pt x="1412" y="1345"/>
                  </a:cubicBezTo>
                  <a:cubicBezTo>
                    <a:pt x="1474" y="1299"/>
                    <a:pt x="1536" y="1221"/>
                    <a:pt x="1551" y="1144"/>
                  </a:cubicBezTo>
                  <a:cubicBezTo>
                    <a:pt x="1598" y="1066"/>
                    <a:pt x="1613" y="989"/>
                    <a:pt x="1629" y="911"/>
                  </a:cubicBezTo>
                  <a:lnTo>
                    <a:pt x="1629" y="648"/>
                  </a:lnTo>
                  <a:cubicBezTo>
                    <a:pt x="1629" y="617"/>
                    <a:pt x="1629" y="570"/>
                    <a:pt x="1613" y="539"/>
                  </a:cubicBezTo>
                  <a:lnTo>
                    <a:pt x="1551" y="415"/>
                  </a:lnTo>
                  <a:cubicBezTo>
                    <a:pt x="1505" y="368"/>
                    <a:pt x="1474" y="291"/>
                    <a:pt x="1412" y="229"/>
                  </a:cubicBezTo>
                  <a:cubicBezTo>
                    <a:pt x="1365" y="167"/>
                    <a:pt x="1303" y="105"/>
                    <a:pt x="1225" y="74"/>
                  </a:cubicBezTo>
                  <a:cubicBezTo>
                    <a:pt x="1179" y="58"/>
                    <a:pt x="1148" y="27"/>
                    <a:pt x="1101" y="27"/>
                  </a:cubicBezTo>
                  <a:cubicBezTo>
                    <a:pt x="1070" y="27"/>
                    <a:pt x="1024" y="12"/>
                    <a:pt x="993" y="12"/>
                  </a:cubicBezTo>
                  <a:cubicBezTo>
                    <a:pt x="954" y="4"/>
                    <a:pt x="915" y="0"/>
                    <a:pt x="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3323100" y="4317450"/>
              <a:ext cx="46550" cy="45775"/>
            </a:xfrm>
            <a:custGeom>
              <a:rect b="b" l="l" r="r" t="t"/>
              <a:pathLst>
                <a:path extrusionOk="0" h="1831" w="1862">
                  <a:moveTo>
                    <a:pt x="962" y="0"/>
                  </a:moveTo>
                  <a:cubicBezTo>
                    <a:pt x="853" y="16"/>
                    <a:pt x="776" y="47"/>
                    <a:pt x="698" y="78"/>
                  </a:cubicBezTo>
                  <a:cubicBezTo>
                    <a:pt x="621" y="124"/>
                    <a:pt x="543" y="155"/>
                    <a:pt x="466" y="217"/>
                  </a:cubicBezTo>
                  <a:cubicBezTo>
                    <a:pt x="466" y="217"/>
                    <a:pt x="450" y="217"/>
                    <a:pt x="450" y="233"/>
                  </a:cubicBezTo>
                  <a:cubicBezTo>
                    <a:pt x="435" y="233"/>
                    <a:pt x="435" y="233"/>
                    <a:pt x="419" y="248"/>
                  </a:cubicBezTo>
                  <a:cubicBezTo>
                    <a:pt x="373" y="279"/>
                    <a:pt x="357" y="295"/>
                    <a:pt x="311" y="310"/>
                  </a:cubicBezTo>
                  <a:cubicBezTo>
                    <a:pt x="280" y="326"/>
                    <a:pt x="233" y="373"/>
                    <a:pt x="218" y="404"/>
                  </a:cubicBezTo>
                  <a:cubicBezTo>
                    <a:pt x="202" y="450"/>
                    <a:pt x="156" y="481"/>
                    <a:pt x="140" y="512"/>
                  </a:cubicBezTo>
                  <a:lnTo>
                    <a:pt x="78" y="621"/>
                  </a:lnTo>
                  <a:cubicBezTo>
                    <a:pt x="47" y="698"/>
                    <a:pt x="31" y="776"/>
                    <a:pt x="0" y="869"/>
                  </a:cubicBezTo>
                  <a:lnTo>
                    <a:pt x="0" y="1008"/>
                  </a:lnTo>
                  <a:cubicBezTo>
                    <a:pt x="0" y="1086"/>
                    <a:pt x="31" y="1164"/>
                    <a:pt x="47" y="1226"/>
                  </a:cubicBezTo>
                  <a:cubicBezTo>
                    <a:pt x="78" y="1303"/>
                    <a:pt x="125" y="1396"/>
                    <a:pt x="187" y="1458"/>
                  </a:cubicBezTo>
                  <a:cubicBezTo>
                    <a:pt x="218" y="1536"/>
                    <a:pt x="280" y="1598"/>
                    <a:pt x="357" y="1644"/>
                  </a:cubicBezTo>
                  <a:cubicBezTo>
                    <a:pt x="450" y="1722"/>
                    <a:pt x="574" y="1768"/>
                    <a:pt x="683" y="1784"/>
                  </a:cubicBezTo>
                  <a:cubicBezTo>
                    <a:pt x="760" y="1799"/>
                    <a:pt x="838" y="1830"/>
                    <a:pt x="931" y="1830"/>
                  </a:cubicBezTo>
                  <a:lnTo>
                    <a:pt x="962" y="1830"/>
                  </a:lnTo>
                  <a:cubicBezTo>
                    <a:pt x="993" y="1830"/>
                    <a:pt x="1055" y="1830"/>
                    <a:pt x="1086" y="1799"/>
                  </a:cubicBezTo>
                  <a:cubicBezTo>
                    <a:pt x="1133" y="1799"/>
                    <a:pt x="1164" y="1784"/>
                    <a:pt x="1226" y="1768"/>
                  </a:cubicBezTo>
                  <a:cubicBezTo>
                    <a:pt x="1319" y="1722"/>
                    <a:pt x="1396" y="1691"/>
                    <a:pt x="1474" y="1629"/>
                  </a:cubicBezTo>
                  <a:cubicBezTo>
                    <a:pt x="1551" y="1567"/>
                    <a:pt x="1613" y="1520"/>
                    <a:pt x="1675" y="1458"/>
                  </a:cubicBezTo>
                  <a:cubicBezTo>
                    <a:pt x="1738" y="1396"/>
                    <a:pt x="1769" y="1319"/>
                    <a:pt x="1815" y="1241"/>
                  </a:cubicBezTo>
                  <a:cubicBezTo>
                    <a:pt x="1800" y="1210"/>
                    <a:pt x="1831" y="1132"/>
                    <a:pt x="1846" y="1024"/>
                  </a:cubicBezTo>
                  <a:cubicBezTo>
                    <a:pt x="1862" y="931"/>
                    <a:pt x="1846" y="853"/>
                    <a:pt x="1846" y="760"/>
                  </a:cubicBezTo>
                  <a:cubicBezTo>
                    <a:pt x="1831" y="683"/>
                    <a:pt x="1800" y="590"/>
                    <a:pt x="1769" y="512"/>
                  </a:cubicBezTo>
                  <a:cubicBezTo>
                    <a:pt x="1738" y="435"/>
                    <a:pt x="1675" y="357"/>
                    <a:pt x="1613" y="279"/>
                  </a:cubicBezTo>
                  <a:cubicBezTo>
                    <a:pt x="1551" y="217"/>
                    <a:pt x="1505" y="155"/>
                    <a:pt x="1443" y="124"/>
                  </a:cubicBezTo>
                  <a:cubicBezTo>
                    <a:pt x="1396" y="93"/>
                    <a:pt x="1365" y="62"/>
                    <a:pt x="1319" y="47"/>
                  </a:cubicBezTo>
                  <a:cubicBezTo>
                    <a:pt x="1288" y="16"/>
                    <a:pt x="1241" y="0"/>
                    <a:pt x="1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4"/>
            <p:cNvSpPr/>
            <p:nvPr/>
          </p:nvSpPr>
          <p:spPr>
            <a:xfrm>
              <a:off x="3359925" y="4221675"/>
              <a:ext cx="800" cy="400"/>
            </a:xfrm>
            <a:custGeom>
              <a:rect b="b" l="l" r="r" t="t"/>
              <a:pathLst>
                <a:path extrusionOk="0" h="16" w="32">
                  <a:moveTo>
                    <a:pt x="1" y="0"/>
                  </a:moveTo>
                  <a:cubicBezTo>
                    <a:pt x="1" y="16"/>
                    <a:pt x="1" y="16"/>
                    <a:pt x="1" y="0"/>
                  </a:cubicBezTo>
                  <a:cubicBezTo>
                    <a:pt x="32" y="16"/>
                    <a:pt x="32" y="16"/>
                    <a:pt x="1" y="0"/>
                  </a:cubicBezTo>
                  <a:cubicBezTo>
                    <a:pt x="32" y="16"/>
                    <a:pt x="32" y="16"/>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3323875" y="4217850"/>
              <a:ext cx="45400" cy="43000"/>
            </a:xfrm>
            <a:custGeom>
              <a:rect b="b" l="l" r="r" t="t"/>
              <a:pathLst>
                <a:path extrusionOk="0" h="1720" w="1816">
                  <a:moveTo>
                    <a:pt x="987" y="0"/>
                  </a:moveTo>
                  <a:cubicBezTo>
                    <a:pt x="966" y="0"/>
                    <a:pt x="947" y="3"/>
                    <a:pt x="931" y="14"/>
                  </a:cubicBezTo>
                  <a:cubicBezTo>
                    <a:pt x="885" y="14"/>
                    <a:pt x="854" y="29"/>
                    <a:pt x="807" y="29"/>
                  </a:cubicBezTo>
                  <a:cubicBezTo>
                    <a:pt x="791" y="29"/>
                    <a:pt x="776" y="29"/>
                    <a:pt x="745" y="45"/>
                  </a:cubicBezTo>
                  <a:cubicBezTo>
                    <a:pt x="714" y="45"/>
                    <a:pt x="667" y="60"/>
                    <a:pt x="621" y="60"/>
                  </a:cubicBezTo>
                  <a:cubicBezTo>
                    <a:pt x="543" y="91"/>
                    <a:pt x="466" y="122"/>
                    <a:pt x="404" y="184"/>
                  </a:cubicBezTo>
                  <a:cubicBezTo>
                    <a:pt x="264" y="277"/>
                    <a:pt x="156" y="402"/>
                    <a:pt x="94" y="526"/>
                  </a:cubicBezTo>
                  <a:cubicBezTo>
                    <a:pt x="47" y="603"/>
                    <a:pt x="16" y="681"/>
                    <a:pt x="0" y="789"/>
                  </a:cubicBezTo>
                  <a:lnTo>
                    <a:pt x="0" y="960"/>
                  </a:lnTo>
                  <a:cubicBezTo>
                    <a:pt x="0" y="975"/>
                    <a:pt x="16" y="1022"/>
                    <a:pt x="16" y="1053"/>
                  </a:cubicBezTo>
                  <a:cubicBezTo>
                    <a:pt x="31" y="1100"/>
                    <a:pt x="31" y="1131"/>
                    <a:pt x="47" y="1177"/>
                  </a:cubicBezTo>
                  <a:lnTo>
                    <a:pt x="109" y="1286"/>
                  </a:lnTo>
                  <a:cubicBezTo>
                    <a:pt x="125" y="1332"/>
                    <a:pt x="156" y="1363"/>
                    <a:pt x="187" y="1394"/>
                  </a:cubicBezTo>
                  <a:cubicBezTo>
                    <a:pt x="233" y="1425"/>
                    <a:pt x="249" y="1472"/>
                    <a:pt x="280" y="1487"/>
                  </a:cubicBezTo>
                  <a:cubicBezTo>
                    <a:pt x="326" y="1503"/>
                    <a:pt x="342" y="1534"/>
                    <a:pt x="388" y="1565"/>
                  </a:cubicBezTo>
                  <a:lnTo>
                    <a:pt x="497" y="1611"/>
                  </a:lnTo>
                  <a:cubicBezTo>
                    <a:pt x="574" y="1658"/>
                    <a:pt x="652" y="1673"/>
                    <a:pt x="714" y="1689"/>
                  </a:cubicBezTo>
                  <a:cubicBezTo>
                    <a:pt x="745" y="1720"/>
                    <a:pt x="791" y="1720"/>
                    <a:pt x="822" y="1720"/>
                  </a:cubicBezTo>
                  <a:lnTo>
                    <a:pt x="962" y="1720"/>
                  </a:lnTo>
                  <a:cubicBezTo>
                    <a:pt x="1040" y="1720"/>
                    <a:pt x="1117" y="1689"/>
                    <a:pt x="1195" y="1673"/>
                  </a:cubicBezTo>
                  <a:cubicBezTo>
                    <a:pt x="1272" y="1658"/>
                    <a:pt x="1334" y="1611"/>
                    <a:pt x="1412" y="1565"/>
                  </a:cubicBezTo>
                  <a:lnTo>
                    <a:pt x="1582" y="1379"/>
                  </a:lnTo>
                  <a:cubicBezTo>
                    <a:pt x="1644" y="1332"/>
                    <a:pt x="1676" y="1255"/>
                    <a:pt x="1722" y="1193"/>
                  </a:cubicBezTo>
                  <a:cubicBezTo>
                    <a:pt x="1738" y="1146"/>
                    <a:pt x="1753" y="1115"/>
                    <a:pt x="1753" y="1068"/>
                  </a:cubicBezTo>
                  <a:cubicBezTo>
                    <a:pt x="1784" y="1037"/>
                    <a:pt x="1784" y="991"/>
                    <a:pt x="1800" y="975"/>
                  </a:cubicBezTo>
                  <a:lnTo>
                    <a:pt x="1800" y="960"/>
                  </a:lnTo>
                  <a:cubicBezTo>
                    <a:pt x="1815" y="882"/>
                    <a:pt x="1815" y="805"/>
                    <a:pt x="1815" y="727"/>
                  </a:cubicBezTo>
                  <a:cubicBezTo>
                    <a:pt x="1815" y="650"/>
                    <a:pt x="1815" y="572"/>
                    <a:pt x="1800" y="510"/>
                  </a:cubicBezTo>
                  <a:cubicBezTo>
                    <a:pt x="1784" y="433"/>
                    <a:pt x="1722" y="355"/>
                    <a:pt x="1660" y="293"/>
                  </a:cubicBezTo>
                  <a:cubicBezTo>
                    <a:pt x="1644" y="262"/>
                    <a:pt x="1598" y="246"/>
                    <a:pt x="1567" y="215"/>
                  </a:cubicBezTo>
                  <a:cubicBezTo>
                    <a:pt x="1520" y="200"/>
                    <a:pt x="1505" y="184"/>
                    <a:pt x="1474" y="138"/>
                  </a:cubicBezTo>
                  <a:cubicBezTo>
                    <a:pt x="1427" y="122"/>
                    <a:pt x="1396" y="91"/>
                    <a:pt x="1334" y="60"/>
                  </a:cubicBezTo>
                  <a:cubicBezTo>
                    <a:pt x="1288" y="45"/>
                    <a:pt x="1272" y="29"/>
                    <a:pt x="1241" y="29"/>
                  </a:cubicBezTo>
                  <a:cubicBezTo>
                    <a:pt x="1195" y="29"/>
                    <a:pt x="1179" y="14"/>
                    <a:pt x="1133" y="14"/>
                  </a:cubicBezTo>
                  <a:cubicBezTo>
                    <a:pt x="1081" y="14"/>
                    <a:pt x="1029" y="0"/>
                    <a:pt x="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3368075" y="4243000"/>
              <a:ext cx="25" cy="400"/>
            </a:xfrm>
            <a:custGeom>
              <a:rect b="b" l="l" r="r" t="t"/>
              <a:pathLst>
                <a:path extrusionOk="0" h="16" w="1">
                  <a:moveTo>
                    <a:pt x="1" y="0"/>
                  </a:moveTo>
                  <a:lnTo>
                    <a:pt x="1" y="0"/>
                  </a:lnTo>
                  <a:cubicBezTo>
                    <a:pt x="1" y="0"/>
                    <a:pt x="1" y="16"/>
                    <a:pt x="1" y="0"/>
                  </a:cubicBezTo>
                  <a:cubicBezTo>
                    <a:pt x="1" y="16"/>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a:off x="3372350" y="4275950"/>
              <a:ext cx="46550" cy="45400"/>
            </a:xfrm>
            <a:custGeom>
              <a:rect b="b" l="l" r="r" t="t"/>
              <a:pathLst>
                <a:path extrusionOk="0" h="1816" w="1862">
                  <a:moveTo>
                    <a:pt x="946" y="1"/>
                  </a:moveTo>
                  <a:cubicBezTo>
                    <a:pt x="884" y="1"/>
                    <a:pt x="853" y="16"/>
                    <a:pt x="791" y="32"/>
                  </a:cubicBezTo>
                  <a:cubicBezTo>
                    <a:pt x="714" y="47"/>
                    <a:pt x="621" y="94"/>
                    <a:pt x="559" y="125"/>
                  </a:cubicBezTo>
                  <a:cubicBezTo>
                    <a:pt x="481" y="171"/>
                    <a:pt x="419" y="233"/>
                    <a:pt x="357" y="280"/>
                  </a:cubicBezTo>
                  <a:lnTo>
                    <a:pt x="279" y="357"/>
                  </a:lnTo>
                  <a:cubicBezTo>
                    <a:pt x="264" y="389"/>
                    <a:pt x="248" y="420"/>
                    <a:pt x="202" y="435"/>
                  </a:cubicBezTo>
                  <a:lnTo>
                    <a:pt x="186" y="466"/>
                  </a:lnTo>
                  <a:cubicBezTo>
                    <a:pt x="109" y="544"/>
                    <a:pt x="47" y="621"/>
                    <a:pt x="31" y="730"/>
                  </a:cubicBezTo>
                  <a:cubicBezTo>
                    <a:pt x="16" y="823"/>
                    <a:pt x="16" y="931"/>
                    <a:pt x="16" y="1040"/>
                  </a:cubicBezTo>
                  <a:cubicBezTo>
                    <a:pt x="0" y="1086"/>
                    <a:pt x="0" y="1102"/>
                    <a:pt x="16" y="1117"/>
                  </a:cubicBezTo>
                  <a:cubicBezTo>
                    <a:pt x="16" y="1133"/>
                    <a:pt x="16" y="1164"/>
                    <a:pt x="31" y="1164"/>
                  </a:cubicBezTo>
                  <a:cubicBezTo>
                    <a:pt x="47" y="1195"/>
                    <a:pt x="47" y="1242"/>
                    <a:pt x="78" y="1273"/>
                  </a:cubicBezTo>
                  <a:cubicBezTo>
                    <a:pt x="109" y="1350"/>
                    <a:pt x="124" y="1412"/>
                    <a:pt x="186" y="1490"/>
                  </a:cubicBezTo>
                  <a:cubicBezTo>
                    <a:pt x="202" y="1521"/>
                    <a:pt x="248" y="1567"/>
                    <a:pt x="264" y="1583"/>
                  </a:cubicBezTo>
                  <a:cubicBezTo>
                    <a:pt x="279" y="1629"/>
                    <a:pt x="326" y="1645"/>
                    <a:pt x="341" y="1660"/>
                  </a:cubicBezTo>
                  <a:cubicBezTo>
                    <a:pt x="403" y="1722"/>
                    <a:pt x="481" y="1738"/>
                    <a:pt x="559" y="1784"/>
                  </a:cubicBezTo>
                  <a:cubicBezTo>
                    <a:pt x="652" y="1815"/>
                    <a:pt x="776" y="1815"/>
                    <a:pt x="869" y="1815"/>
                  </a:cubicBezTo>
                  <a:lnTo>
                    <a:pt x="1008" y="1815"/>
                  </a:lnTo>
                  <a:cubicBezTo>
                    <a:pt x="1039" y="1815"/>
                    <a:pt x="1086" y="1815"/>
                    <a:pt x="1117" y="1800"/>
                  </a:cubicBezTo>
                  <a:cubicBezTo>
                    <a:pt x="1163" y="1800"/>
                    <a:pt x="1194" y="1784"/>
                    <a:pt x="1241" y="1784"/>
                  </a:cubicBezTo>
                  <a:cubicBezTo>
                    <a:pt x="1287" y="1753"/>
                    <a:pt x="1365" y="1722"/>
                    <a:pt x="1427" y="1676"/>
                  </a:cubicBezTo>
                  <a:cubicBezTo>
                    <a:pt x="1489" y="1645"/>
                    <a:pt x="1551" y="1598"/>
                    <a:pt x="1598" y="1552"/>
                  </a:cubicBezTo>
                  <a:cubicBezTo>
                    <a:pt x="1660" y="1490"/>
                    <a:pt x="1706" y="1443"/>
                    <a:pt x="1737" y="1366"/>
                  </a:cubicBezTo>
                  <a:cubicBezTo>
                    <a:pt x="1784" y="1319"/>
                    <a:pt x="1799" y="1242"/>
                    <a:pt x="1815" y="1179"/>
                  </a:cubicBezTo>
                  <a:cubicBezTo>
                    <a:pt x="1830" y="1102"/>
                    <a:pt x="1861" y="1040"/>
                    <a:pt x="1861" y="962"/>
                  </a:cubicBezTo>
                  <a:lnTo>
                    <a:pt x="1861" y="854"/>
                  </a:lnTo>
                  <a:lnTo>
                    <a:pt x="1861" y="730"/>
                  </a:lnTo>
                  <a:cubicBezTo>
                    <a:pt x="1861" y="699"/>
                    <a:pt x="1861" y="652"/>
                    <a:pt x="1830" y="621"/>
                  </a:cubicBezTo>
                  <a:cubicBezTo>
                    <a:pt x="1830" y="575"/>
                    <a:pt x="1815" y="544"/>
                    <a:pt x="1799" y="513"/>
                  </a:cubicBezTo>
                  <a:cubicBezTo>
                    <a:pt x="1784" y="482"/>
                    <a:pt x="1784" y="435"/>
                    <a:pt x="1753" y="420"/>
                  </a:cubicBezTo>
                  <a:cubicBezTo>
                    <a:pt x="1737" y="373"/>
                    <a:pt x="1722" y="357"/>
                    <a:pt x="1706" y="326"/>
                  </a:cubicBezTo>
                  <a:cubicBezTo>
                    <a:pt x="1675" y="311"/>
                    <a:pt x="1660" y="264"/>
                    <a:pt x="1644" y="249"/>
                  </a:cubicBezTo>
                  <a:lnTo>
                    <a:pt x="1567" y="171"/>
                  </a:lnTo>
                  <a:cubicBezTo>
                    <a:pt x="1505" y="125"/>
                    <a:pt x="1443" y="94"/>
                    <a:pt x="1396" y="78"/>
                  </a:cubicBezTo>
                  <a:cubicBezTo>
                    <a:pt x="1365" y="78"/>
                    <a:pt x="1350" y="47"/>
                    <a:pt x="1350" y="47"/>
                  </a:cubicBezTo>
                  <a:cubicBezTo>
                    <a:pt x="1272" y="16"/>
                    <a:pt x="1179" y="1"/>
                    <a:pt x="1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4"/>
            <p:cNvSpPr/>
            <p:nvPr/>
          </p:nvSpPr>
          <p:spPr>
            <a:xfrm>
              <a:off x="3380475" y="4345075"/>
              <a:ext cx="43450" cy="42575"/>
            </a:xfrm>
            <a:custGeom>
              <a:rect b="b" l="l" r="r" t="t"/>
              <a:pathLst>
                <a:path extrusionOk="0" h="1703" w="1738">
                  <a:moveTo>
                    <a:pt x="893" y="0"/>
                  </a:moveTo>
                  <a:cubicBezTo>
                    <a:pt x="854" y="0"/>
                    <a:pt x="815" y="4"/>
                    <a:pt x="776" y="12"/>
                  </a:cubicBezTo>
                  <a:cubicBezTo>
                    <a:pt x="683" y="43"/>
                    <a:pt x="559" y="59"/>
                    <a:pt x="482" y="121"/>
                  </a:cubicBezTo>
                  <a:cubicBezTo>
                    <a:pt x="404" y="152"/>
                    <a:pt x="311" y="214"/>
                    <a:pt x="249" y="276"/>
                  </a:cubicBezTo>
                  <a:cubicBezTo>
                    <a:pt x="171" y="353"/>
                    <a:pt x="109" y="431"/>
                    <a:pt x="63" y="524"/>
                  </a:cubicBezTo>
                  <a:cubicBezTo>
                    <a:pt x="32" y="539"/>
                    <a:pt x="32" y="555"/>
                    <a:pt x="32" y="586"/>
                  </a:cubicBezTo>
                  <a:cubicBezTo>
                    <a:pt x="32" y="601"/>
                    <a:pt x="16" y="632"/>
                    <a:pt x="16" y="663"/>
                  </a:cubicBezTo>
                  <a:cubicBezTo>
                    <a:pt x="1" y="710"/>
                    <a:pt x="1" y="756"/>
                    <a:pt x="1" y="818"/>
                  </a:cubicBezTo>
                  <a:cubicBezTo>
                    <a:pt x="1" y="912"/>
                    <a:pt x="16" y="1005"/>
                    <a:pt x="47" y="1098"/>
                  </a:cubicBezTo>
                  <a:cubicBezTo>
                    <a:pt x="94" y="1206"/>
                    <a:pt x="125" y="1284"/>
                    <a:pt x="187" y="1361"/>
                  </a:cubicBezTo>
                  <a:cubicBezTo>
                    <a:pt x="249" y="1439"/>
                    <a:pt x="327" y="1516"/>
                    <a:pt x="420" y="1547"/>
                  </a:cubicBezTo>
                  <a:cubicBezTo>
                    <a:pt x="497" y="1609"/>
                    <a:pt x="606" y="1640"/>
                    <a:pt x="668" y="1672"/>
                  </a:cubicBezTo>
                  <a:cubicBezTo>
                    <a:pt x="730" y="1687"/>
                    <a:pt x="807" y="1703"/>
                    <a:pt x="869" y="1703"/>
                  </a:cubicBezTo>
                  <a:lnTo>
                    <a:pt x="962" y="1703"/>
                  </a:lnTo>
                  <a:cubicBezTo>
                    <a:pt x="1025" y="1703"/>
                    <a:pt x="1056" y="1687"/>
                    <a:pt x="1118" y="1672"/>
                  </a:cubicBezTo>
                  <a:cubicBezTo>
                    <a:pt x="1180" y="1640"/>
                    <a:pt x="1211" y="1625"/>
                    <a:pt x="1257" y="1609"/>
                  </a:cubicBezTo>
                  <a:cubicBezTo>
                    <a:pt x="1335" y="1563"/>
                    <a:pt x="1412" y="1516"/>
                    <a:pt x="1490" y="1454"/>
                  </a:cubicBezTo>
                  <a:cubicBezTo>
                    <a:pt x="1567" y="1392"/>
                    <a:pt x="1629" y="1315"/>
                    <a:pt x="1660" y="1237"/>
                  </a:cubicBezTo>
                  <a:cubicBezTo>
                    <a:pt x="1691" y="1206"/>
                    <a:pt x="1707" y="1144"/>
                    <a:pt x="1722" y="1082"/>
                  </a:cubicBezTo>
                  <a:cubicBezTo>
                    <a:pt x="1738" y="1020"/>
                    <a:pt x="1738" y="974"/>
                    <a:pt x="1738" y="912"/>
                  </a:cubicBezTo>
                  <a:cubicBezTo>
                    <a:pt x="1738" y="849"/>
                    <a:pt x="1722" y="818"/>
                    <a:pt x="1722" y="772"/>
                  </a:cubicBezTo>
                  <a:cubicBezTo>
                    <a:pt x="1707" y="710"/>
                    <a:pt x="1707" y="679"/>
                    <a:pt x="1660" y="617"/>
                  </a:cubicBezTo>
                  <a:cubicBezTo>
                    <a:pt x="1660" y="601"/>
                    <a:pt x="1645" y="601"/>
                    <a:pt x="1645" y="586"/>
                  </a:cubicBezTo>
                  <a:cubicBezTo>
                    <a:pt x="1645" y="555"/>
                    <a:pt x="1629" y="524"/>
                    <a:pt x="1629" y="508"/>
                  </a:cubicBezTo>
                  <a:cubicBezTo>
                    <a:pt x="1629" y="477"/>
                    <a:pt x="1598" y="462"/>
                    <a:pt x="1598" y="446"/>
                  </a:cubicBezTo>
                  <a:cubicBezTo>
                    <a:pt x="1598" y="431"/>
                    <a:pt x="1583" y="431"/>
                    <a:pt x="1583" y="400"/>
                  </a:cubicBezTo>
                  <a:cubicBezTo>
                    <a:pt x="1567" y="384"/>
                    <a:pt x="1567" y="369"/>
                    <a:pt x="1552" y="353"/>
                  </a:cubicBezTo>
                  <a:cubicBezTo>
                    <a:pt x="1490" y="307"/>
                    <a:pt x="1474" y="276"/>
                    <a:pt x="1428" y="260"/>
                  </a:cubicBezTo>
                  <a:lnTo>
                    <a:pt x="1335" y="152"/>
                  </a:lnTo>
                  <a:cubicBezTo>
                    <a:pt x="1319" y="136"/>
                    <a:pt x="1304" y="121"/>
                    <a:pt x="1273" y="121"/>
                  </a:cubicBezTo>
                  <a:cubicBezTo>
                    <a:pt x="1257" y="90"/>
                    <a:pt x="1242" y="90"/>
                    <a:pt x="1226" y="74"/>
                  </a:cubicBezTo>
                  <a:cubicBezTo>
                    <a:pt x="1180" y="59"/>
                    <a:pt x="1149" y="43"/>
                    <a:pt x="1118" y="43"/>
                  </a:cubicBezTo>
                  <a:cubicBezTo>
                    <a:pt x="1087" y="12"/>
                    <a:pt x="1040" y="12"/>
                    <a:pt x="1009" y="12"/>
                  </a:cubicBezTo>
                  <a:cubicBezTo>
                    <a:pt x="970" y="4"/>
                    <a:pt x="931" y="0"/>
                    <a:pt x="8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 name="Google Shape;2166;p54"/>
          <p:cNvGrpSpPr/>
          <p:nvPr/>
        </p:nvGrpSpPr>
        <p:grpSpPr>
          <a:xfrm>
            <a:off x="1080262" y="3790691"/>
            <a:ext cx="516107" cy="399434"/>
            <a:chOff x="836900" y="3105750"/>
            <a:chExt cx="235000" cy="181875"/>
          </a:xfrm>
        </p:grpSpPr>
        <p:sp>
          <p:nvSpPr>
            <p:cNvPr id="2167" name="Google Shape;2167;p54"/>
            <p:cNvSpPr/>
            <p:nvPr/>
          </p:nvSpPr>
          <p:spPr>
            <a:xfrm>
              <a:off x="998200" y="3225325"/>
              <a:ext cx="48900" cy="44075"/>
            </a:xfrm>
            <a:custGeom>
              <a:rect b="b" l="l" r="r" t="t"/>
              <a:pathLst>
                <a:path extrusionOk="0" h="1763" w="1956">
                  <a:moveTo>
                    <a:pt x="1087" y="212"/>
                  </a:moveTo>
                  <a:cubicBezTo>
                    <a:pt x="1118" y="212"/>
                    <a:pt x="1164" y="243"/>
                    <a:pt x="1195" y="243"/>
                  </a:cubicBezTo>
                  <a:cubicBezTo>
                    <a:pt x="1257" y="258"/>
                    <a:pt x="1335" y="274"/>
                    <a:pt x="1397" y="289"/>
                  </a:cubicBezTo>
                  <a:cubicBezTo>
                    <a:pt x="1412" y="320"/>
                    <a:pt x="1459" y="336"/>
                    <a:pt x="1474" y="352"/>
                  </a:cubicBezTo>
                  <a:cubicBezTo>
                    <a:pt x="1490" y="367"/>
                    <a:pt x="1505" y="398"/>
                    <a:pt x="1536" y="398"/>
                  </a:cubicBezTo>
                  <a:lnTo>
                    <a:pt x="1567" y="429"/>
                  </a:lnTo>
                  <a:cubicBezTo>
                    <a:pt x="1614" y="476"/>
                    <a:pt x="1629" y="522"/>
                    <a:pt x="1661" y="584"/>
                  </a:cubicBezTo>
                  <a:cubicBezTo>
                    <a:pt x="1661" y="600"/>
                    <a:pt x="1692" y="631"/>
                    <a:pt x="1692" y="631"/>
                  </a:cubicBezTo>
                  <a:cubicBezTo>
                    <a:pt x="1692" y="646"/>
                    <a:pt x="1692" y="646"/>
                    <a:pt x="1707" y="662"/>
                  </a:cubicBezTo>
                  <a:lnTo>
                    <a:pt x="1707" y="677"/>
                  </a:lnTo>
                  <a:lnTo>
                    <a:pt x="1707" y="724"/>
                  </a:lnTo>
                  <a:cubicBezTo>
                    <a:pt x="1707" y="755"/>
                    <a:pt x="1707" y="817"/>
                    <a:pt x="1692" y="863"/>
                  </a:cubicBezTo>
                  <a:cubicBezTo>
                    <a:pt x="1692" y="894"/>
                    <a:pt x="1661" y="910"/>
                    <a:pt x="1661" y="956"/>
                  </a:cubicBezTo>
                  <a:cubicBezTo>
                    <a:pt x="1661" y="972"/>
                    <a:pt x="1645" y="1018"/>
                    <a:pt x="1645" y="1034"/>
                  </a:cubicBezTo>
                  <a:cubicBezTo>
                    <a:pt x="1645" y="1049"/>
                    <a:pt x="1629" y="1049"/>
                    <a:pt x="1629" y="1065"/>
                  </a:cubicBezTo>
                  <a:cubicBezTo>
                    <a:pt x="1614" y="1096"/>
                    <a:pt x="1598" y="1111"/>
                    <a:pt x="1598" y="1142"/>
                  </a:cubicBezTo>
                  <a:cubicBezTo>
                    <a:pt x="1552" y="1205"/>
                    <a:pt x="1505" y="1251"/>
                    <a:pt x="1474" y="1298"/>
                  </a:cubicBezTo>
                  <a:cubicBezTo>
                    <a:pt x="1459" y="1329"/>
                    <a:pt x="1412" y="1360"/>
                    <a:pt x="1381" y="1375"/>
                  </a:cubicBezTo>
                  <a:cubicBezTo>
                    <a:pt x="1366" y="1406"/>
                    <a:pt x="1335" y="1406"/>
                    <a:pt x="1319" y="1422"/>
                  </a:cubicBezTo>
                  <a:cubicBezTo>
                    <a:pt x="1257" y="1437"/>
                    <a:pt x="1226" y="1453"/>
                    <a:pt x="1164" y="1484"/>
                  </a:cubicBezTo>
                  <a:cubicBezTo>
                    <a:pt x="1133" y="1499"/>
                    <a:pt x="1087" y="1499"/>
                    <a:pt x="1071" y="1515"/>
                  </a:cubicBezTo>
                  <a:cubicBezTo>
                    <a:pt x="1056" y="1515"/>
                    <a:pt x="1025" y="1515"/>
                    <a:pt x="1009" y="1530"/>
                  </a:cubicBezTo>
                  <a:lnTo>
                    <a:pt x="901" y="1530"/>
                  </a:lnTo>
                  <a:cubicBezTo>
                    <a:pt x="894" y="1533"/>
                    <a:pt x="889" y="1535"/>
                    <a:pt x="884" y="1535"/>
                  </a:cubicBezTo>
                  <a:cubicBezTo>
                    <a:pt x="863" y="1535"/>
                    <a:pt x="848" y="1515"/>
                    <a:pt x="823" y="1515"/>
                  </a:cubicBezTo>
                  <a:lnTo>
                    <a:pt x="761" y="1515"/>
                  </a:lnTo>
                  <a:cubicBezTo>
                    <a:pt x="745" y="1515"/>
                    <a:pt x="745" y="1515"/>
                    <a:pt x="714" y="1499"/>
                  </a:cubicBezTo>
                  <a:cubicBezTo>
                    <a:pt x="699" y="1499"/>
                    <a:pt x="699" y="1484"/>
                    <a:pt x="683" y="1484"/>
                  </a:cubicBezTo>
                  <a:cubicBezTo>
                    <a:pt x="621" y="1437"/>
                    <a:pt x="590" y="1422"/>
                    <a:pt x="544" y="1375"/>
                  </a:cubicBezTo>
                  <a:cubicBezTo>
                    <a:pt x="497" y="1344"/>
                    <a:pt x="451" y="1298"/>
                    <a:pt x="404" y="1267"/>
                  </a:cubicBezTo>
                  <a:cubicBezTo>
                    <a:pt x="389" y="1251"/>
                    <a:pt x="389" y="1220"/>
                    <a:pt x="373" y="1220"/>
                  </a:cubicBezTo>
                  <a:cubicBezTo>
                    <a:pt x="342" y="1205"/>
                    <a:pt x="327" y="1174"/>
                    <a:pt x="311" y="1142"/>
                  </a:cubicBezTo>
                  <a:cubicBezTo>
                    <a:pt x="296" y="1111"/>
                    <a:pt x="265" y="1096"/>
                    <a:pt x="265" y="1049"/>
                  </a:cubicBezTo>
                  <a:cubicBezTo>
                    <a:pt x="249" y="1018"/>
                    <a:pt x="249" y="987"/>
                    <a:pt x="234" y="956"/>
                  </a:cubicBezTo>
                  <a:lnTo>
                    <a:pt x="234" y="910"/>
                  </a:lnTo>
                  <a:lnTo>
                    <a:pt x="234" y="879"/>
                  </a:lnTo>
                  <a:lnTo>
                    <a:pt x="234" y="863"/>
                  </a:lnTo>
                  <a:cubicBezTo>
                    <a:pt x="234" y="832"/>
                    <a:pt x="234" y="817"/>
                    <a:pt x="249" y="801"/>
                  </a:cubicBezTo>
                  <a:cubicBezTo>
                    <a:pt x="249" y="786"/>
                    <a:pt x="265" y="755"/>
                    <a:pt x="265" y="739"/>
                  </a:cubicBezTo>
                  <a:cubicBezTo>
                    <a:pt x="296" y="708"/>
                    <a:pt x="296" y="677"/>
                    <a:pt x="311" y="646"/>
                  </a:cubicBezTo>
                  <a:cubicBezTo>
                    <a:pt x="327" y="631"/>
                    <a:pt x="327" y="600"/>
                    <a:pt x="342" y="584"/>
                  </a:cubicBezTo>
                  <a:cubicBezTo>
                    <a:pt x="373" y="553"/>
                    <a:pt x="404" y="522"/>
                    <a:pt x="420" y="491"/>
                  </a:cubicBezTo>
                  <a:lnTo>
                    <a:pt x="544" y="367"/>
                  </a:lnTo>
                  <a:cubicBezTo>
                    <a:pt x="559" y="352"/>
                    <a:pt x="575" y="352"/>
                    <a:pt x="606" y="336"/>
                  </a:cubicBezTo>
                  <a:cubicBezTo>
                    <a:pt x="621" y="320"/>
                    <a:pt x="637" y="320"/>
                    <a:pt x="652" y="289"/>
                  </a:cubicBezTo>
                  <a:cubicBezTo>
                    <a:pt x="683" y="274"/>
                    <a:pt x="699" y="274"/>
                    <a:pt x="730" y="258"/>
                  </a:cubicBezTo>
                  <a:cubicBezTo>
                    <a:pt x="761" y="258"/>
                    <a:pt x="792" y="243"/>
                    <a:pt x="807" y="243"/>
                  </a:cubicBezTo>
                  <a:cubicBezTo>
                    <a:pt x="839" y="243"/>
                    <a:pt x="870" y="212"/>
                    <a:pt x="885" y="212"/>
                  </a:cubicBezTo>
                  <a:close/>
                  <a:moveTo>
                    <a:pt x="979" y="0"/>
                  </a:moveTo>
                  <a:cubicBezTo>
                    <a:pt x="931" y="0"/>
                    <a:pt x="883" y="4"/>
                    <a:pt x="839" y="10"/>
                  </a:cubicBezTo>
                  <a:cubicBezTo>
                    <a:pt x="776" y="10"/>
                    <a:pt x="714" y="26"/>
                    <a:pt x="668" y="41"/>
                  </a:cubicBezTo>
                  <a:cubicBezTo>
                    <a:pt x="606" y="57"/>
                    <a:pt x="544" y="88"/>
                    <a:pt x="513" y="119"/>
                  </a:cubicBezTo>
                  <a:cubicBezTo>
                    <a:pt x="404" y="181"/>
                    <a:pt x="311" y="258"/>
                    <a:pt x="234" y="352"/>
                  </a:cubicBezTo>
                  <a:cubicBezTo>
                    <a:pt x="203" y="398"/>
                    <a:pt x="156" y="429"/>
                    <a:pt x="141" y="491"/>
                  </a:cubicBezTo>
                  <a:cubicBezTo>
                    <a:pt x="94" y="553"/>
                    <a:pt x="79" y="584"/>
                    <a:pt x="63" y="646"/>
                  </a:cubicBezTo>
                  <a:cubicBezTo>
                    <a:pt x="16" y="724"/>
                    <a:pt x="1" y="817"/>
                    <a:pt x="16" y="910"/>
                  </a:cubicBezTo>
                  <a:cubicBezTo>
                    <a:pt x="16" y="1018"/>
                    <a:pt x="63" y="1096"/>
                    <a:pt x="79" y="1174"/>
                  </a:cubicBezTo>
                  <a:cubicBezTo>
                    <a:pt x="110" y="1267"/>
                    <a:pt x="187" y="1375"/>
                    <a:pt x="265" y="1453"/>
                  </a:cubicBezTo>
                  <a:cubicBezTo>
                    <a:pt x="311" y="1499"/>
                    <a:pt x="342" y="1530"/>
                    <a:pt x="389" y="1561"/>
                  </a:cubicBezTo>
                  <a:cubicBezTo>
                    <a:pt x="420" y="1592"/>
                    <a:pt x="482" y="1608"/>
                    <a:pt x="528" y="1654"/>
                  </a:cubicBezTo>
                  <a:cubicBezTo>
                    <a:pt x="559" y="1685"/>
                    <a:pt x="621" y="1716"/>
                    <a:pt x="652" y="1732"/>
                  </a:cubicBezTo>
                  <a:cubicBezTo>
                    <a:pt x="699" y="1747"/>
                    <a:pt x="714" y="1747"/>
                    <a:pt x="761" y="1763"/>
                  </a:cubicBezTo>
                  <a:lnTo>
                    <a:pt x="885" y="1763"/>
                  </a:lnTo>
                  <a:cubicBezTo>
                    <a:pt x="893" y="1747"/>
                    <a:pt x="904" y="1743"/>
                    <a:pt x="920" y="1743"/>
                  </a:cubicBezTo>
                  <a:cubicBezTo>
                    <a:pt x="935" y="1743"/>
                    <a:pt x="955" y="1747"/>
                    <a:pt x="978" y="1747"/>
                  </a:cubicBezTo>
                  <a:cubicBezTo>
                    <a:pt x="1056" y="1747"/>
                    <a:pt x="1102" y="1747"/>
                    <a:pt x="1180" y="1732"/>
                  </a:cubicBezTo>
                  <a:cubicBezTo>
                    <a:pt x="1273" y="1716"/>
                    <a:pt x="1381" y="1670"/>
                    <a:pt x="1459" y="1639"/>
                  </a:cubicBezTo>
                  <a:cubicBezTo>
                    <a:pt x="1490" y="1608"/>
                    <a:pt x="1552" y="1577"/>
                    <a:pt x="1598" y="1546"/>
                  </a:cubicBezTo>
                  <a:cubicBezTo>
                    <a:pt x="1629" y="1499"/>
                    <a:pt x="1676" y="1484"/>
                    <a:pt x="1692" y="1437"/>
                  </a:cubicBezTo>
                  <a:cubicBezTo>
                    <a:pt x="1723" y="1406"/>
                    <a:pt x="1754" y="1360"/>
                    <a:pt x="1769" y="1344"/>
                  </a:cubicBezTo>
                  <a:cubicBezTo>
                    <a:pt x="1800" y="1313"/>
                    <a:pt x="1847" y="1251"/>
                    <a:pt x="1862" y="1205"/>
                  </a:cubicBezTo>
                  <a:cubicBezTo>
                    <a:pt x="1924" y="1111"/>
                    <a:pt x="1940" y="1003"/>
                    <a:pt x="1940" y="894"/>
                  </a:cubicBezTo>
                  <a:cubicBezTo>
                    <a:pt x="1955" y="801"/>
                    <a:pt x="1940" y="677"/>
                    <a:pt x="1909" y="584"/>
                  </a:cubicBezTo>
                  <a:cubicBezTo>
                    <a:pt x="1862" y="491"/>
                    <a:pt x="1785" y="414"/>
                    <a:pt x="1723" y="352"/>
                  </a:cubicBezTo>
                  <a:cubicBezTo>
                    <a:pt x="1723" y="336"/>
                    <a:pt x="1707" y="336"/>
                    <a:pt x="1707" y="320"/>
                  </a:cubicBezTo>
                  <a:cubicBezTo>
                    <a:pt x="1645" y="243"/>
                    <a:pt x="1567" y="196"/>
                    <a:pt x="1521" y="165"/>
                  </a:cubicBezTo>
                  <a:cubicBezTo>
                    <a:pt x="1459" y="134"/>
                    <a:pt x="1412" y="103"/>
                    <a:pt x="1366" y="88"/>
                  </a:cubicBezTo>
                  <a:cubicBezTo>
                    <a:pt x="1304" y="57"/>
                    <a:pt x="1242" y="26"/>
                    <a:pt x="1180" y="26"/>
                  </a:cubicBezTo>
                  <a:cubicBezTo>
                    <a:pt x="1116" y="8"/>
                    <a:pt x="1047" y="0"/>
                    <a:pt x="9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1031175" y="3177500"/>
              <a:ext cx="40725" cy="38025"/>
            </a:xfrm>
            <a:custGeom>
              <a:rect b="b" l="l" r="r" t="t"/>
              <a:pathLst>
                <a:path extrusionOk="0" h="1521" w="1629">
                  <a:moveTo>
                    <a:pt x="946" y="202"/>
                  </a:moveTo>
                  <a:cubicBezTo>
                    <a:pt x="993" y="202"/>
                    <a:pt x="1055" y="217"/>
                    <a:pt x="1086" y="217"/>
                  </a:cubicBezTo>
                  <a:cubicBezTo>
                    <a:pt x="1101" y="217"/>
                    <a:pt x="1148" y="233"/>
                    <a:pt x="1164" y="233"/>
                  </a:cubicBezTo>
                  <a:cubicBezTo>
                    <a:pt x="1179" y="233"/>
                    <a:pt x="1210" y="248"/>
                    <a:pt x="1226" y="248"/>
                  </a:cubicBezTo>
                  <a:cubicBezTo>
                    <a:pt x="1241" y="248"/>
                    <a:pt x="1241" y="279"/>
                    <a:pt x="1257" y="279"/>
                  </a:cubicBezTo>
                  <a:lnTo>
                    <a:pt x="1303" y="310"/>
                  </a:lnTo>
                  <a:cubicBezTo>
                    <a:pt x="1319" y="326"/>
                    <a:pt x="1334" y="372"/>
                    <a:pt x="1365" y="388"/>
                  </a:cubicBezTo>
                  <a:cubicBezTo>
                    <a:pt x="1381" y="403"/>
                    <a:pt x="1381" y="434"/>
                    <a:pt x="1396" y="450"/>
                  </a:cubicBezTo>
                  <a:cubicBezTo>
                    <a:pt x="1396" y="450"/>
                    <a:pt x="1396" y="465"/>
                    <a:pt x="1412" y="465"/>
                  </a:cubicBezTo>
                  <a:lnTo>
                    <a:pt x="1412" y="481"/>
                  </a:lnTo>
                  <a:lnTo>
                    <a:pt x="1412" y="527"/>
                  </a:lnTo>
                  <a:lnTo>
                    <a:pt x="1412" y="558"/>
                  </a:lnTo>
                  <a:lnTo>
                    <a:pt x="1412" y="667"/>
                  </a:lnTo>
                  <a:cubicBezTo>
                    <a:pt x="1412" y="683"/>
                    <a:pt x="1412" y="698"/>
                    <a:pt x="1396" y="714"/>
                  </a:cubicBezTo>
                  <a:cubicBezTo>
                    <a:pt x="1396" y="745"/>
                    <a:pt x="1381" y="776"/>
                    <a:pt x="1365" y="791"/>
                  </a:cubicBezTo>
                  <a:cubicBezTo>
                    <a:pt x="1365" y="822"/>
                    <a:pt x="1334" y="838"/>
                    <a:pt x="1334" y="838"/>
                  </a:cubicBezTo>
                  <a:cubicBezTo>
                    <a:pt x="1334" y="853"/>
                    <a:pt x="1319" y="869"/>
                    <a:pt x="1303" y="869"/>
                  </a:cubicBezTo>
                  <a:cubicBezTo>
                    <a:pt x="1257" y="915"/>
                    <a:pt x="1226" y="977"/>
                    <a:pt x="1179" y="1008"/>
                  </a:cubicBezTo>
                  <a:cubicBezTo>
                    <a:pt x="1148" y="1024"/>
                    <a:pt x="1132" y="1070"/>
                    <a:pt x="1086" y="1086"/>
                  </a:cubicBezTo>
                  <a:cubicBezTo>
                    <a:pt x="1070" y="1101"/>
                    <a:pt x="1055" y="1132"/>
                    <a:pt x="1008" y="1132"/>
                  </a:cubicBezTo>
                  <a:cubicBezTo>
                    <a:pt x="993" y="1148"/>
                    <a:pt x="977" y="1148"/>
                    <a:pt x="946" y="1163"/>
                  </a:cubicBezTo>
                  <a:cubicBezTo>
                    <a:pt x="931" y="1163"/>
                    <a:pt x="915" y="1179"/>
                    <a:pt x="915" y="1179"/>
                  </a:cubicBezTo>
                  <a:cubicBezTo>
                    <a:pt x="900" y="1179"/>
                    <a:pt x="869" y="1179"/>
                    <a:pt x="853" y="1210"/>
                  </a:cubicBezTo>
                  <a:lnTo>
                    <a:pt x="745" y="1210"/>
                  </a:lnTo>
                  <a:cubicBezTo>
                    <a:pt x="760" y="1303"/>
                    <a:pt x="745" y="1303"/>
                    <a:pt x="698" y="1303"/>
                  </a:cubicBezTo>
                  <a:cubicBezTo>
                    <a:pt x="636" y="1303"/>
                    <a:pt x="605" y="1272"/>
                    <a:pt x="543" y="1256"/>
                  </a:cubicBezTo>
                  <a:cubicBezTo>
                    <a:pt x="528" y="1256"/>
                    <a:pt x="528" y="1256"/>
                    <a:pt x="512" y="1241"/>
                  </a:cubicBezTo>
                  <a:cubicBezTo>
                    <a:pt x="481" y="1241"/>
                    <a:pt x="481" y="1241"/>
                    <a:pt x="481" y="1225"/>
                  </a:cubicBezTo>
                  <a:cubicBezTo>
                    <a:pt x="450" y="1194"/>
                    <a:pt x="404" y="1179"/>
                    <a:pt x="373" y="1148"/>
                  </a:cubicBezTo>
                  <a:cubicBezTo>
                    <a:pt x="357" y="1148"/>
                    <a:pt x="357" y="1117"/>
                    <a:pt x="326" y="1101"/>
                  </a:cubicBezTo>
                  <a:lnTo>
                    <a:pt x="310" y="1086"/>
                  </a:lnTo>
                  <a:cubicBezTo>
                    <a:pt x="295" y="1039"/>
                    <a:pt x="279" y="1024"/>
                    <a:pt x="248" y="993"/>
                  </a:cubicBezTo>
                  <a:cubicBezTo>
                    <a:pt x="248" y="962"/>
                    <a:pt x="233" y="946"/>
                    <a:pt x="233" y="946"/>
                  </a:cubicBezTo>
                  <a:cubicBezTo>
                    <a:pt x="233" y="931"/>
                    <a:pt x="217" y="915"/>
                    <a:pt x="217" y="915"/>
                  </a:cubicBezTo>
                  <a:cubicBezTo>
                    <a:pt x="217" y="884"/>
                    <a:pt x="202" y="853"/>
                    <a:pt x="202" y="838"/>
                  </a:cubicBezTo>
                  <a:lnTo>
                    <a:pt x="202" y="745"/>
                  </a:lnTo>
                  <a:lnTo>
                    <a:pt x="202" y="667"/>
                  </a:lnTo>
                  <a:cubicBezTo>
                    <a:pt x="202" y="636"/>
                    <a:pt x="202" y="620"/>
                    <a:pt x="217" y="605"/>
                  </a:cubicBezTo>
                  <a:cubicBezTo>
                    <a:pt x="217" y="589"/>
                    <a:pt x="233" y="558"/>
                    <a:pt x="233" y="527"/>
                  </a:cubicBezTo>
                  <a:cubicBezTo>
                    <a:pt x="233" y="512"/>
                    <a:pt x="248" y="481"/>
                    <a:pt x="248" y="465"/>
                  </a:cubicBezTo>
                  <a:cubicBezTo>
                    <a:pt x="279" y="450"/>
                    <a:pt x="279" y="434"/>
                    <a:pt x="295" y="434"/>
                  </a:cubicBezTo>
                  <a:cubicBezTo>
                    <a:pt x="310" y="403"/>
                    <a:pt x="310" y="388"/>
                    <a:pt x="326" y="388"/>
                  </a:cubicBezTo>
                  <a:cubicBezTo>
                    <a:pt x="357" y="372"/>
                    <a:pt x="388" y="357"/>
                    <a:pt x="404" y="326"/>
                  </a:cubicBezTo>
                  <a:cubicBezTo>
                    <a:pt x="435" y="310"/>
                    <a:pt x="450" y="310"/>
                    <a:pt x="466" y="295"/>
                  </a:cubicBezTo>
                  <a:cubicBezTo>
                    <a:pt x="481" y="279"/>
                    <a:pt x="528" y="279"/>
                    <a:pt x="543" y="248"/>
                  </a:cubicBezTo>
                  <a:cubicBezTo>
                    <a:pt x="590" y="233"/>
                    <a:pt x="605" y="233"/>
                    <a:pt x="636" y="217"/>
                  </a:cubicBezTo>
                  <a:cubicBezTo>
                    <a:pt x="683" y="217"/>
                    <a:pt x="698" y="202"/>
                    <a:pt x="745" y="202"/>
                  </a:cubicBezTo>
                  <a:close/>
                  <a:moveTo>
                    <a:pt x="776" y="0"/>
                  </a:moveTo>
                  <a:cubicBezTo>
                    <a:pt x="714" y="0"/>
                    <a:pt x="683" y="16"/>
                    <a:pt x="621" y="16"/>
                  </a:cubicBezTo>
                  <a:cubicBezTo>
                    <a:pt x="590" y="16"/>
                    <a:pt x="528" y="31"/>
                    <a:pt x="481" y="62"/>
                  </a:cubicBezTo>
                  <a:cubicBezTo>
                    <a:pt x="435" y="78"/>
                    <a:pt x="388" y="93"/>
                    <a:pt x="357" y="140"/>
                  </a:cubicBezTo>
                  <a:cubicBezTo>
                    <a:pt x="326" y="155"/>
                    <a:pt x="310" y="155"/>
                    <a:pt x="295" y="171"/>
                  </a:cubicBezTo>
                  <a:lnTo>
                    <a:pt x="233" y="233"/>
                  </a:lnTo>
                  <a:lnTo>
                    <a:pt x="171" y="295"/>
                  </a:lnTo>
                  <a:cubicBezTo>
                    <a:pt x="155" y="310"/>
                    <a:pt x="140" y="326"/>
                    <a:pt x="140" y="341"/>
                  </a:cubicBezTo>
                  <a:cubicBezTo>
                    <a:pt x="93" y="388"/>
                    <a:pt x="78" y="450"/>
                    <a:pt x="62" y="496"/>
                  </a:cubicBezTo>
                  <a:cubicBezTo>
                    <a:pt x="47" y="543"/>
                    <a:pt x="16" y="605"/>
                    <a:pt x="16" y="652"/>
                  </a:cubicBezTo>
                  <a:cubicBezTo>
                    <a:pt x="16" y="714"/>
                    <a:pt x="0" y="760"/>
                    <a:pt x="16" y="807"/>
                  </a:cubicBezTo>
                  <a:cubicBezTo>
                    <a:pt x="16" y="869"/>
                    <a:pt x="47" y="931"/>
                    <a:pt x="47" y="993"/>
                  </a:cubicBezTo>
                  <a:cubicBezTo>
                    <a:pt x="62" y="1024"/>
                    <a:pt x="78" y="1086"/>
                    <a:pt x="93" y="1117"/>
                  </a:cubicBezTo>
                  <a:cubicBezTo>
                    <a:pt x="109" y="1179"/>
                    <a:pt x="155" y="1225"/>
                    <a:pt x="186" y="1256"/>
                  </a:cubicBezTo>
                  <a:cubicBezTo>
                    <a:pt x="233" y="1303"/>
                    <a:pt x="248" y="1334"/>
                    <a:pt x="310" y="1349"/>
                  </a:cubicBezTo>
                  <a:cubicBezTo>
                    <a:pt x="342" y="1380"/>
                    <a:pt x="388" y="1411"/>
                    <a:pt x="419" y="1427"/>
                  </a:cubicBezTo>
                  <a:cubicBezTo>
                    <a:pt x="466" y="1458"/>
                    <a:pt x="528" y="1474"/>
                    <a:pt x="574" y="1489"/>
                  </a:cubicBezTo>
                  <a:cubicBezTo>
                    <a:pt x="614" y="1502"/>
                    <a:pt x="665" y="1504"/>
                    <a:pt x="698" y="1504"/>
                  </a:cubicBezTo>
                  <a:lnTo>
                    <a:pt x="698" y="1504"/>
                  </a:lnTo>
                  <a:cubicBezTo>
                    <a:pt x="708" y="1510"/>
                    <a:pt x="734" y="1520"/>
                    <a:pt x="760" y="1520"/>
                  </a:cubicBezTo>
                  <a:cubicBezTo>
                    <a:pt x="853" y="1520"/>
                    <a:pt x="946" y="1489"/>
                    <a:pt x="1024" y="1474"/>
                  </a:cubicBezTo>
                  <a:cubicBezTo>
                    <a:pt x="1210" y="1411"/>
                    <a:pt x="1334" y="1303"/>
                    <a:pt x="1458" y="1163"/>
                  </a:cubicBezTo>
                  <a:cubicBezTo>
                    <a:pt x="1489" y="1132"/>
                    <a:pt x="1520" y="1086"/>
                    <a:pt x="1551" y="1024"/>
                  </a:cubicBezTo>
                  <a:cubicBezTo>
                    <a:pt x="1567" y="993"/>
                    <a:pt x="1598" y="931"/>
                    <a:pt x="1613" y="869"/>
                  </a:cubicBezTo>
                  <a:cubicBezTo>
                    <a:pt x="1629" y="807"/>
                    <a:pt x="1629" y="745"/>
                    <a:pt x="1629" y="652"/>
                  </a:cubicBezTo>
                  <a:cubicBezTo>
                    <a:pt x="1629" y="605"/>
                    <a:pt x="1613" y="558"/>
                    <a:pt x="1613" y="496"/>
                  </a:cubicBezTo>
                  <a:cubicBezTo>
                    <a:pt x="1598" y="450"/>
                    <a:pt x="1551" y="403"/>
                    <a:pt x="1536" y="341"/>
                  </a:cubicBezTo>
                  <a:cubicBezTo>
                    <a:pt x="1520" y="310"/>
                    <a:pt x="1474" y="295"/>
                    <a:pt x="1458" y="248"/>
                  </a:cubicBezTo>
                  <a:lnTo>
                    <a:pt x="1443" y="233"/>
                  </a:lnTo>
                  <a:lnTo>
                    <a:pt x="1412" y="217"/>
                  </a:lnTo>
                  <a:cubicBezTo>
                    <a:pt x="1319" y="109"/>
                    <a:pt x="1179" y="62"/>
                    <a:pt x="1070" y="31"/>
                  </a:cubicBezTo>
                  <a:cubicBezTo>
                    <a:pt x="1024" y="16"/>
                    <a:pt x="977" y="16"/>
                    <a:pt x="931" y="16"/>
                  </a:cubicBezTo>
                  <a:cubicBezTo>
                    <a:pt x="869" y="16"/>
                    <a:pt x="838" y="0"/>
                    <a:pt x="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1021875" y="3113900"/>
              <a:ext cx="46150" cy="44225"/>
            </a:xfrm>
            <a:custGeom>
              <a:rect b="b" l="l" r="r" t="t"/>
              <a:pathLst>
                <a:path extrusionOk="0" h="1769" w="1846">
                  <a:moveTo>
                    <a:pt x="1055" y="218"/>
                  </a:moveTo>
                  <a:cubicBezTo>
                    <a:pt x="1070" y="218"/>
                    <a:pt x="1086" y="218"/>
                    <a:pt x="1132" y="233"/>
                  </a:cubicBezTo>
                  <a:cubicBezTo>
                    <a:pt x="1163" y="264"/>
                    <a:pt x="1179" y="264"/>
                    <a:pt x="1225" y="280"/>
                  </a:cubicBezTo>
                  <a:lnTo>
                    <a:pt x="1334" y="342"/>
                  </a:lnTo>
                  <a:cubicBezTo>
                    <a:pt x="1334" y="342"/>
                    <a:pt x="1365" y="342"/>
                    <a:pt x="1365" y="357"/>
                  </a:cubicBezTo>
                  <a:cubicBezTo>
                    <a:pt x="1380" y="373"/>
                    <a:pt x="1396" y="373"/>
                    <a:pt x="1411" y="388"/>
                  </a:cubicBezTo>
                  <a:cubicBezTo>
                    <a:pt x="1442" y="419"/>
                    <a:pt x="1473" y="435"/>
                    <a:pt x="1489" y="450"/>
                  </a:cubicBezTo>
                  <a:lnTo>
                    <a:pt x="1598" y="543"/>
                  </a:lnTo>
                  <a:lnTo>
                    <a:pt x="1613" y="574"/>
                  </a:lnTo>
                  <a:cubicBezTo>
                    <a:pt x="1613" y="574"/>
                    <a:pt x="1613" y="590"/>
                    <a:pt x="1629" y="590"/>
                  </a:cubicBezTo>
                  <a:lnTo>
                    <a:pt x="1629" y="605"/>
                  </a:lnTo>
                  <a:cubicBezTo>
                    <a:pt x="1629" y="652"/>
                    <a:pt x="1644" y="667"/>
                    <a:pt x="1644" y="698"/>
                  </a:cubicBezTo>
                  <a:cubicBezTo>
                    <a:pt x="1644" y="729"/>
                    <a:pt x="1644" y="745"/>
                    <a:pt x="1675" y="761"/>
                  </a:cubicBezTo>
                  <a:cubicBezTo>
                    <a:pt x="1675" y="776"/>
                    <a:pt x="1691" y="807"/>
                    <a:pt x="1706" y="807"/>
                  </a:cubicBezTo>
                  <a:lnTo>
                    <a:pt x="1706" y="838"/>
                  </a:lnTo>
                  <a:cubicBezTo>
                    <a:pt x="1691" y="885"/>
                    <a:pt x="1691" y="931"/>
                    <a:pt x="1675" y="978"/>
                  </a:cubicBezTo>
                  <a:cubicBezTo>
                    <a:pt x="1644" y="1040"/>
                    <a:pt x="1629" y="1071"/>
                    <a:pt x="1613" y="1133"/>
                  </a:cubicBezTo>
                  <a:cubicBezTo>
                    <a:pt x="1613" y="1148"/>
                    <a:pt x="1598" y="1164"/>
                    <a:pt x="1598" y="1195"/>
                  </a:cubicBezTo>
                  <a:cubicBezTo>
                    <a:pt x="1598" y="1210"/>
                    <a:pt x="1567" y="1210"/>
                    <a:pt x="1567" y="1226"/>
                  </a:cubicBezTo>
                  <a:cubicBezTo>
                    <a:pt x="1551" y="1241"/>
                    <a:pt x="1551" y="1272"/>
                    <a:pt x="1536" y="1288"/>
                  </a:cubicBezTo>
                  <a:cubicBezTo>
                    <a:pt x="1520" y="1303"/>
                    <a:pt x="1473" y="1319"/>
                    <a:pt x="1458" y="1365"/>
                  </a:cubicBezTo>
                  <a:cubicBezTo>
                    <a:pt x="1442" y="1381"/>
                    <a:pt x="1411" y="1381"/>
                    <a:pt x="1396" y="1396"/>
                  </a:cubicBezTo>
                  <a:cubicBezTo>
                    <a:pt x="1365" y="1427"/>
                    <a:pt x="1318" y="1443"/>
                    <a:pt x="1303" y="1458"/>
                  </a:cubicBezTo>
                  <a:cubicBezTo>
                    <a:pt x="1256" y="1474"/>
                    <a:pt x="1225" y="1505"/>
                    <a:pt x="1210" y="1505"/>
                  </a:cubicBezTo>
                  <a:cubicBezTo>
                    <a:pt x="1179" y="1505"/>
                    <a:pt x="1163" y="1520"/>
                    <a:pt x="1148" y="1520"/>
                  </a:cubicBezTo>
                  <a:cubicBezTo>
                    <a:pt x="1101" y="1520"/>
                    <a:pt x="1086" y="1536"/>
                    <a:pt x="1055" y="1536"/>
                  </a:cubicBezTo>
                  <a:lnTo>
                    <a:pt x="822" y="1536"/>
                  </a:lnTo>
                  <a:cubicBezTo>
                    <a:pt x="807" y="1536"/>
                    <a:pt x="776" y="1536"/>
                    <a:pt x="760" y="1520"/>
                  </a:cubicBezTo>
                  <a:lnTo>
                    <a:pt x="589" y="1458"/>
                  </a:lnTo>
                  <a:cubicBezTo>
                    <a:pt x="574" y="1443"/>
                    <a:pt x="527" y="1443"/>
                    <a:pt x="512" y="1412"/>
                  </a:cubicBezTo>
                  <a:cubicBezTo>
                    <a:pt x="496" y="1412"/>
                    <a:pt x="465" y="1396"/>
                    <a:pt x="465" y="1381"/>
                  </a:cubicBezTo>
                  <a:lnTo>
                    <a:pt x="434" y="1350"/>
                  </a:lnTo>
                  <a:cubicBezTo>
                    <a:pt x="419" y="1319"/>
                    <a:pt x="388" y="1288"/>
                    <a:pt x="372" y="1272"/>
                  </a:cubicBezTo>
                  <a:cubicBezTo>
                    <a:pt x="357" y="1226"/>
                    <a:pt x="326" y="1195"/>
                    <a:pt x="295" y="1164"/>
                  </a:cubicBezTo>
                  <a:cubicBezTo>
                    <a:pt x="279" y="1148"/>
                    <a:pt x="279" y="1117"/>
                    <a:pt x="248" y="1086"/>
                  </a:cubicBezTo>
                  <a:cubicBezTo>
                    <a:pt x="233" y="1055"/>
                    <a:pt x="233" y="1040"/>
                    <a:pt x="217" y="993"/>
                  </a:cubicBezTo>
                  <a:lnTo>
                    <a:pt x="217" y="931"/>
                  </a:lnTo>
                  <a:lnTo>
                    <a:pt x="217" y="900"/>
                  </a:lnTo>
                  <a:lnTo>
                    <a:pt x="217" y="838"/>
                  </a:lnTo>
                  <a:cubicBezTo>
                    <a:pt x="217" y="823"/>
                    <a:pt x="233" y="776"/>
                    <a:pt x="233" y="761"/>
                  </a:cubicBezTo>
                  <a:cubicBezTo>
                    <a:pt x="233" y="729"/>
                    <a:pt x="248" y="698"/>
                    <a:pt x="279" y="667"/>
                  </a:cubicBezTo>
                  <a:cubicBezTo>
                    <a:pt x="295" y="621"/>
                    <a:pt x="295" y="605"/>
                    <a:pt x="310" y="574"/>
                  </a:cubicBezTo>
                  <a:cubicBezTo>
                    <a:pt x="326" y="528"/>
                    <a:pt x="357" y="512"/>
                    <a:pt x="372" y="497"/>
                  </a:cubicBezTo>
                  <a:cubicBezTo>
                    <a:pt x="388" y="466"/>
                    <a:pt x="403" y="450"/>
                    <a:pt x="434" y="419"/>
                  </a:cubicBezTo>
                  <a:lnTo>
                    <a:pt x="465" y="373"/>
                  </a:lnTo>
                  <a:cubicBezTo>
                    <a:pt x="481" y="357"/>
                    <a:pt x="512" y="342"/>
                    <a:pt x="543" y="342"/>
                  </a:cubicBezTo>
                  <a:cubicBezTo>
                    <a:pt x="589" y="311"/>
                    <a:pt x="605" y="295"/>
                    <a:pt x="636" y="295"/>
                  </a:cubicBezTo>
                  <a:cubicBezTo>
                    <a:pt x="682" y="280"/>
                    <a:pt x="714" y="280"/>
                    <a:pt x="760" y="264"/>
                  </a:cubicBezTo>
                  <a:lnTo>
                    <a:pt x="776" y="264"/>
                  </a:lnTo>
                  <a:cubicBezTo>
                    <a:pt x="838" y="233"/>
                    <a:pt x="869" y="233"/>
                    <a:pt x="931" y="218"/>
                  </a:cubicBezTo>
                  <a:close/>
                  <a:moveTo>
                    <a:pt x="993" y="1"/>
                  </a:moveTo>
                  <a:cubicBezTo>
                    <a:pt x="900" y="1"/>
                    <a:pt x="807" y="32"/>
                    <a:pt x="698" y="47"/>
                  </a:cubicBezTo>
                  <a:cubicBezTo>
                    <a:pt x="605" y="63"/>
                    <a:pt x="527" y="94"/>
                    <a:pt x="434" y="140"/>
                  </a:cubicBezTo>
                  <a:cubicBezTo>
                    <a:pt x="388" y="156"/>
                    <a:pt x="357" y="202"/>
                    <a:pt x="310" y="218"/>
                  </a:cubicBezTo>
                  <a:cubicBezTo>
                    <a:pt x="279" y="249"/>
                    <a:pt x="233" y="280"/>
                    <a:pt x="217" y="311"/>
                  </a:cubicBezTo>
                  <a:cubicBezTo>
                    <a:pt x="140" y="388"/>
                    <a:pt x="109" y="481"/>
                    <a:pt x="62" y="590"/>
                  </a:cubicBezTo>
                  <a:cubicBezTo>
                    <a:pt x="31" y="683"/>
                    <a:pt x="0" y="776"/>
                    <a:pt x="0" y="854"/>
                  </a:cubicBezTo>
                  <a:cubicBezTo>
                    <a:pt x="0" y="947"/>
                    <a:pt x="31" y="1055"/>
                    <a:pt x="47" y="1148"/>
                  </a:cubicBezTo>
                  <a:cubicBezTo>
                    <a:pt x="62" y="1179"/>
                    <a:pt x="78" y="1241"/>
                    <a:pt x="109" y="1288"/>
                  </a:cubicBezTo>
                  <a:cubicBezTo>
                    <a:pt x="124" y="1319"/>
                    <a:pt x="140" y="1365"/>
                    <a:pt x="186" y="1396"/>
                  </a:cubicBezTo>
                  <a:cubicBezTo>
                    <a:pt x="202" y="1443"/>
                    <a:pt x="233" y="1474"/>
                    <a:pt x="264" y="1489"/>
                  </a:cubicBezTo>
                  <a:cubicBezTo>
                    <a:pt x="310" y="1551"/>
                    <a:pt x="372" y="1598"/>
                    <a:pt x="450" y="1629"/>
                  </a:cubicBezTo>
                  <a:cubicBezTo>
                    <a:pt x="512" y="1676"/>
                    <a:pt x="589" y="1691"/>
                    <a:pt x="667" y="1707"/>
                  </a:cubicBezTo>
                  <a:cubicBezTo>
                    <a:pt x="745" y="1753"/>
                    <a:pt x="822" y="1769"/>
                    <a:pt x="884" y="1769"/>
                  </a:cubicBezTo>
                  <a:lnTo>
                    <a:pt x="915" y="1769"/>
                  </a:lnTo>
                  <a:cubicBezTo>
                    <a:pt x="993" y="1769"/>
                    <a:pt x="1070" y="1753"/>
                    <a:pt x="1132" y="1738"/>
                  </a:cubicBezTo>
                  <a:cubicBezTo>
                    <a:pt x="1163" y="1707"/>
                    <a:pt x="1225" y="1691"/>
                    <a:pt x="1272" y="1676"/>
                  </a:cubicBezTo>
                  <a:lnTo>
                    <a:pt x="1380" y="1614"/>
                  </a:lnTo>
                  <a:cubicBezTo>
                    <a:pt x="1458" y="1583"/>
                    <a:pt x="1536" y="1520"/>
                    <a:pt x="1613" y="1458"/>
                  </a:cubicBezTo>
                  <a:cubicBezTo>
                    <a:pt x="1675" y="1396"/>
                    <a:pt x="1706" y="1334"/>
                    <a:pt x="1753" y="1257"/>
                  </a:cubicBezTo>
                  <a:cubicBezTo>
                    <a:pt x="1768" y="1210"/>
                    <a:pt x="1784" y="1148"/>
                    <a:pt x="1784" y="1086"/>
                  </a:cubicBezTo>
                  <a:cubicBezTo>
                    <a:pt x="1815" y="1055"/>
                    <a:pt x="1815" y="1009"/>
                    <a:pt x="1830" y="962"/>
                  </a:cubicBezTo>
                  <a:cubicBezTo>
                    <a:pt x="1830" y="916"/>
                    <a:pt x="1846" y="900"/>
                    <a:pt x="1846" y="854"/>
                  </a:cubicBezTo>
                  <a:cubicBezTo>
                    <a:pt x="1846" y="807"/>
                    <a:pt x="1846" y="761"/>
                    <a:pt x="1830" y="698"/>
                  </a:cubicBezTo>
                  <a:lnTo>
                    <a:pt x="1768" y="590"/>
                  </a:lnTo>
                  <a:cubicBezTo>
                    <a:pt x="1768" y="559"/>
                    <a:pt x="1768" y="528"/>
                    <a:pt x="1753" y="512"/>
                  </a:cubicBezTo>
                  <a:cubicBezTo>
                    <a:pt x="1737" y="435"/>
                    <a:pt x="1675" y="373"/>
                    <a:pt x="1629" y="311"/>
                  </a:cubicBezTo>
                  <a:cubicBezTo>
                    <a:pt x="1598" y="249"/>
                    <a:pt x="1536" y="218"/>
                    <a:pt x="1473" y="156"/>
                  </a:cubicBezTo>
                  <a:cubicBezTo>
                    <a:pt x="1458" y="140"/>
                    <a:pt x="1427" y="125"/>
                    <a:pt x="1380" y="94"/>
                  </a:cubicBezTo>
                  <a:cubicBezTo>
                    <a:pt x="1349" y="78"/>
                    <a:pt x="1318" y="63"/>
                    <a:pt x="1287" y="63"/>
                  </a:cubicBezTo>
                  <a:cubicBezTo>
                    <a:pt x="1241" y="47"/>
                    <a:pt x="1194" y="32"/>
                    <a:pt x="1148" y="32"/>
                  </a:cubicBezTo>
                  <a:cubicBezTo>
                    <a:pt x="1086" y="1"/>
                    <a:pt x="1055" y="1"/>
                    <a:pt x="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961375" y="3105750"/>
              <a:ext cx="43850" cy="41125"/>
            </a:xfrm>
            <a:custGeom>
              <a:rect b="b" l="l" r="r" t="t"/>
              <a:pathLst>
                <a:path extrusionOk="0" h="1645" w="1754">
                  <a:moveTo>
                    <a:pt x="1117" y="140"/>
                  </a:moveTo>
                  <a:cubicBezTo>
                    <a:pt x="1164" y="140"/>
                    <a:pt x="1179" y="156"/>
                    <a:pt x="1226" y="156"/>
                  </a:cubicBezTo>
                  <a:cubicBezTo>
                    <a:pt x="1241" y="156"/>
                    <a:pt x="1257" y="171"/>
                    <a:pt x="1272" y="171"/>
                  </a:cubicBezTo>
                  <a:cubicBezTo>
                    <a:pt x="1303" y="202"/>
                    <a:pt x="1319" y="202"/>
                    <a:pt x="1350" y="218"/>
                  </a:cubicBezTo>
                  <a:cubicBezTo>
                    <a:pt x="1381" y="218"/>
                    <a:pt x="1381" y="233"/>
                    <a:pt x="1396" y="233"/>
                  </a:cubicBezTo>
                  <a:cubicBezTo>
                    <a:pt x="1412" y="249"/>
                    <a:pt x="1427" y="280"/>
                    <a:pt x="1458" y="280"/>
                  </a:cubicBezTo>
                  <a:cubicBezTo>
                    <a:pt x="1474" y="296"/>
                    <a:pt x="1489" y="311"/>
                    <a:pt x="1505" y="358"/>
                  </a:cubicBezTo>
                  <a:lnTo>
                    <a:pt x="1505" y="389"/>
                  </a:lnTo>
                  <a:cubicBezTo>
                    <a:pt x="1505" y="404"/>
                    <a:pt x="1536" y="404"/>
                    <a:pt x="1536" y="435"/>
                  </a:cubicBezTo>
                  <a:cubicBezTo>
                    <a:pt x="1536" y="451"/>
                    <a:pt x="1552" y="451"/>
                    <a:pt x="1552" y="466"/>
                  </a:cubicBezTo>
                  <a:cubicBezTo>
                    <a:pt x="1567" y="513"/>
                    <a:pt x="1583" y="559"/>
                    <a:pt x="1583" y="606"/>
                  </a:cubicBezTo>
                  <a:cubicBezTo>
                    <a:pt x="1614" y="668"/>
                    <a:pt x="1614" y="714"/>
                    <a:pt x="1629" y="776"/>
                  </a:cubicBezTo>
                  <a:lnTo>
                    <a:pt x="1629" y="854"/>
                  </a:lnTo>
                  <a:lnTo>
                    <a:pt x="1629" y="931"/>
                  </a:lnTo>
                  <a:cubicBezTo>
                    <a:pt x="1629" y="947"/>
                    <a:pt x="1629" y="962"/>
                    <a:pt x="1614" y="993"/>
                  </a:cubicBezTo>
                  <a:cubicBezTo>
                    <a:pt x="1614" y="1009"/>
                    <a:pt x="1583" y="1024"/>
                    <a:pt x="1583" y="1024"/>
                  </a:cubicBezTo>
                  <a:cubicBezTo>
                    <a:pt x="1583" y="1040"/>
                    <a:pt x="1567" y="1071"/>
                    <a:pt x="1552" y="1087"/>
                  </a:cubicBezTo>
                  <a:cubicBezTo>
                    <a:pt x="1536" y="1102"/>
                    <a:pt x="1505" y="1118"/>
                    <a:pt x="1505" y="1164"/>
                  </a:cubicBezTo>
                  <a:lnTo>
                    <a:pt x="1458" y="1226"/>
                  </a:lnTo>
                  <a:cubicBezTo>
                    <a:pt x="1427" y="1242"/>
                    <a:pt x="1412" y="1257"/>
                    <a:pt x="1381" y="1273"/>
                  </a:cubicBezTo>
                  <a:cubicBezTo>
                    <a:pt x="1350" y="1304"/>
                    <a:pt x="1334" y="1304"/>
                    <a:pt x="1319" y="1319"/>
                  </a:cubicBezTo>
                  <a:cubicBezTo>
                    <a:pt x="1303" y="1335"/>
                    <a:pt x="1272" y="1335"/>
                    <a:pt x="1257" y="1350"/>
                  </a:cubicBezTo>
                  <a:cubicBezTo>
                    <a:pt x="1241" y="1350"/>
                    <a:pt x="1226" y="1381"/>
                    <a:pt x="1195" y="1381"/>
                  </a:cubicBezTo>
                  <a:cubicBezTo>
                    <a:pt x="1164" y="1397"/>
                    <a:pt x="1117" y="1397"/>
                    <a:pt x="1086" y="1412"/>
                  </a:cubicBezTo>
                  <a:cubicBezTo>
                    <a:pt x="1071" y="1412"/>
                    <a:pt x="1024" y="1428"/>
                    <a:pt x="1009" y="1428"/>
                  </a:cubicBezTo>
                  <a:lnTo>
                    <a:pt x="900" y="1428"/>
                  </a:lnTo>
                  <a:cubicBezTo>
                    <a:pt x="900" y="1446"/>
                    <a:pt x="884" y="1453"/>
                    <a:pt x="868" y="1453"/>
                  </a:cubicBezTo>
                  <a:cubicBezTo>
                    <a:pt x="856" y="1453"/>
                    <a:pt x="845" y="1450"/>
                    <a:pt x="838" y="1443"/>
                  </a:cubicBezTo>
                  <a:cubicBezTo>
                    <a:pt x="823" y="1443"/>
                    <a:pt x="792" y="1443"/>
                    <a:pt x="761" y="1412"/>
                  </a:cubicBezTo>
                  <a:cubicBezTo>
                    <a:pt x="745" y="1412"/>
                    <a:pt x="699" y="1397"/>
                    <a:pt x="683" y="1397"/>
                  </a:cubicBezTo>
                  <a:cubicBezTo>
                    <a:pt x="621" y="1381"/>
                    <a:pt x="559" y="1335"/>
                    <a:pt x="528" y="1319"/>
                  </a:cubicBezTo>
                  <a:cubicBezTo>
                    <a:pt x="481" y="1304"/>
                    <a:pt x="419" y="1257"/>
                    <a:pt x="388" y="1242"/>
                  </a:cubicBezTo>
                  <a:lnTo>
                    <a:pt x="326" y="1180"/>
                  </a:lnTo>
                  <a:cubicBezTo>
                    <a:pt x="311" y="1149"/>
                    <a:pt x="264" y="1133"/>
                    <a:pt x="249" y="1087"/>
                  </a:cubicBezTo>
                  <a:cubicBezTo>
                    <a:pt x="233" y="1071"/>
                    <a:pt x="233" y="1055"/>
                    <a:pt x="233" y="1055"/>
                  </a:cubicBezTo>
                  <a:cubicBezTo>
                    <a:pt x="233" y="1024"/>
                    <a:pt x="218" y="1024"/>
                    <a:pt x="218" y="1009"/>
                  </a:cubicBezTo>
                  <a:cubicBezTo>
                    <a:pt x="218" y="993"/>
                    <a:pt x="202" y="978"/>
                    <a:pt x="202" y="947"/>
                  </a:cubicBezTo>
                  <a:lnTo>
                    <a:pt x="202" y="916"/>
                  </a:lnTo>
                  <a:lnTo>
                    <a:pt x="202" y="854"/>
                  </a:lnTo>
                  <a:lnTo>
                    <a:pt x="202" y="792"/>
                  </a:lnTo>
                  <a:cubicBezTo>
                    <a:pt x="202" y="761"/>
                    <a:pt x="218" y="745"/>
                    <a:pt x="218" y="699"/>
                  </a:cubicBezTo>
                  <a:cubicBezTo>
                    <a:pt x="233" y="668"/>
                    <a:pt x="233" y="621"/>
                    <a:pt x="249" y="606"/>
                  </a:cubicBezTo>
                  <a:lnTo>
                    <a:pt x="311" y="482"/>
                  </a:lnTo>
                  <a:cubicBezTo>
                    <a:pt x="326" y="466"/>
                    <a:pt x="357" y="420"/>
                    <a:pt x="373" y="404"/>
                  </a:cubicBezTo>
                  <a:cubicBezTo>
                    <a:pt x="373" y="389"/>
                    <a:pt x="388" y="389"/>
                    <a:pt x="388" y="373"/>
                  </a:cubicBezTo>
                  <a:lnTo>
                    <a:pt x="450" y="311"/>
                  </a:lnTo>
                  <a:cubicBezTo>
                    <a:pt x="466" y="296"/>
                    <a:pt x="481" y="296"/>
                    <a:pt x="497" y="280"/>
                  </a:cubicBezTo>
                  <a:cubicBezTo>
                    <a:pt x="528" y="249"/>
                    <a:pt x="559" y="249"/>
                    <a:pt x="574" y="233"/>
                  </a:cubicBezTo>
                  <a:cubicBezTo>
                    <a:pt x="636" y="218"/>
                    <a:pt x="683" y="202"/>
                    <a:pt x="730" y="171"/>
                  </a:cubicBezTo>
                  <a:cubicBezTo>
                    <a:pt x="792" y="156"/>
                    <a:pt x="854" y="156"/>
                    <a:pt x="916" y="140"/>
                  </a:cubicBezTo>
                  <a:close/>
                  <a:moveTo>
                    <a:pt x="993" y="1"/>
                  </a:moveTo>
                  <a:cubicBezTo>
                    <a:pt x="916" y="1"/>
                    <a:pt x="854" y="1"/>
                    <a:pt x="776" y="16"/>
                  </a:cubicBezTo>
                  <a:cubicBezTo>
                    <a:pt x="699" y="47"/>
                    <a:pt x="636" y="47"/>
                    <a:pt x="590" y="63"/>
                  </a:cubicBezTo>
                  <a:cubicBezTo>
                    <a:pt x="512" y="78"/>
                    <a:pt x="450" y="94"/>
                    <a:pt x="388" y="140"/>
                  </a:cubicBezTo>
                  <a:cubicBezTo>
                    <a:pt x="357" y="156"/>
                    <a:pt x="326" y="171"/>
                    <a:pt x="295" y="187"/>
                  </a:cubicBezTo>
                  <a:cubicBezTo>
                    <a:pt x="280" y="218"/>
                    <a:pt x="233" y="233"/>
                    <a:pt x="218" y="264"/>
                  </a:cubicBezTo>
                  <a:cubicBezTo>
                    <a:pt x="202" y="311"/>
                    <a:pt x="171" y="327"/>
                    <a:pt x="156" y="373"/>
                  </a:cubicBezTo>
                  <a:cubicBezTo>
                    <a:pt x="140" y="404"/>
                    <a:pt x="125" y="420"/>
                    <a:pt x="94" y="466"/>
                  </a:cubicBezTo>
                  <a:cubicBezTo>
                    <a:pt x="63" y="528"/>
                    <a:pt x="47" y="606"/>
                    <a:pt x="16" y="652"/>
                  </a:cubicBezTo>
                  <a:cubicBezTo>
                    <a:pt x="1" y="730"/>
                    <a:pt x="1" y="792"/>
                    <a:pt x="1" y="869"/>
                  </a:cubicBezTo>
                  <a:cubicBezTo>
                    <a:pt x="1" y="916"/>
                    <a:pt x="1" y="947"/>
                    <a:pt x="16" y="993"/>
                  </a:cubicBezTo>
                  <a:cubicBezTo>
                    <a:pt x="16" y="1024"/>
                    <a:pt x="47" y="1071"/>
                    <a:pt x="63" y="1102"/>
                  </a:cubicBezTo>
                  <a:cubicBezTo>
                    <a:pt x="78" y="1164"/>
                    <a:pt x="140" y="1226"/>
                    <a:pt x="171" y="1288"/>
                  </a:cubicBezTo>
                  <a:cubicBezTo>
                    <a:pt x="218" y="1335"/>
                    <a:pt x="280" y="1381"/>
                    <a:pt x="326" y="1443"/>
                  </a:cubicBezTo>
                  <a:cubicBezTo>
                    <a:pt x="388" y="1474"/>
                    <a:pt x="450" y="1521"/>
                    <a:pt x="512" y="1536"/>
                  </a:cubicBezTo>
                  <a:cubicBezTo>
                    <a:pt x="559" y="1567"/>
                    <a:pt x="621" y="1598"/>
                    <a:pt x="699" y="1614"/>
                  </a:cubicBezTo>
                  <a:cubicBezTo>
                    <a:pt x="761" y="1629"/>
                    <a:pt x="838" y="1645"/>
                    <a:pt x="916" y="1645"/>
                  </a:cubicBezTo>
                  <a:lnTo>
                    <a:pt x="931" y="1645"/>
                  </a:lnTo>
                  <a:cubicBezTo>
                    <a:pt x="993" y="1645"/>
                    <a:pt x="1040" y="1645"/>
                    <a:pt x="1086" y="1629"/>
                  </a:cubicBezTo>
                  <a:cubicBezTo>
                    <a:pt x="1164" y="1614"/>
                    <a:pt x="1226" y="1583"/>
                    <a:pt x="1288" y="1567"/>
                  </a:cubicBezTo>
                  <a:cubicBezTo>
                    <a:pt x="1334" y="1552"/>
                    <a:pt x="1396" y="1490"/>
                    <a:pt x="1458" y="1459"/>
                  </a:cubicBezTo>
                  <a:cubicBezTo>
                    <a:pt x="1489" y="1412"/>
                    <a:pt x="1552" y="1381"/>
                    <a:pt x="1598" y="1335"/>
                  </a:cubicBezTo>
                  <a:cubicBezTo>
                    <a:pt x="1629" y="1273"/>
                    <a:pt x="1676" y="1242"/>
                    <a:pt x="1691" y="1180"/>
                  </a:cubicBezTo>
                  <a:lnTo>
                    <a:pt x="1753" y="1009"/>
                  </a:lnTo>
                  <a:lnTo>
                    <a:pt x="1753" y="885"/>
                  </a:lnTo>
                  <a:lnTo>
                    <a:pt x="1753" y="807"/>
                  </a:lnTo>
                  <a:cubicBezTo>
                    <a:pt x="1753" y="761"/>
                    <a:pt x="1722" y="714"/>
                    <a:pt x="1722" y="652"/>
                  </a:cubicBezTo>
                  <a:cubicBezTo>
                    <a:pt x="1722" y="637"/>
                    <a:pt x="1707" y="606"/>
                    <a:pt x="1707" y="575"/>
                  </a:cubicBezTo>
                  <a:cubicBezTo>
                    <a:pt x="1707" y="559"/>
                    <a:pt x="1691" y="544"/>
                    <a:pt x="1691" y="528"/>
                  </a:cubicBezTo>
                  <a:cubicBezTo>
                    <a:pt x="1676" y="497"/>
                    <a:pt x="1676" y="466"/>
                    <a:pt x="1645" y="451"/>
                  </a:cubicBezTo>
                  <a:lnTo>
                    <a:pt x="1598" y="389"/>
                  </a:lnTo>
                  <a:cubicBezTo>
                    <a:pt x="1567" y="327"/>
                    <a:pt x="1536" y="296"/>
                    <a:pt x="1489" y="249"/>
                  </a:cubicBezTo>
                  <a:cubicBezTo>
                    <a:pt x="1474" y="233"/>
                    <a:pt x="1458" y="187"/>
                    <a:pt x="1443" y="171"/>
                  </a:cubicBezTo>
                  <a:cubicBezTo>
                    <a:pt x="1412" y="156"/>
                    <a:pt x="1381" y="140"/>
                    <a:pt x="1365" y="109"/>
                  </a:cubicBezTo>
                  <a:cubicBezTo>
                    <a:pt x="1334" y="94"/>
                    <a:pt x="1303" y="78"/>
                    <a:pt x="1288" y="78"/>
                  </a:cubicBezTo>
                  <a:cubicBezTo>
                    <a:pt x="1257" y="63"/>
                    <a:pt x="1226" y="63"/>
                    <a:pt x="1210" y="32"/>
                  </a:cubicBezTo>
                  <a:cubicBezTo>
                    <a:pt x="1133" y="16"/>
                    <a:pt x="1071" y="16"/>
                    <a:pt x="9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950125" y="3175175"/>
              <a:ext cx="43850" cy="44600"/>
            </a:xfrm>
            <a:custGeom>
              <a:rect b="b" l="l" r="r" t="t"/>
              <a:pathLst>
                <a:path extrusionOk="0" h="1784" w="1754">
                  <a:moveTo>
                    <a:pt x="1133" y="248"/>
                  </a:moveTo>
                  <a:cubicBezTo>
                    <a:pt x="1149" y="248"/>
                    <a:pt x="1195" y="248"/>
                    <a:pt x="1211" y="264"/>
                  </a:cubicBezTo>
                  <a:cubicBezTo>
                    <a:pt x="1226" y="264"/>
                    <a:pt x="1242" y="279"/>
                    <a:pt x="1288" y="279"/>
                  </a:cubicBezTo>
                  <a:lnTo>
                    <a:pt x="1397" y="341"/>
                  </a:lnTo>
                  <a:cubicBezTo>
                    <a:pt x="1443" y="357"/>
                    <a:pt x="1474" y="388"/>
                    <a:pt x="1505" y="403"/>
                  </a:cubicBezTo>
                  <a:cubicBezTo>
                    <a:pt x="1521" y="403"/>
                    <a:pt x="1521" y="419"/>
                    <a:pt x="1536" y="419"/>
                  </a:cubicBezTo>
                  <a:cubicBezTo>
                    <a:pt x="1552" y="450"/>
                    <a:pt x="1552" y="465"/>
                    <a:pt x="1583" y="465"/>
                  </a:cubicBezTo>
                  <a:lnTo>
                    <a:pt x="1583" y="481"/>
                  </a:lnTo>
                  <a:cubicBezTo>
                    <a:pt x="1583" y="496"/>
                    <a:pt x="1598" y="496"/>
                    <a:pt x="1598" y="512"/>
                  </a:cubicBezTo>
                  <a:cubicBezTo>
                    <a:pt x="1614" y="574"/>
                    <a:pt x="1629" y="620"/>
                    <a:pt x="1629" y="682"/>
                  </a:cubicBezTo>
                  <a:cubicBezTo>
                    <a:pt x="1629" y="698"/>
                    <a:pt x="1660" y="713"/>
                    <a:pt x="1660" y="745"/>
                  </a:cubicBezTo>
                  <a:lnTo>
                    <a:pt x="1660" y="791"/>
                  </a:lnTo>
                  <a:lnTo>
                    <a:pt x="1660" y="822"/>
                  </a:lnTo>
                  <a:cubicBezTo>
                    <a:pt x="1660" y="884"/>
                    <a:pt x="1629" y="946"/>
                    <a:pt x="1614" y="977"/>
                  </a:cubicBezTo>
                  <a:cubicBezTo>
                    <a:pt x="1598" y="1024"/>
                    <a:pt x="1598" y="1086"/>
                    <a:pt x="1583" y="1117"/>
                  </a:cubicBezTo>
                  <a:cubicBezTo>
                    <a:pt x="1583" y="1132"/>
                    <a:pt x="1552" y="1163"/>
                    <a:pt x="1536" y="1179"/>
                  </a:cubicBezTo>
                  <a:cubicBezTo>
                    <a:pt x="1521" y="1194"/>
                    <a:pt x="1505" y="1241"/>
                    <a:pt x="1505" y="1256"/>
                  </a:cubicBezTo>
                  <a:cubicBezTo>
                    <a:pt x="1474" y="1287"/>
                    <a:pt x="1443" y="1318"/>
                    <a:pt x="1428" y="1334"/>
                  </a:cubicBezTo>
                  <a:cubicBezTo>
                    <a:pt x="1381" y="1365"/>
                    <a:pt x="1350" y="1411"/>
                    <a:pt x="1304" y="1427"/>
                  </a:cubicBezTo>
                  <a:cubicBezTo>
                    <a:pt x="1288" y="1442"/>
                    <a:pt x="1273" y="1442"/>
                    <a:pt x="1242" y="1473"/>
                  </a:cubicBezTo>
                  <a:cubicBezTo>
                    <a:pt x="1226" y="1473"/>
                    <a:pt x="1226" y="1489"/>
                    <a:pt x="1211" y="1489"/>
                  </a:cubicBezTo>
                  <a:cubicBezTo>
                    <a:pt x="1164" y="1504"/>
                    <a:pt x="1117" y="1520"/>
                    <a:pt x="1071" y="1520"/>
                  </a:cubicBezTo>
                  <a:cubicBezTo>
                    <a:pt x="1055" y="1520"/>
                    <a:pt x="1040" y="1520"/>
                    <a:pt x="1009" y="1551"/>
                  </a:cubicBezTo>
                  <a:lnTo>
                    <a:pt x="916" y="1551"/>
                  </a:lnTo>
                  <a:cubicBezTo>
                    <a:pt x="807" y="1551"/>
                    <a:pt x="745" y="1536"/>
                    <a:pt x="699" y="1536"/>
                  </a:cubicBezTo>
                  <a:cubicBezTo>
                    <a:pt x="683" y="1536"/>
                    <a:pt x="668" y="1536"/>
                    <a:pt x="652" y="1504"/>
                  </a:cubicBezTo>
                  <a:cubicBezTo>
                    <a:pt x="621" y="1504"/>
                    <a:pt x="621" y="1504"/>
                    <a:pt x="606" y="1489"/>
                  </a:cubicBezTo>
                  <a:lnTo>
                    <a:pt x="497" y="1427"/>
                  </a:lnTo>
                  <a:cubicBezTo>
                    <a:pt x="466" y="1411"/>
                    <a:pt x="435" y="1396"/>
                    <a:pt x="420" y="1365"/>
                  </a:cubicBezTo>
                  <a:lnTo>
                    <a:pt x="389" y="1349"/>
                  </a:lnTo>
                  <a:lnTo>
                    <a:pt x="373" y="1334"/>
                  </a:lnTo>
                  <a:cubicBezTo>
                    <a:pt x="358" y="1318"/>
                    <a:pt x="358" y="1287"/>
                    <a:pt x="326" y="1272"/>
                  </a:cubicBezTo>
                  <a:lnTo>
                    <a:pt x="280" y="1163"/>
                  </a:lnTo>
                  <a:cubicBezTo>
                    <a:pt x="280" y="1132"/>
                    <a:pt x="264" y="1101"/>
                    <a:pt x="264" y="1086"/>
                  </a:cubicBezTo>
                  <a:lnTo>
                    <a:pt x="264" y="1039"/>
                  </a:lnTo>
                  <a:lnTo>
                    <a:pt x="264" y="1008"/>
                  </a:lnTo>
                  <a:lnTo>
                    <a:pt x="264" y="946"/>
                  </a:lnTo>
                  <a:cubicBezTo>
                    <a:pt x="264" y="884"/>
                    <a:pt x="280" y="822"/>
                    <a:pt x="295" y="791"/>
                  </a:cubicBezTo>
                  <a:cubicBezTo>
                    <a:pt x="311" y="745"/>
                    <a:pt x="311" y="713"/>
                    <a:pt x="342" y="667"/>
                  </a:cubicBezTo>
                  <a:lnTo>
                    <a:pt x="389" y="558"/>
                  </a:lnTo>
                  <a:cubicBezTo>
                    <a:pt x="420" y="543"/>
                    <a:pt x="435" y="496"/>
                    <a:pt x="451" y="481"/>
                  </a:cubicBezTo>
                  <a:cubicBezTo>
                    <a:pt x="466" y="465"/>
                    <a:pt x="466" y="434"/>
                    <a:pt x="497" y="434"/>
                  </a:cubicBezTo>
                  <a:cubicBezTo>
                    <a:pt x="513" y="419"/>
                    <a:pt x="528" y="403"/>
                    <a:pt x="575" y="388"/>
                  </a:cubicBezTo>
                  <a:cubicBezTo>
                    <a:pt x="590" y="357"/>
                    <a:pt x="606" y="341"/>
                    <a:pt x="652" y="341"/>
                  </a:cubicBezTo>
                  <a:cubicBezTo>
                    <a:pt x="683" y="326"/>
                    <a:pt x="699" y="310"/>
                    <a:pt x="745" y="310"/>
                  </a:cubicBezTo>
                  <a:cubicBezTo>
                    <a:pt x="776" y="279"/>
                    <a:pt x="823" y="264"/>
                    <a:pt x="885" y="264"/>
                  </a:cubicBezTo>
                  <a:cubicBezTo>
                    <a:pt x="916" y="264"/>
                    <a:pt x="931" y="248"/>
                    <a:pt x="978" y="248"/>
                  </a:cubicBezTo>
                  <a:close/>
                  <a:moveTo>
                    <a:pt x="916" y="0"/>
                  </a:moveTo>
                  <a:cubicBezTo>
                    <a:pt x="869" y="0"/>
                    <a:pt x="823" y="0"/>
                    <a:pt x="776" y="16"/>
                  </a:cubicBezTo>
                  <a:cubicBezTo>
                    <a:pt x="745" y="16"/>
                    <a:pt x="683" y="31"/>
                    <a:pt x="637" y="62"/>
                  </a:cubicBezTo>
                  <a:cubicBezTo>
                    <a:pt x="544" y="93"/>
                    <a:pt x="466" y="140"/>
                    <a:pt x="389" y="171"/>
                  </a:cubicBezTo>
                  <a:cubicBezTo>
                    <a:pt x="373" y="186"/>
                    <a:pt x="358" y="217"/>
                    <a:pt x="326" y="217"/>
                  </a:cubicBezTo>
                  <a:lnTo>
                    <a:pt x="280" y="264"/>
                  </a:lnTo>
                  <a:cubicBezTo>
                    <a:pt x="233" y="310"/>
                    <a:pt x="218" y="341"/>
                    <a:pt x="202" y="388"/>
                  </a:cubicBezTo>
                  <a:cubicBezTo>
                    <a:pt x="187" y="419"/>
                    <a:pt x="140" y="465"/>
                    <a:pt x="125" y="527"/>
                  </a:cubicBezTo>
                  <a:cubicBezTo>
                    <a:pt x="109" y="558"/>
                    <a:pt x="78" y="620"/>
                    <a:pt x="63" y="651"/>
                  </a:cubicBezTo>
                  <a:cubicBezTo>
                    <a:pt x="32" y="729"/>
                    <a:pt x="1" y="838"/>
                    <a:pt x="1" y="931"/>
                  </a:cubicBezTo>
                  <a:lnTo>
                    <a:pt x="1" y="946"/>
                  </a:lnTo>
                  <a:lnTo>
                    <a:pt x="1" y="1070"/>
                  </a:lnTo>
                  <a:cubicBezTo>
                    <a:pt x="1" y="1163"/>
                    <a:pt x="47" y="1256"/>
                    <a:pt x="78" y="1334"/>
                  </a:cubicBezTo>
                  <a:cubicBezTo>
                    <a:pt x="109" y="1380"/>
                    <a:pt x="125" y="1411"/>
                    <a:pt x="156" y="1458"/>
                  </a:cubicBezTo>
                  <a:cubicBezTo>
                    <a:pt x="202" y="1504"/>
                    <a:pt x="264" y="1567"/>
                    <a:pt x="342" y="1613"/>
                  </a:cubicBezTo>
                  <a:cubicBezTo>
                    <a:pt x="420" y="1644"/>
                    <a:pt x="513" y="1706"/>
                    <a:pt x="590" y="1722"/>
                  </a:cubicBezTo>
                  <a:cubicBezTo>
                    <a:pt x="652" y="1784"/>
                    <a:pt x="745" y="1784"/>
                    <a:pt x="823" y="1784"/>
                  </a:cubicBezTo>
                  <a:lnTo>
                    <a:pt x="838" y="1784"/>
                  </a:lnTo>
                  <a:cubicBezTo>
                    <a:pt x="869" y="1784"/>
                    <a:pt x="931" y="1784"/>
                    <a:pt x="978" y="1753"/>
                  </a:cubicBezTo>
                  <a:cubicBezTo>
                    <a:pt x="1009" y="1753"/>
                    <a:pt x="1055" y="1737"/>
                    <a:pt x="1102" y="1722"/>
                  </a:cubicBezTo>
                  <a:cubicBezTo>
                    <a:pt x="1149" y="1706"/>
                    <a:pt x="1211" y="1675"/>
                    <a:pt x="1242" y="1660"/>
                  </a:cubicBezTo>
                  <a:cubicBezTo>
                    <a:pt x="1288" y="1644"/>
                    <a:pt x="1319" y="1598"/>
                    <a:pt x="1366" y="1582"/>
                  </a:cubicBezTo>
                  <a:cubicBezTo>
                    <a:pt x="1412" y="1520"/>
                    <a:pt x="1490" y="1473"/>
                    <a:pt x="1536" y="1411"/>
                  </a:cubicBezTo>
                  <a:cubicBezTo>
                    <a:pt x="1598" y="1334"/>
                    <a:pt x="1629" y="1256"/>
                    <a:pt x="1676" y="1179"/>
                  </a:cubicBezTo>
                  <a:cubicBezTo>
                    <a:pt x="1691" y="1148"/>
                    <a:pt x="1691" y="1101"/>
                    <a:pt x="1707" y="1070"/>
                  </a:cubicBezTo>
                  <a:cubicBezTo>
                    <a:pt x="1707" y="1024"/>
                    <a:pt x="1738" y="993"/>
                    <a:pt x="1738" y="931"/>
                  </a:cubicBezTo>
                  <a:cubicBezTo>
                    <a:pt x="1753" y="853"/>
                    <a:pt x="1753" y="760"/>
                    <a:pt x="1738" y="682"/>
                  </a:cubicBezTo>
                  <a:cubicBezTo>
                    <a:pt x="1738" y="636"/>
                    <a:pt x="1707" y="605"/>
                    <a:pt x="1691" y="558"/>
                  </a:cubicBezTo>
                  <a:cubicBezTo>
                    <a:pt x="1676" y="512"/>
                    <a:pt x="1645" y="481"/>
                    <a:pt x="1645" y="434"/>
                  </a:cubicBezTo>
                  <a:cubicBezTo>
                    <a:pt x="1629" y="419"/>
                    <a:pt x="1629" y="388"/>
                    <a:pt x="1614" y="357"/>
                  </a:cubicBezTo>
                  <a:cubicBezTo>
                    <a:pt x="1614" y="341"/>
                    <a:pt x="1598" y="341"/>
                    <a:pt x="1598" y="326"/>
                  </a:cubicBezTo>
                  <a:cubicBezTo>
                    <a:pt x="1552" y="264"/>
                    <a:pt x="1521" y="233"/>
                    <a:pt x="1459" y="186"/>
                  </a:cubicBezTo>
                  <a:cubicBezTo>
                    <a:pt x="1412" y="155"/>
                    <a:pt x="1381" y="124"/>
                    <a:pt x="1350" y="109"/>
                  </a:cubicBezTo>
                  <a:cubicBezTo>
                    <a:pt x="1304" y="93"/>
                    <a:pt x="1242" y="62"/>
                    <a:pt x="1211" y="31"/>
                  </a:cubicBezTo>
                  <a:cubicBezTo>
                    <a:pt x="1164" y="16"/>
                    <a:pt x="1102" y="16"/>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881900" y="3167400"/>
              <a:ext cx="46550" cy="45400"/>
            </a:xfrm>
            <a:custGeom>
              <a:rect b="b" l="l" r="r" t="t"/>
              <a:pathLst>
                <a:path extrusionOk="0" h="1816" w="1862">
                  <a:moveTo>
                    <a:pt x="1024" y="171"/>
                  </a:moveTo>
                  <a:cubicBezTo>
                    <a:pt x="1086" y="171"/>
                    <a:pt x="1132" y="171"/>
                    <a:pt x="1179" y="187"/>
                  </a:cubicBezTo>
                  <a:cubicBezTo>
                    <a:pt x="1225" y="187"/>
                    <a:pt x="1241" y="218"/>
                    <a:pt x="1287" y="218"/>
                  </a:cubicBezTo>
                  <a:cubicBezTo>
                    <a:pt x="1303" y="218"/>
                    <a:pt x="1334" y="234"/>
                    <a:pt x="1365" y="234"/>
                  </a:cubicBezTo>
                  <a:cubicBezTo>
                    <a:pt x="1365" y="234"/>
                    <a:pt x="1380" y="234"/>
                    <a:pt x="1380" y="249"/>
                  </a:cubicBezTo>
                  <a:cubicBezTo>
                    <a:pt x="1396" y="296"/>
                    <a:pt x="1443" y="311"/>
                    <a:pt x="1458" y="342"/>
                  </a:cubicBezTo>
                  <a:cubicBezTo>
                    <a:pt x="1489" y="389"/>
                    <a:pt x="1505" y="404"/>
                    <a:pt x="1536" y="451"/>
                  </a:cubicBezTo>
                  <a:cubicBezTo>
                    <a:pt x="1551" y="466"/>
                    <a:pt x="1551" y="482"/>
                    <a:pt x="1567" y="482"/>
                  </a:cubicBezTo>
                  <a:cubicBezTo>
                    <a:pt x="1567" y="497"/>
                    <a:pt x="1598" y="528"/>
                    <a:pt x="1598" y="544"/>
                  </a:cubicBezTo>
                  <a:cubicBezTo>
                    <a:pt x="1598" y="559"/>
                    <a:pt x="1613" y="575"/>
                    <a:pt x="1613" y="606"/>
                  </a:cubicBezTo>
                  <a:cubicBezTo>
                    <a:pt x="1613" y="621"/>
                    <a:pt x="1629" y="637"/>
                    <a:pt x="1629" y="652"/>
                  </a:cubicBezTo>
                  <a:cubicBezTo>
                    <a:pt x="1629" y="683"/>
                    <a:pt x="1644" y="699"/>
                    <a:pt x="1644" y="714"/>
                  </a:cubicBezTo>
                  <a:cubicBezTo>
                    <a:pt x="1644" y="730"/>
                    <a:pt x="1644" y="761"/>
                    <a:pt x="1675" y="776"/>
                  </a:cubicBezTo>
                  <a:lnTo>
                    <a:pt x="1675" y="854"/>
                  </a:lnTo>
                  <a:cubicBezTo>
                    <a:pt x="1675" y="885"/>
                    <a:pt x="1675" y="931"/>
                    <a:pt x="1644" y="962"/>
                  </a:cubicBezTo>
                  <a:lnTo>
                    <a:pt x="1644" y="1087"/>
                  </a:lnTo>
                  <a:lnTo>
                    <a:pt x="1644" y="1102"/>
                  </a:lnTo>
                  <a:cubicBezTo>
                    <a:pt x="1644" y="1118"/>
                    <a:pt x="1629" y="1149"/>
                    <a:pt x="1629" y="1164"/>
                  </a:cubicBezTo>
                  <a:lnTo>
                    <a:pt x="1567" y="1273"/>
                  </a:lnTo>
                  <a:cubicBezTo>
                    <a:pt x="1551" y="1319"/>
                    <a:pt x="1520" y="1350"/>
                    <a:pt x="1489" y="1397"/>
                  </a:cubicBezTo>
                  <a:lnTo>
                    <a:pt x="1443" y="1459"/>
                  </a:lnTo>
                  <a:lnTo>
                    <a:pt x="1365" y="1536"/>
                  </a:lnTo>
                  <a:cubicBezTo>
                    <a:pt x="1334" y="1552"/>
                    <a:pt x="1318" y="1552"/>
                    <a:pt x="1303" y="1567"/>
                  </a:cubicBezTo>
                  <a:cubicBezTo>
                    <a:pt x="1287" y="1567"/>
                    <a:pt x="1256" y="1583"/>
                    <a:pt x="1241" y="1583"/>
                  </a:cubicBezTo>
                  <a:cubicBezTo>
                    <a:pt x="1225" y="1583"/>
                    <a:pt x="1225" y="1583"/>
                    <a:pt x="1210" y="1614"/>
                  </a:cubicBezTo>
                  <a:cubicBezTo>
                    <a:pt x="1163" y="1614"/>
                    <a:pt x="1132" y="1629"/>
                    <a:pt x="1086" y="1629"/>
                  </a:cubicBezTo>
                  <a:cubicBezTo>
                    <a:pt x="1008" y="1629"/>
                    <a:pt x="931" y="1645"/>
                    <a:pt x="869" y="1645"/>
                  </a:cubicBezTo>
                  <a:cubicBezTo>
                    <a:pt x="838" y="1583"/>
                    <a:pt x="822" y="1583"/>
                    <a:pt x="776" y="1583"/>
                  </a:cubicBezTo>
                  <a:lnTo>
                    <a:pt x="729" y="1583"/>
                  </a:lnTo>
                  <a:cubicBezTo>
                    <a:pt x="714" y="1583"/>
                    <a:pt x="698" y="1567"/>
                    <a:pt x="683" y="1567"/>
                  </a:cubicBezTo>
                  <a:cubicBezTo>
                    <a:pt x="667" y="1552"/>
                    <a:pt x="620" y="1552"/>
                    <a:pt x="605" y="1536"/>
                  </a:cubicBezTo>
                  <a:cubicBezTo>
                    <a:pt x="558" y="1505"/>
                    <a:pt x="527" y="1474"/>
                    <a:pt x="481" y="1459"/>
                  </a:cubicBezTo>
                  <a:cubicBezTo>
                    <a:pt x="465" y="1428"/>
                    <a:pt x="434" y="1412"/>
                    <a:pt x="403" y="1381"/>
                  </a:cubicBezTo>
                  <a:cubicBezTo>
                    <a:pt x="388" y="1350"/>
                    <a:pt x="372" y="1319"/>
                    <a:pt x="326" y="1304"/>
                  </a:cubicBezTo>
                  <a:cubicBezTo>
                    <a:pt x="310" y="1257"/>
                    <a:pt x="295" y="1242"/>
                    <a:pt x="279" y="1195"/>
                  </a:cubicBezTo>
                  <a:cubicBezTo>
                    <a:pt x="248" y="1164"/>
                    <a:pt x="233" y="1149"/>
                    <a:pt x="233" y="1102"/>
                  </a:cubicBezTo>
                  <a:cubicBezTo>
                    <a:pt x="233" y="1087"/>
                    <a:pt x="217" y="1071"/>
                    <a:pt x="217" y="1040"/>
                  </a:cubicBezTo>
                  <a:cubicBezTo>
                    <a:pt x="217" y="1024"/>
                    <a:pt x="217" y="1009"/>
                    <a:pt x="202" y="993"/>
                  </a:cubicBezTo>
                  <a:lnTo>
                    <a:pt x="202" y="916"/>
                  </a:lnTo>
                  <a:cubicBezTo>
                    <a:pt x="202" y="869"/>
                    <a:pt x="202" y="838"/>
                    <a:pt x="217" y="792"/>
                  </a:cubicBezTo>
                  <a:cubicBezTo>
                    <a:pt x="217" y="761"/>
                    <a:pt x="233" y="730"/>
                    <a:pt x="233" y="699"/>
                  </a:cubicBezTo>
                  <a:cubicBezTo>
                    <a:pt x="233" y="652"/>
                    <a:pt x="248" y="637"/>
                    <a:pt x="279" y="606"/>
                  </a:cubicBezTo>
                  <a:cubicBezTo>
                    <a:pt x="279" y="575"/>
                    <a:pt x="295" y="559"/>
                    <a:pt x="295" y="544"/>
                  </a:cubicBezTo>
                  <a:cubicBezTo>
                    <a:pt x="310" y="528"/>
                    <a:pt x="326" y="482"/>
                    <a:pt x="357" y="466"/>
                  </a:cubicBezTo>
                  <a:lnTo>
                    <a:pt x="403" y="404"/>
                  </a:lnTo>
                  <a:cubicBezTo>
                    <a:pt x="434" y="389"/>
                    <a:pt x="450" y="389"/>
                    <a:pt x="450" y="373"/>
                  </a:cubicBezTo>
                  <a:cubicBezTo>
                    <a:pt x="481" y="342"/>
                    <a:pt x="512" y="327"/>
                    <a:pt x="543" y="311"/>
                  </a:cubicBezTo>
                  <a:cubicBezTo>
                    <a:pt x="589" y="296"/>
                    <a:pt x="636" y="249"/>
                    <a:pt x="698" y="234"/>
                  </a:cubicBezTo>
                  <a:cubicBezTo>
                    <a:pt x="745" y="218"/>
                    <a:pt x="776" y="218"/>
                    <a:pt x="822" y="187"/>
                  </a:cubicBezTo>
                  <a:cubicBezTo>
                    <a:pt x="838" y="187"/>
                    <a:pt x="869" y="171"/>
                    <a:pt x="915" y="171"/>
                  </a:cubicBezTo>
                  <a:close/>
                  <a:moveTo>
                    <a:pt x="869" y="1"/>
                  </a:moveTo>
                  <a:cubicBezTo>
                    <a:pt x="838" y="1"/>
                    <a:pt x="791" y="16"/>
                    <a:pt x="760" y="16"/>
                  </a:cubicBezTo>
                  <a:lnTo>
                    <a:pt x="714" y="16"/>
                  </a:lnTo>
                  <a:cubicBezTo>
                    <a:pt x="636" y="32"/>
                    <a:pt x="543" y="78"/>
                    <a:pt x="465" y="109"/>
                  </a:cubicBezTo>
                  <a:cubicBezTo>
                    <a:pt x="388" y="156"/>
                    <a:pt x="310" y="218"/>
                    <a:pt x="248" y="265"/>
                  </a:cubicBezTo>
                  <a:cubicBezTo>
                    <a:pt x="124" y="404"/>
                    <a:pt x="47" y="575"/>
                    <a:pt x="16" y="776"/>
                  </a:cubicBezTo>
                  <a:cubicBezTo>
                    <a:pt x="16" y="807"/>
                    <a:pt x="0" y="869"/>
                    <a:pt x="0" y="916"/>
                  </a:cubicBezTo>
                  <a:lnTo>
                    <a:pt x="0" y="1071"/>
                  </a:lnTo>
                  <a:cubicBezTo>
                    <a:pt x="16" y="1164"/>
                    <a:pt x="62" y="1242"/>
                    <a:pt x="93" y="1319"/>
                  </a:cubicBezTo>
                  <a:cubicBezTo>
                    <a:pt x="140" y="1397"/>
                    <a:pt x="202" y="1490"/>
                    <a:pt x="279" y="1552"/>
                  </a:cubicBezTo>
                  <a:cubicBezTo>
                    <a:pt x="326" y="1614"/>
                    <a:pt x="403" y="1660"/>
                    <a:pt x="465" y="1707"/>
                  </a:cubicBezTo>
                  <a:cubicBezTo>
                    <a:pt x="527" y="1738"/>
                    <a:pt x="605" y="1784"/>
                    <a:pt x="667" y="1800"/>
                  </a:cubicBezTo>
                  <a:cubicBezTo>
                    <a:pt x="683" y="1800"/>
                    <a:pt x="698" y="1815"/>
                    <a:pt x="729" y="1815"/>
                  </a:cubicBezTo>
                  <a:lnTo>
                    <a:pt x="931" y="1815"/>
                  </a:lnTo>
                  <a:cubicBezTo>
                    <a:pt x="1008" y="1815"/>
                    <a:pt x="1101" y="1800"/>
                    <a:pt x="1179" y="1784"/>
                  </a:cubicBezTo>
                  <a:cubicBezTo>
                    <a:pt x="1225" y="1784"/>
                    <a:pt x="1256" y="1769"/>
                    <a:pt x="1303" y="1738"/>
                  </a:cubicBezTo>
                  <a:cubicBezTo>
                    <a:pt x="1334" y="1722"/>
                    <a:pt x="1396" y="1707"/>
                    <a:pt x="1443" y="1660"/>
                  </a:cubicBezTo>
                  <a:cubicBezTo>
                    <a:pt x="1520" y="1614"/>
                    <a:pt x="1567" y="1552"/>
                    <a:pt x="1629" y="1490"/>
                  </a:cubicBezTo>
                  <a:cubicBezTo>
                    <a:pt x="1691" y="1428"/>
                    <a:pt x="1722" y="1350"/>
                    <a:pt x="1768" y="1273"/>
                  </a:cubicBezTo>
                  <a:lnTo>
                    <a:pt x="1830" y="1164"/>
                  </a:lnTo>
                  <a:cubicBezTo>
                    <a:pt x="1846" y="1118"/>
                    <a:pt x="1846" y="1087"/>
                    <a:pt x="1846" y="1024"/>
                  </a:cubicBezTo>
                  <a:cubicBezTo>
                    <a:pt x="1846" y="993"/>
                    <a:pt x="1861" y="947"/>
                    <a:pt x="1861" y="916"/>
                  </a:cubicBezTo>
                  <a:lnTo>
                    <a:pt x="1861" y="776"/>
                  </a:lnTo>
                  <a:cubicBezTo>
                    <a:pt x="1861" y="699"/>
                    <a:pt x="1830" y="621"/>
                    <a:pt x="1799" y="559"/>
                  </a:cubicBezTo>
                  <a:cubicBezTo>
                    <a:pt x="1784" y="497"/>
                    <a:pt x="1753" y="435"/>
                    <a:pt x="1706" y="389"/>
                  </a:cubicBezTo>
                  <a:lnTo>
                    <a:pt x="1644" y="327"/>
                  </a:lnTo>
                  <a:cubicBezTo>
                    <a:pt x="1629" y="296"/>
                    <a:pt x="1613" y="249"/>
                    <a:pt x="1567" y="234"/>
                  </a:cubicBezTo>
                  <a:lnTo>
                    <a:pt x="1536" y="187"/>
                  </a:lnTo>
                  <a:lnTo>
                    <a:pt x="1489" y="156"/>
                  </a:lnTo>
                  <a:cubicBezTo>
                    <a:pt x="1458" y="140"/>
                    <a:pt x="1411" y="94"/>
                    <a:pt x="1380" y="78"/>
                  </a:cubicBezTo>
                  <a:cubicBezTo>
                    <a:pt x="1334" y="63"/>
                    <a:pt x="1303" y="32"/>
                    <a:pt x="1256" y="32"/>
                  </a:cubicBezTo>
                  <a:cubicBezTo>
                    <a:pt x="1179" y="16"/>
                    <a:pt x="1086" y="1"/>
                    <a:pt x="1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903600" y="3237975"/>
              <a:ext cx="52375" cy="49650"/>
            </a:xfrm>
            <a:custGeom>
              <a:rect b="b" l="l" r="r" t="t"/>
              <a:pathLst>
                <a:path extrusionOk="0" h="1986" w="2095">
                  <a:moveTo>
                    <a:pt x="1009" y="171"/>
                  </a:moveTo>
                  <a:cubicBezTo>
                    <a:pt x="1071" y="171"/>
                    <a:pt x="1133" y="202"/>
                    <a:pt x="1179" y="218"/>
                  </a:cubicBezTo>
                  <a:cubicBezTo>
                    <a:pt x="1226" y="233"/>
                    <a:pt x="1288" y="233"/>
                    <a:pt x="1319" y="249"/>
                  </a:cubicBezTo>
                  <a:cubicBezTo>
                    <a:pt x="1350" y="280"/>
                    <a:pt x="1381" y="280"/>
                    <a:pt x="1397" y="295"/>
                  </a:cubicBezTo>
                  <a:cubicBezTo>
                    <a:pt x="1443" y="311"/>
                    <a:pt x="1474" y="326"/>
                    <a:pt x="1490" y="373"/>
                  </a:cubicBezTo>
                  <a:cubicBezTo>
                    <a:pt x="1536" y="404"/>
                    <a:pt x="1598" y="450"/>
                    <a:pt x="1629" y="481"/>
                  </a:cubicBezTo>
                  <a:cubicBezTo>
                    <a:pt x="1660" y="528"/>
                    <a:pt x="1691" y="543"/>
                    <a:pt x="1707" y="590"/>
                  </a:cubicBezTo>
                  <a:cubicBezTo>
                    <a:pt x="1738" y="605"/>
                    <a:pt x="1753" y="636"/>
                    <a:pt x="1769" y="683"/>
                  </a:cubicBezTo>
                  <a:cubicBezTo>
                    <a:pt x="1784" y="699"/>
                    <a:pt x="1784" y="745"/>
                    <a:pt x="1800" y="761"/>
                  </a:cubicBezTo>
                  <a:cubicBezTo>
                    <a:pt x="1831" y="776"/>
                    <a:pt x="1831" y="823"/>
                    <a:pt x="1831" y="838"/>
                  </a:cubicBezTo>
                  <a:lnTo>
                    <a:pt x="1831" y="854"/>
                  </a:lnTo>
                  <a:lnTo>
                    <a:pt x="1831" y="1009"/>
                  </a:lnTo>
                  <a:lnTo>
                    <a:pt x="1831" y="1071"/>
                  </a:lnTo>
                  <a:cubicBezTo>
                    <a:pt x="1831" y="1102"/>
                    <a:pt x="1800" y="1148"/>
                    <a:pt x="1800" y="1164"/>
                  </a:cubicBezTo>
                  <a:cubicBezTo>
                    <a:pt x="1784" y="1210"/>
                    <a:pt x="1784" y="1241"/>
                    <a:pt x="1769" y="1257"/>
                  </a:cubicBezTo>
                  <a:cubicBezTo>
                    <a:pt x="1769" y="1288"/>
                    <a:pt x="1753" y="1303"/>
                    <a:pt x="1753" y="1319"/>
                  </a:cubicBezTo>
                  <a:cubicBezTo>
                    <a:pt x="1722" y="1365"/>
                    <a:pt x="1707" y="1381"/>
                    <a:pt x="1691" y="1412"/>
                  </a:cubicBezTo>
                  <a:lnTo>
                    <a:pt x="1676" y="1443"/>
                  </a:lnTo>
                  <a:lnTo>
                    <a:pt x="1645" y="1459"/>
                  </a:lnTo>
                  <a:cubicBezTo>
                    <a:pt x="1614" y="1474"/>
                    <a:pt x="1567" y="1521"/>
                    <a:pt x="1536" y="1536"/>
                  </a:cubicBezTo>
                  <a:cubicBezTo>
                    <a:pt x="1521" y="1552"/>
                    <a:pt x="1474" y="1552"/>
                    <a:pt x="1459" y="1567"/>
                  </a:cubicBezTo>
                  <a:cubicBezTo>
                    <a:pt x="1412" y="1598"/>
                    <a:pt x="1381" y="1598"/>
                    <a:pt x="1365" y="1614"/>
                  </a:cubicBezTo>
                  <a:cubicBezTo>
                    <a:pt x="1319" y="1629"/>
                    <a:pt x="1257" y="1629"/>
                    <a:pt x="1226" y="1645"/>
                  </a:cubicBezTo>
                  <a:cubicBezTo>
                    <a:pt x="1179" y="1676"/>
                    <a:pt x="1133" y="1676"/>
                    <a:pt x="1086" y="1676"/>
                  </a:cubicBezTo>
                  <a:cubicBezTo>
                    <a:pt x="1024" y="1676"/>
                    <a:pt x="993" y="1676"/>
                    <a:pt x="931" y="1691"/>
                  </a:cubicBezTo>
                  <a:lnTo>
                    <a:pt x="916" y="1691"/>
                  </a:lnTo>
                  <a:cubicBezTo>
                    <a:pt x="900" y="1691"/>
                    <a:pt x="885" y="1691"/>
                    <a:pt x="854" y="1676"/>
                  </a:cubicBezTo>
                  <a:cubicBezTo>
                    <a:pt x="807" y="1645"/>
                    <a:pt x="761" y="1629"/>
                    <a:pt x="730" y="1614"/>
                  </a:cubicBezTo>
                  <a:cubicBezTo>
                    <a:pt x="683" y="1598"/>
                    <a:pt x="621" y="1567"/>
                    <a:pt x="590" y="1552"/>
                  </a:cubicBezTo>
                  <a:cubicBezTo>
                    <a:pt x="575" y="1536"/>
                    <a:pt x="528" y="1521"/>
                    <a:pt x="512" y="1490"/>
                  </a:cubicBezTo>
                  <a:cubicBezTo>
                    <a:pt x="497" y="1474"/>
                    <a:pt x="466" y="1474"/>
                    <a:pt x="450" y="1459"/>
                  </a:cubicBezTo>
                  <a:cubicBezTo>
                    <a:pt x="435" y="1443"/>
                    <a:pt x="419" y="1396"/>
                    <a:pt x="373" y="1381"/>
                  </a:cubicBezTo>
                  <a:cubicBezTo>
                    <a:pt x="357" y="1365"/>
                    <a:pt x="342" y="1319"/>
                    <a:pt x="311" y="1303"/>
                  </a:cubicBezTo>
                  <a:cubicBezTo>
                    <a:pt x="295" y="1288"/>
                    <a:pt x="295" y="1272"/>
                    <a:pt x="280" y="1226"/>
                  </a:cubicBezTo>
                  <a:cubicBezTo>
                    <a:pt x="264" y="1195"/>
                    <a:pt x="264" y="1148"/>
                    <a:pt x="233" y="1102"/>
                  </a:cubicBezTo>
                  <a:cubicBezTo>
                    <a:pt x="233" y="1071"/>
                    <a:pt x="218" y="1040"/>
                    <a:pt x="218" y="993"/>
                  </a:cubicBezTo>
                  <a:lnTo>
                    <a:pt x="218" y="916"/>
                  </a:lnTo>
                  <a:lnTo>
                    <a:pt x="218" y="838"/>
                  </a:lnTo>
                  <a:cubicBezTo>
                    <a:pt x="218" y="823"/>
                    <a:pt x="218" y="807"/>
                    <a:pt x="233" y="761"/>
                  </a:cubicBezTo>
                  <a:cubicBezTo>
                    <a:pt x="264" y="730"/>
                    <a:pt x="264" y="683"/>
                    <a:pt x="280" y="652"/>
                  </a:cubicBezTo>
                  <a:cubicBezTo>
                    <a:pt x="295" y="605"/>
                    <a:pt x="311" y="574"/>
                    <a:pt x="342" y="543"/>
                  </a:cubicBezTo>
                  <a:cubicBezTo>
                    <a:pt x="357" y="512"/>
                    <a:pt x="373" y="497"/>
                    <a:pt x="388" y="450"/>
                  </a:cubicBezTo>
                  <a:cubicBezTo>
                    <a:pt x="419" y="435"/>
                    <a:pt x="435" y="419"/>
                    <a:pt x="435" y="388"/>
                  </a:cubicBezTo>
                  <a:cubicBezTo>
                    <a:pt x="466" y="357"/>
                    <a:pt x="512" y="326"/>
                    <a:pt x="543" y="295"/>
                  </a:cubicBezTo>
                  <a:cubicBezTo>
                    <a:pt x="575" y="280"/>
                    <a:pt x="590" y="280"/>
                    <a:pt x="606" y="264"/>
                  </a:cubicBezTo>
                  <a:cubicBezTo>
                    <a:pt x="652" y="233"/>
                    <a:pt x="668" y="218"/>
                    <a:pt x="699" y="218"/>
                  </a:cubicBezTo>
                  <a:cubicBezTo>
                    <a:pt x="730" y="218"/>
                    <a:pt x="761" y="202"/>
                    <a:pt x="776" y="202"/>
                  </a:cubicBezTo>
                  <a:cubicBezTo>
                    <a:pt x="807" y="202"/>
                    <a:pt x="838" y="171"/>
                    <a:pt x="854" y="171"/>
                  </a:cubicBezTo>
                  <a:close/>
                  <a:moveTo>
                    <a:pt x="885" y="1"/>
                  </a:moveTo>
                  <a:cubicBezTo>
                    <a:pt x="823" y="1"/>
                    <a:pt x="761" y="16"/>
                    <a:pt x="730" y="47"/>
                  </a:cubicBezTo>
                  <a:cubicBezTo>
                    <a:pt x="699" y="47"/>
                    <a:pt x="683" y="63"/>
                    <a:pt x="652" y="63"/>
                  </a:cubicBezTo>
                  <a:cubicBezTo>
                    <a:pt x="621" y="63"/>
                    <a:pt x="606" y="78"/>
                    <a:pt x="590" y="78"/>
                  </a:cubicBezTo>
                  <a:cubicBezTo>
                    <a:pt x="543" y="94"/>
                    <a:pt x="497" y="125"/>
                    <a:pt x="450" y="156"/>
                  </a:cubicBezTo>
                  <a:cubicBezTo>
                    <a:pt x="373" y="218"/>
                    <a:pt x="280" y="295"/>
                    <a:pt x="218" y="373"/>
                  </a:cubicBezTo>
                  <a:cubicBezTo>
                    <a:pt x="187" y="404"/>
                    <a:pt x="156" y="466"/>
                    <a:pt x="125" y="512"/>
                  </a:cubicBezTo>
                  <a:cubicBezTo>
                    <a:pt x="109" y="543"/>
                    <a:pt x="78" y="605"/>
                    <a:pt x="63" y="636"/>
                  </a:cubicBezTo>
                  <a:cubicBezTo>
                    <a:pt x="32" y="745"/>
                    <a:pt x="1" y="854"/>
                    <a:pt x="1" y="947"/>
                  </a:cubicBezTo>
                  <a:cubicBezTo>
                    <a:pt x="1" y="1009"/>
                    <a:pt x="1" y="1055"/>
                    <a:pt x="32" y="1102"/>
                  </a:cubicBezTo>
                  <a:cubicBezTo>
                    <a:pt x="32" y="1164"/>
                    <a:pt x="47" y="1210"/>
                    <a:pt x="63" y="1257"/>
                  </a:cubicBezTo>
                  <a:cubicBezTo>
                    <a:pt x="78" y="1319"/>
                    <a:pt x="109" y="1365"/>
                    <a:pt x="125" y="1396"/>
                  </a:cubicBezTo>
                  <a:cubicBezTo>
                    <a:pt x="140" y="1459"/>
                    <a:pt x="187" y="1490"/>
                    <a:pt x="218" y="1536"/>
                  </a:cubicBezTo>
                  <a:cubicBezTo>
                    <a:pt x="264" y="1567"/>
                    <a:pt x="280" y="1614"/>
                    <a:pt x="342" y="1645"/>
                  </a:cubicBezTo>
                  <a:cubicBezTo>
                    <a:pt x="373" y="1691"/>
                    <a:pt x="419" y="1722"/>
                    <a:pt x="450" y="1753"/>
                  </a:cubicBezTo>
                  <a:cubicBezTo>
                    <a:pt x="528" y="1800"/>
                    <a:pt x="621" y="1846"/>
                    <a:pt x="730" y="1877"/>
                  </a:cubicBezTo>
                  <a:cubicBezTo>
                    <a:pt x="761" y="1908"/>
                    <a:pt x="823" y="1924"/>
                    <a:pt x="854" y="1924"/>
                  </a:cubicBezTo>
                  <a:cubicBezTo>
                    <a:pt x="900" y="1970"/>
                    <a:pt x="962" y="1986"/>
                    <a:pt x="1009" y="1986"/>
                  </a:cubicBezTo>
                  <a:cubicBezTo>
                    <a:pt x="1117" y="1986"/>
                    <a:pt x="1210" y="1955"/>
                    <a:pt x="1303" y="1939"/>
                  </a:cubicBezTo>
                  <a:cubicBezTo>
                    <a:pt x="1365" y="1924"/>
                    <a:pt x="1397" y="1924"/>
                    <a:pt x="1459" y="1908"/>
                  </a:cubicBezTo>
                  <a:cubicBezTo>
                    <a:pt x="1505" y="1877"/>
                    <a:pt x="1552" y="1862"/>
                    <a:pt x="1598" y="1846"/>
                  </a:cubicBezTo>
                  <a:cubicBezTo>
                    <a:pt x="1691" y="1815"/>
                    <a:pt x="1769" y="1753"/>
                    <a:pt x="1846" y="1691"/>
                  </a:cubicBezTo>
                  <a:cubicBezTo>
                    <a:pt x="1893" y="1660"/>
                    <a:pt x="1924" y="1614"/>
                    <a:pt x="1939" y="1567"/>
                  </a:cubicBezTo>
                  <a:cubicBezTo>
                    <a:pt x="1970" y="1536"/>
                    <a:pt x="1986" y="1474"/>
                    <a:pt x="2001" y="1443"/>
                  </a:cubicBezTo>
                  <a:lnTo>
                    <a:pt x="2063" y="1210"/>
                  </a:lnTo>
                  <a:cubicBezTo>
                    <a:pt x="2063" y="1164"/>
                    <a:pt x="2079" y="1133"/>
                    <a:pt x="2079" y="1102"/>
                  </a:cubicBezTo>
                  <a:cubicBezTo>
                    <a:pt x="2079" y="1055"/>
                    <a:pt x="2094" y="1009"/>
                    <a:pt x="2094" y="947"/>
                  </a:cubicBezTo>
                  <a:cubicBezTo>
                    <a:pt x="2094" y="900"/>
                    <a:pt x="2094" y="854"/>
                    <a:pt x="2079" y="792"/>
                  </a:cubicBezTo>
                  <a:cubicBezTo>
                    <a:pt x="2079" y="745"/>
                    <a:pt x="2063" y="699"/>
                    <a:pt x="2032" y="636"/>
                  </a:cubicBezTo>
                  <a:cubicBezTo>
                    <a:pt x="2001" y="543"/>
                    <a:pt x="1939" y="466"/>
                    <a:pt x="1862" y="388"/>
                  </a:cubicBezTo>
                  <a:cubicBezTo>
                    <a:pt x="1784" y="311"/>
                    <a:pt x="1707" y="233"/>
                    <a:pt x="1629" y="171"/>
                  </a:cubicBezTo>
                  <a:cubicBezTo>
                    <a:pt x="1536" y="125"/>
                    <a:pt x="1443" y="78"/>
                    <a:pt x="1334" y="63"/>
                  </a:cubicBezTo>
                  <a:cubicBezTo>
                    <a:pt x="1303" y="47"/>
                    <a:pt x="1241" y="47"/>
                    <a:pt x="1179" y="16"/>
                  </a:cubicBezTo>
                  <a:cubicBezTo>
                    <a:pt x="1164" y="16"/>
                    <a:pt x="1133" y="16"/>
                    <a:pt x="1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4"/>
            <p:cNvSpPr/>
            <p:nvPr/>
          </p:nvSpPr>
          <p:spPr>
            <a:xfrm>
              <a:off x="836900" y="3222700"/>
              <a:ext cx="50450" cy="53300"/>
            </a:xfrm>
            <a:custGeom>
              <a:rect b="b" l="l" r="r" t="t"/>
              <a:pathLst>
                <a:path extrusionOk="0" h="2132" w="2018">
                  <a:moveTo>
                    <a:pt x="1009" y="224"/>
                  </a:moveTo>
                  <a:cubicBezTo>
                    <a:pt x="1025" y="224"/>
                    <a:pt x="1071" y="224"/>
                    <a:pt x="1087" y="255"/>
                  </a:cubicBezTo>
                  <a:cubicBezTo>
                    <a:pt x="1118" y="270"/>
                    <a:pt x="1164" y="270"/>
                    <a:pt x="1195" y="286"/>
                  </a:cubicBezTo>
                  <a:lnTo>
                    <a:pt x="1319" y="348"/>
                  </a:lnTo>
                  <a:cubicBezTo>
                    <a:pt x="1381" y="379"/>
                    <a:pt x="1428" y="425"/>
                    <a:pt x="1474" y="457"/>
                  </a:cubicBezTo>
                  <a:cubicBezTo>
                    <a:pt x="1490" y="488"/>
                    <a:pt x="1505" y="503"/>
                    <a:pt x="1552" y="519"/>
                  </a:cubicBezTo>
                  <a:cubicBezTo>
                    <a:pt x="1614" y="581"/>
                    <a:pt x="1645" y="643"/>
                    <a:pt x="1692" y="689"/>
                  </a:cubicBezTo>
                  <a:cubicBezTo>
                    <a:pt x="1707" y="720"/>
                    <a:pt x="1723" y="751"/>
                    <a:pt x="1738" y="798"/>
                  </a:cubicBezTo>
                  <a:lnTo>
                    <a:pt x="1738" y="813"/>
                  </a:lnTo>
                  <a:cubicBezTo>
                    <a:pt x="1738" y="844"/>
                    <a:pt x="1769" y="906"/>
                    <a:pt x="1769" y="953"/>
                  </a:cubicBezTo>
                  <a:cubicBezTo>
                    <a:pt x="1769" y="984"/>
                    <a:pt x="1785" y="1030"/>
                    <a:pt x="1785" y="1061"/>
                  </a:cubicBezTo>
                  <a:lnTo>
                    <a:pt x="1785" y="1139"/>
                  </a:lnTo>
                  <a:lnTo>
                    <a:pt x="1785" y="1216"/>
                  </a:lnTo>
                  <a:cubicBezTo>
                    <a:pt x="1785" y="1232"/>
                    <a:pt x="1785" y="1263"/>
                    <a:pt x="1769" y="1279"/>
                  </a:cubicBezTo>
                  <a:cubicBezTo>
                    <a:pt x="1769" y="1294"/>
                    <a:pt x="1738" y="1341"/>
                    <a:pt x="1738" y="1356"/>
                  </a:cubicBezTo>
                  <a:cubicBezTo>
                    <a:pt x="1723" y="1372"/>
                    <a:pt x="1723" y="1387"/>
                    <a:pt x="1707" y="1434"/>
                  </a:cubicBezTo>
                  <a:cubicBezTo>
                    <a:pt x="1661" y="1496"/>
                    <a:pt x="1630" y="1542"/>
                    <a:pt x="1583" y="1589"/>
                  </a:cubicBezTo>
                  <a:cubicBezTo>
                    <a:pt x="1567" y="1620"/>
                    <a:pt x="1536" y="1651"/>
                    <a:pt x="1505" y="1682"/>
                  </a:cubicBezTo>
                  <a:cubicBezTo>
                    <a:pt x="1474" y="1697"/>
                    <a:pt x="1459" y="1744"/>
                    <a:pt x="1412" y="1759"/>
                  </a:cubicBezTo>
                  <a:cubicBezTo>
                    <a:pt x="1397" y="1775"/>
                    <a:pt x="1350" y="1806"/>
                    <a:pt x="1335" y="1821"/>
                  </a:cubicBezTo>
                  <a:cubicBezTo>
                    <a:pt x="1319" y="1821"/>
                    <a:pt x="1304" y="1837"/>
                    <a:pt x="1273" y="1837"/>
                  </a:cubicBezTo>
                  <a:cubicBezTo>
                    <a:pt x="1257" y="1837"/>
                    <a:pt x="1242" y="1852"/>
                    <a:pt x="1242" y="1852"/>
                  </a:cubicBezTo>
                  <a:cubicBezTo>
                    <a:pt x="1226" y="1852"/>
                    <a:pt x="1195" y="1852"/>
                    <a:pt x="1164" y="1883"/>
                  </a:cubicBezTo>
                  <a:lnTo>
                    <a:pt x="1009" y="1883"/>
                  </a:lnTo>
                  <a:cubicBezTo>
                    <a:pt x="1009" y="1852"/>
                    <a:pt x="994" y="1852"/>
                    <a:pt x="947" y="1852"/>
                  </a:cubicBezTo>
                  <a:cubicBezTo>
                    <a:pt x="932" y="1852"/>
                    <a:pt x="916" y="1852"/>
                    <a:pt x="885" y="1837"/>
                  </a:cubicBezTo>
                  <a:lnTo>
                    <a:pt x="714" y="1775"/>
                  </a:lnTo>
                  <a:lnTo>
                    <a:pt x="606" y="1713"/>
                  </a:lnTo>
                  <a:cubicBezTo>
                    <a:pt x="575" y="1697"/>
                    <a:pt x="559" y="1697"/>
                    <a:pt x="544" y="1682"/>
                  </a:cubicBezTo>
                  <a:cubicBezTo>
                    <a:pt x="528" y="1666"/>
                    <a:pt x="482" y="1651"/>
                    <a:pt x="466" y="1620"/>
                  </a:cubicBezTo>
                  <a:cubicBezTo>
                    <a:pt x="420" y="1589"/>
                    <a:pt x="389" y="1527"/>
                    <a:pt x="342" y="1496"/>
                  </a:cubicBezTo>
                  <a:cubicBezTo>
                    <a:pt x="327" y="1465"/>
                    <a:pt x="311" y="1434"/>
                    <a:pt x="296" y="1418"/>
                  </a:cubicBezTo>
                  <a:cubicBezTo>
                    <a:pt x="296" y="1387"/>
                    <a:pt x="265" y="1372"/>
                    <a:pt x="265" y="1356"/>
                  </a:cubicBezTo>
                  <a:cubicBezTo>
                    <a:pt x="249" y="1325"/>
                    <a:pt x="249" y="1294"/>
                    <a:pt x="249" y="1279"/>
                  </a:cubicBezTo>
                  <a:cubicBezTo>
                    <a:pt x="234" y="1232"/>
                    <a:pt x="234" y="1185"/>
                    <a:pt x="234" y="1139"/>
                  </a:cubicBezTo>
                  <a:cubicBezTo>
                    <a:pt x="234" y="1077"/>
                    <a:pt x="218" y="999"/>
                    <a:pt x="218" y="953"/>
                  </a:cubicBezTo>
                  <a:lnTo>
                    <a:pt x="218" y="875"/>
                  </a:lnTo>
                  <a:cubicBezTo>
                    <a:pt x="218" y="844"/>
                    <a:pt x="218" y="829"/>
                    <a:pt x="234" y="813"/>
                  </a:cubicBezTo>
                  <a:cubicBezTo>
                    <a:pt x="234" y="767"/>
                    <a:pt x="249" y="751"/>
                    <a:pt x="265" y="720"/>
                  </a:cubicBezTo>
                  <a:cubicBezTo>
                    <a:pt x="296" y="689"/>
                    <a:pt x="296" y="658"/>
                    <a:pt x="311" y="643"/>
                  </a:cubicBezTo>
                  <a:cubicBezTo>
                    <a:pt x="327" y="612"/>
                    <a:pt x="342" y="581"/>
                    <a:pt x="373" y="565"/>
                  </a:cubicBezTo>
                  <a:cubicBezTo>
                    <a:pt x="389" y="534"/>
                    <a:pt x="404" y="503"/>
                    <a:pt x="420" y="488"/>
                  </a:cubicBezTo>
                  <a:cubicBezTo>
                    <a:pt x="466" y="441"/>
                    <a:pt x="497" y="410"/>
                    <a:pt x="559" y="363"/>
                  </a:cubicBezTo>
                  <a:cubicBezTo>
                    <a:pt x="575" y="348"/>
                    <a:pt x="621" y="332"/>
                    <a:pt x="637" y="301"/>
                  </a:cubicBezTo>
                  <a:cubicBezTo>
                    <a:pt x="652" y="286"/>
                    <a:pt x="699" y="286"/>
                    <a:pt x="714" y="270"/>
                  </a:cubicBezTo>
                  <a:cubicBezTo>
                    <a:pt x="761" y="255"/>
                    <a:pt x="776" y="255"/>
                    <a:pt x="807" y="255"/>
                  </a:cubicBezTo>
                  <a:cubicBezTo>
                    <a:pt x="839" y="255"/>
                    <a:pt x="854" y="255"/>
                    <a:pt x="885" y="224"/>
                  </a:cubicBezTo>
                  <a:close/>
                  <a:moveTo>
                    <a:pt x="892" y="1"/>
                  </a:moveTo>
                  <a:cubicBezTo>
                    <a:pt x="865" y="1"/>
                    <a:pt x="837" y="3"/>
                    <a:pt x="807" y="7"/>
                  </a:cubicBezTo>
                  <a:cubicBezTo>
                    <a:pt x="776" y="7"/>
                    <a:pt x="714" y="38"/>
                    <a:pt x="683" y="53"/>
                  </a:cubicBezTo>
                  <a:cubicBezTo>
                    <a:pt x="637" y="69"/>
                    <a:pt x="575" y="84"/>
                    <a:pt x="544" y="115"/>
                  </a:cubicBezTo>
                  <a:cubicBezTo>
                    <a:pt x="497" y="131"/>
                    <a:pt x="435" y="162"/>
                    <a:pt x="404" y="193"/>
                  </a:cubicBezTo>
                  <a:cubicBezTo>
                    <a:pt x="358" y="208"/>
                    <a:pt x="327" y="239"/>
                    <a:pt x="311" y="286"/>
                  </a:cubicBezTo>
                  <a:cubicBezTo>
                    <a:pt x="249" y="348"/>
                    <a:pt x="187" y="425"/>
                    <a:pt x="125" y="503"/>
                  </a:cubicBezTo>
                  <a:cubicBezTo>
                    <a:pt x="79" y="581"/>
                    <a:pt x="32" y="674"/>
                    <a:pt x="17" y="767"/>
                  </a:cubicBezTo>
                  <a:cubicBezTo>
                    <a:pt x="1" y="813"/>
                    <a:pt x="1" y="860"/>
                    <a:pt x="1" y="906"/>
                  </a:cubicBezTo>
                  <a:lnTo>
                    <a:pt x="1" y="1046"/>
                  </a:lnTo>
                  <a:lnTo>
                    <a:pt x="1" y="1154"/>
                  </a:lnTo>
                  <a:cubicBezTo>
                    <a:pt x="1" y="1201"/>
                    <a:pt x="1" y="1247"/>
                    <a:pt x="17" y="1294"/>
                  </a:cubicBezTo>
                  <a:cubicBezTo>
                    <a:pt x="32" y="1387"/>
                    <a:pt x="79" y="1480"/>
                    <a:pt x="110" y="1558"/>
                  </a:cubicBezTo>
                  <a:cubicBezTo>
                    <a:pt x="172" y="1635"/>
                    <a:pt x="234" y="1713"/>
                    <a:pt x="280" y="1775"/>
                  </a:cubicBezTo>
                  <a:lnTo>
                    <a:pt x="389" y="1868"/>
                  </a:lnTo>
                  <a:cubicBezTo>
                    <a:pt x="420" y="1914"/>
                    <a:pt x="466" y="1930"/>
                    <a:pt x="513" y="1945"/>
                  </a:cubicBezTo>
                  <a:cubicBezTo>
                    <a:pt x="590" y="1992"/>
                    <a:pt x="699" y="2023"/>
                    <a:pt x="776" y="2054"/>
                  </a:cubicBezTo>
                  <a:cubicBezTo>
                    <a:pt x="807" y="2070"/>
                    <a:pt x="870" y="2070"/>
                    <a:pt x="916" y="2085"/>
                  </a:cubicBezTo>
                  <a:cubicBezTo>
                    <a:pt x="947" y="2132"/>
                    <a:pt x="994" y="2132"/>
                    <a:pt x="1025" y="2132"/>
                  </a:cubicBezTo>
                  <a:lnTo>
                    <a:pt x="1040" y="2132"/>
                  </a:lnTo>
                  <a:cubicBezTo>
                    <a:pt x="1087" y="2132"/>
                    <a:pt x="1149" y="2132"/>
                    <a:pt x="1180" y="2101"/>
                  </a:cubicBezTo>
                  <a:cubicBezTo>
                    <a:pt x="1226" y="2101"/>
                    <a:pt x="1257" y="2085"/>
                    <a:pt x="1304" y="2085"/>
                  </a:cubicBezTo>
                  <a:cubicBezTo>
                    <a:pt x="1397" y="2070"/>
                    <a:pt x="1474" y="2007"/>
                    <a:pt x="1552" y="1945"/>
                  </a:cubicBezTo>
                  <a:cubicBezTo>
                    <a:pt x="1630" y="1899"/>
                    <a:pt x="1692" y="1837"/>
                    <a:pt x="1738" y="1775"/>
                  </a:cubicBezTo>
                  <a:cubicBezTo>
                    <a:pt x="1800" y="1697"/>
                    <a:pt x="1847" y="1651"/>
                    <a:pt x="1893" y="1558"/>
                  </a:cubicBezTo>
                  <a:cubicBezTo>
                    <a:pt x="1924" y="1527"/>
                    <a:pt x="1940" y="1496"/>
                    <a:pt x="1955" y="1465"/>
                  </a:cubicBezTo>
                  <a:cubicBezTo>
                    <a:pt x="1971" y="1434"/>
                    <a:pt x="1971" y="1387"/>
                    <a:pt x="2002" y="1356"/>
                  </a:cubicBezTo>
                  <a:cubicBezTo>
                    <a:pt x="2017" y="1294"/>
                    <a:pt x="2017" y="1232"/>
                    <a:pt x="2017" y="1170"/>
                  </a:cubicBezTo>
                  <a:cubicBezTo>
                    <a:pt x="2017" y="1123"/>
                    <a:pt x="2017" y="1046"/>
                    <a:pt x="2002" y="984"/>
                  </a:cubicBezTo>
                  <a:cubicBezTo>
                    <a:pt x="1971" y="922"/>
                    <a:pt x="1955" y="891"/>
                    <a:pt x="1940" y="829"/>
                  </a:cubicBezTo>
                  <a:cubicBezTo>
                    <a:pt x="1924" y="782"/>
                    <a:pt x="1893" y="736"/>
                    <a:pt x="1878" y="689"/>
                  </a:cubicBezTo>
                  <a:cubicBezTo>
                    <a:pt x="1847" y="627"/>
                    <a:pt x="1800" y="550"/>
                    <a:pt x="1769" y="503"/>
                  </a:cubicBezTo>
                  <a:cubicBezTo>
                    <a:pt x="1723" y="441"/>
                    <a:pt x="1692" y="394"/>
                    <a:pt x="1630" y="348"/>
                  </a:cubicBezTo>
                  <a:cubicBezTo>
                    <a:pt x="1583" y="301"/>
                    <a:pt x="1536" y="239"/>
                    <a:pt x="1474" y="224"/>
                  </a:cubicBezTo>
                  <a:lnTo>
                    <a:pt x="1304" y="115"/>
                  </a:lnTo>
                  <a:cubicBezTo>
                    <a:pt x="1242" y="69"/>
                    <a:pt x="1180" y="53"/>
                    <a:pt x="1102" y="38"/>
                  </a:cubicBezTo>
                  <a:cubicBezTo>
                    <a:pt x="1034" y="15"/>
                    <a:pt x="966" y="1"/>
                    <a:pt x="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 name="Google Shape;2175;p54"/>
          <p:cNvGrpSpPr/>
          <p:nvPr/>
        </p:nvGrpSpPr>
        <p:grpSpPr>
          <a:xfrm>
            <a:off x="4147703" y="2639165"/>
            <a:ext cx="516100" cy="454825"/>
            <a:chOff x="1876450" y="1945650"/>
            <a:chExt cx="516100" cy="454825"/>
          </a:xfrm>
        </p:grpSpPr>
        <p:sp>
          <p:nvSpPr>
            <p:cNvPr id="2176" name="Google Shape;2176;p54"/>
            <p:cNvSpPr/>
            <p:nvPr/>
          </p:nvSpPr>
          <p:spPr>
            <a:xfrm>
              <a:off x="2047425" y="2106725"/>
              <a:ext cx="70225" cy="62675"/>
            </a:xfrm>
            <a:custGeom>
              <a:rect b="b" l="l" r="r" t="t"/>
              <a:pathLst>
                <a:path extrusionOk="0" h="2507" w="2809">
                  <a:moveTo>
                    <a:pt x="2388" y="0"/>
                  </a:moveTo>
                  <a:cubicBezTo>
                    <a:pt x="2317" y="0"/>
                    <a:pt x="2248" y="15"/>
                    <a:pt x="2172" y="25"/>
                  </a:cubicBezTo>
                  <a:cubicBezTo>
                    <a:pt x="2064" y="56"/>
                    <a:pt x="1955" y="102"/>
                    <a:pt x="1847" y="164"/>
                  </a:cubicBezTo>
                  <a:lnTo>
                    <a:pt x="1552" y="335"/>
                  </a:lnTo>
                  <a:cubicBezTo>
                    <a:pt x="1474" y="366"/>
                    <a:pt x="1397" y="428"/>
                    <a:pt x="1319" y="490"/>
                  </a:cubicBezTo>
                  <a:cubicBezTo>
                    <a:pt x="1257" y="521"/>
                    <a:pt x="1180" y="583"/>
                    <a:pt x="1133" y="645"/>
                  </a:cubicBezTo>
                  <a:cubicBezTo>
                    <a:pt x="1071" y="676"/>
                    <a:pt x="1009" y="738"/>
                    <a:pt x="931" y="800"/>
                  </a:cubicBezTo>
                  <a:cubicBezTo>
                    <a:pt x="900" y="831"/>
                    <a:pt x="854" y="862"/>
                    <a:pt x="838" y="893"/>
                  </a:cubicBezTo>
                  <a:cubicBezTo>
                    <a:pt x="792" y="909"/>
                    <a:pt x="776" y="955"/>
                    <a:pt x="745" y="971"/>
                  </a:cubicBezTo>
                  <a:cubicBezTo>
                    <a:pt x="621" y="1095"/>
                    <a:pt x="482" y="1203"/>
                    <a:pt x="373" y="1327"/>
                  </a:cubicBezTo>
                  <a:cubicBezTo>
                    <a:pt x="311" y="1374"/>
                    <a:pt x="249" y="1436"/>
                    <a:pt x="218" y="1498"/>
                  </a:cubicBezTo>
                  <a:cubicBezTo>
                    <a:pt x="156" y="1576"/>
                    <a:pt x="94" y="1669"/>
                    <a:pt x="63" y="1777"/>
                  </a:cubicBezTo>
                  <a:cubicBezTo>
                    <a:pt x="47" y="1824"/>
                    <a:pt x="16" y="1886"/>
                    <a:pt x="1" y="1963"/>
                  </a:cubicBezTo>
                  <a:lnTo>
                    <a:pt x="1" y="2041"/>
                  </a:lnTo>
                  <a:lnTo>
                    <a:pt x="1" y="2118"/>
                  </a:lnTo>
                  <a:cubicBezTo>
                    <a:pt x="16" y="2180"/>
                    <a:pt x="16" y="2212"/>
                    <a:pt x="47" y="2274"/>
                  </a:cubicBezTo>
                  <a:cubicBezTo>
                    <a:pt x="63" y="2320"/>
                    <a:pt x="94" y="2351"/>
                    <a:pt x="141" y="2398"/>
                  </a:cubicBezTo>
                  <a:cubicBezTo>
                    <a:pt x="234" y="2475"/>
                    <a:pt x="358" y="2506"/>
                    <a:pt x="466" y="2506"/>
                  </a:cubicBezTo>
                  <a:cubicBezTo>
                    <a:pt x="528" y="2506"/>
                    <a:pt x="590" y="2506"/>
                    <a:pt x="637" y="2491"/>
                  </a:cubicBezTo>
                  <a:lnTo>
                    <a:pt x="714" y="2491"/>
                  </a:lnTo>
                  <a:cubicBezTo>
                    <a:pt x="838" y="2475"/>
                    <a:pt x="947" y="2429"/>
                    <a:pt x="1071" y="2367"/>
                  </a:cubicBezTo>
                  <a:cubicBezTo>
                    <a:pt x="1164" y="2320"/>
                    <a:pt x="1257" y="2258"/>
                    <a:pt x="1335" y="2180"/>
                  </a:cubicBezTo>
                  <a:cubicBezTo>
                    <a:pt x="1443" y="2103"/>
                    <a:pt x="1521" y="2025"/>
                    <a:pt x="1614" y="1963"/>
                  </a:cubicBezTo>
                  <a:cubicBezTo>
                    <a:pt x="1722" y="1870"/>
                    <a:pt x="1847" y="1746"/>
                    <a:pt x="1955" y="1653"/>
                  </a:cubicBezTo>
                  <a:cubicBezTo>
                    <a:pt x="2079" y="1545"/>
                    <a:pt x="2219" y="1421"/>
                    <a:pt x="2327" y="1312"/>
                  </a:cubicBezTo>
                  <a:lnTo>
                    <a:pt x="2513" y="1126"/>
                  </a:lnTo>
                  <a:lnTo>
                    <a:pt x="2638" y="986"/>
                  </a:lnTo>
                  <a:lnTo>
                    <a:pt x="2700" y="940"/>
                  </a:lnTo>
                  <a:cubicBezTo>
                    <a:pt x="2715" y="924"/>
                    <a:pt x="2731" y="893"/>
                    <a:pt x="2731" y="862"/>
                  </a:cubicBezTo>
                  <a:cubicBezTo>
                    <a:pt x="2762" y="816"/>
                    <a:pt x="2777" y="785"/>
                    <a:pt x="2777" y="723"/>
                  </a:cubicBezTo>
                  <a:cubicBezTo>
                    <a:pt x="2793" y="676"/>
                    <a:pt x="2793" y="630"/>
                    <a:pt x="2808" y="583"/>
                  </a:cubicBezTo>
                  <a:cubicBezTo>
                    <a:pt x="2808" y="474"/>
                    <a:pt x="2808" y="366"/>
                    <a:pt x="2777" y="257"/>
                  </a:cubicBezTo>
                  <a:cubicBezTo>
                    <a:pt x="2715" y="133"/>
                    <a:pt x="2638" y="56"/>
                    <a:pt x="2529" y="25"/>
                  </a:cubicBezTo>
                  <a:cubicBezTo>
                    <a:pt x="2480" y="6"/>
                    <a:pt x="2434" y="0"/>
                    <a:pt x="23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4"/>
            <p:cNvSpPr/>
            <p:nvPr/>
          </p:nvSpPr>
          <p:spPr>
            <a:xfrm>
              <a:off x="2112975" y="1974950"/>
              <a:ext cx="62450" cy="53300"/>
            </a:xfrm>
            <a:custGeom>
              <a:rect b="b" l="l" r="r" t="t"/>
              <a:pathLst>
                <a:path extrusionOk="0" h="2132" w="2498">
                  <a:moveTo>
                    <a:pt x="2054" y="0"/>
                  </a:moveTo>
                  <a:cubicBezTo>
                    <a:pt x="1976" y="0"/>
                    <a:pt x="1907" y="11"/>
                    <a:pt x="1830" y="22"/>
                  </a:cubicBezTo>
                  <a:cubicBezTo>
                    <a:pt x="1722" y="38"/>
                    <a:pt x="1629" y="84"/>
                    <a:pt x="1535" y="115"/>
                  </a:cubicBezTo>
                  <a:cubicBezTo>
                    <a:pt x="1442" y="162"/>
                    <a:pt x="1334" y="224"/>
                    <a:pt x="1241" y="271"/>
                  </a:cubicBezTo>
                  <a:cubicBezTo>
                    <a:pt x="1163" y="317"/>
                    <a:pt x="1086" y="379"/>
                    <a:pt x="1024" y="410"/>
                  </a:cubicBezTo>
                  <a:cubicBezTo>
                    <a:pt x="962" y="472"/>
                    <a:pt x="884" y="503"/>
                    <a:pt x="838" y="565"/>
                  </a:cubicBezTo>
                  <a:cubicBezTo>
                    <a:pt x="807" y="581"/>
                    <a:pt x="776" y="612"/>
                    <a:pt x="760" y="627"/>
                  </a:cubicBezTo>
                  <a:cubicBezTo>
                    <a:pt x="713" y="658"/>
                    <a:pt x="682" y="689"/>
                    <a:pt x="667" y="720"/>
                  </a:cubicBezTo>
                  <a:lnTo>
                    <a:pt x="481" y="891"/>
                  </a:lnTo>
                  <a:cubicBezTo>
                    <a:pt x="434" y="953"/>
                    <a:pt x="372" y="1015"/>
                    <a:pt x="326" y="1077"/>
                  </a:cubicBezTo>
                  <a:cubicBezTo>
                    <a:pt x="279" y="1155"/>
                    <a:pt x="202" y="1248"/>
                    <a:pt x="155" y="1325"/>
                  </a:cubicBezTo>
                  <a:cubicBezTo>
                    <a:pt x="93" y="1418"/>
                    <a:pt x="62" y="1511"/>
                    <a:pt x="47" y="1635"/>
                  </a:cubicBezTo>
                  <a:lnTo>
                    <a:pt x="47" y="1790"/>
                  </a:lnTo>
                  <a:cubicBezTo>
                    <a:pt x="0" y="1930"/>
                    <a:pt x="16" y="1961"/>
                    <a:pt x="62" y="2008"/>
                  </a:cubicBezTo>
                  <a:cubicBezTo>
                    <a:pt x="78" y="2039"/>
                    <a:pt x="124" y="2054"/>
                    <a:pt x="155" y="2085"/>
                  </a:cubicBezTo>
                  <a:cubicBezTo>
                    <a:pt x="171" y="2101"/>
                    <a:pt x="202" y="2101"/>
                    <a:pt x="233" y="2116"/>
                  </a:cubicBezTo>
                  <a:cubicBezTo>
                    <a:pt x="279" y="2132"/>
                    <a:pt x="326" y="2132"/>
                    <a:pt x="372" y="2132"/>
                  </a:cubicBezTo>
                  <a:lnTo>
                    <a:pt x="388" y="2132"/>
                  </a:lnTo>
                  <a:cubicBezTo>
                    <a:pt x="450" y="2132"/>
                    <a:pt x="481" y="2132"/>
                    <a:pt x="543" y="2116"/>
                  </a:cubicBezTo>
                  <a:cubicBezTo>
                    <a:pt x="589" y="2101"/>
                    <a:pt x="636" y="2085"/>
                    <a:pt x="682" y="2054"/>
                  </a:cubicBezTo>
                  <a:cubicBezTo>
                    <a:pt x="776" y="2023"/>
                    <a:pt x="853" y="1961"/>
                    <a:pt x="946" y="1899"/>
                  </a:cubicBezTo>
                  <a:cubicBezTo>
                    <a:pt x="1024" y="1868"/>
                    <a:pt x="1086" y="1822"/>
                    <a:pt x="1148" y="1790"/>
                  </a:cubicBezTo>
                  <a:cubicBezTo>
                    <a:pt x="1210" y="1744"/>
                    <a:pt x="1241" y="1713"/>
                    <a:pt x="1303" y="1697"/>
                  </a:cubicBezTo>
                  <a:cubicBezTo>
                    <a:pt x="1380" y="1635"/>
                    <a:pt x="1442" y="1573"/>
                    <a:pt x="1520" y="1511"/>
                  </a:cubicBezTo>
                  <a:cubicBezTo>
                    <a:pt x="1567" y="1465"/>
                    <a:pt x="1629" y="1403"/>
                    <a:pt x="1706" y="1341"/>
                  </a:cubicBezTo>
                  <a:cubicBezTo>
                    <a:pt x="1768" y="1279"/>
                    <a:pt x="1830" y="1248"/>
                    <a:pt x="1861" y="1186"/>
                  </a:cubicBezTo>
                  <a:cubicBezTo>
                    <a:pt x="1985" y="1093"/>
                    <a:pt x="2078" y="999"/>
                    <a:pt x="2171" y="875"/>
                  </a:cubicBezTo>
                  <a:lnTo>
                    <a:pt x="2249" y="798"/>
                  </a:lnTo>
                  <a:cubicBezTo>
                    <a:pt x="2295" y="767"/>
                    <a:pt x="2311" y="720"/>
                    <a:pt x="2342" y="689"/>
                  </a:cubicBezTo>
                  <a:cubicBezTo>
                    <a:pt x="2373" y="658"/>
                    <a:pt x="2373" y="643"/>
                    <a:pt x="2389" y="627"/>
                  </a:cubicBezTo>
                  <a:cubicBezTo>
                    <a:pt x="2404" y="581"/>
                    <a:pt x="2451" y="550"/>
                    <a:pt x="2466" y="503"/>
                  </a:cubicBezTo>
                  <a:cubicBezTo>
                    <a:pt x="2482" y="457"/>
                    <a:pt x="2497" y="379"/>
                    <a:pt x="2482" y="302"/>
                  </a:cubicBezTo>
                  <a:cubicBezTo>
                    <a:pt x="2466" y="240"/>
                    <a:pt x="2451" y="193"/>
                    <a:pt x="2420" y="162"/>
                  </a:cubicBezTo>
                  <a:cubicBezTo>
                    <a:pt x="2389" y="115"/>
                    <a:pt x="2342" y="84"/>
                    <a:pt x="2311" y="69"/>
                  </a:cubicBezTo>
                  <a:cubicBezTo>
                    <a:pt x="2264" y="38"/>
                    <a:pt x="2218" y="22"/>
                    <a:pt x="2156" y="7"/>
                  </a:cubicBezTo>
                  <a:cubicBezTo>
                    <a:pt x="2120" y="2"/>
                    <a:pt x="2086" y="0"/>
                    <a:pt x="20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4"/>
            <p:cNvSpPr/>
            <p:nvPr/>
          </p:nvSpPr>
          <p:spPr>
            <a:xfrm>
              <a:off x="2165300" y="2035000"/>
              <a:ext cx="56650" cy="47150"/>
            </a:xfrm>
            <a:custGeom>
              <a:rect b="b" l="l" r="r" t="t"/>
              <a:pathLst>
                <a:path extrusionOk="0" h="1886" w="2266">
                  <a:moveTo>
                    <a:pt x="1840" y="1"/>
                  </a:moveTo>
                  <a:cubicBezTo>
                    <a:pt x="1759" y="1"/>
                    <a:pt x="1671" y="20"/>
                    <a:pt x="1583" y="40"/>
                  </a:cubicBezTo>
                  <a:cubicBezTo>
                    <a:pt x="1474" y="86"/>
                    <a:pt x="1381" y="148"/>
                    <a:pt x="1273" y="195"/>
                  </a:cubicBezTo>
                  <a:cubicBezTo>
                    <a:pt x="1118" y="288"/>
                    <a:pt x="993" y="397"/>
                    <a:pt x="854" y="505"/>
                  </a:cubicBezTo>
                  <a:cubicBezTo>
                    <a:pt x="714" y="629"/>
                    <a:pt x="559" y="753"/>
                    <a:pt x="420" y="877"/>
                  </a:cubicBezTo>
                  <a:lnTo>
                    <a:pt x="296" y="1017"/>
                  </a:lnTo>
                  <a:cubicBezTo>
                    <a:pt x="218" y="1095"/>
                    <a:pt x="156" y="1172"/>
                    <a:pt x="94" y="1265"/>
                  </a:cubicBezTo>
                  <a:cubicBezTo>
                    <a:pt x="63" y="1327"/>
                    <a:pt x="32" y="1374"/>
                    <a:pt x="16" y="1436"/>
                  </a:cubicBezTo>
                  <a:cubicBezTo>
                    <a:pt x="1" y="1498"/>
                    <a:pt x="1" y="1560"/>
                    <a:pt x="16" y="1622"/>
                  </a:cubicBezTo>
                  <a:cubicBezTo>
                    <a:pt x="47" y="1668"/>
                    <a:pt x="63" y="1715"/>
                    <a:pt x="94" y="1777"/>
                  </a:cubicBezTo>
                  <a:cubicBezTo>
                    <a:pt x="140" y="1808"/>
                    <a:pt x="171" y="1855"/>
                    <a:pt x="233" y="1870"/>
                  </a:cubicBezTo>
                  <a:cubicBezTo>
                    <a:pt x="264" y="1886"/>
                    <a:pt x="311" y="1886"/>
                    <a:pt x="342" y="1886"/>
                  </a:cubicBezTo>
                  <a:lnTo>
                    <a:pt x="606" y="1886"/>
                  </a:lnTo>
                  <a:cubicBezTo>
                    <a:pt x="652" y="1886"/>
                    <a:pt x="714" y="1870"/>
                    <a:pt x="776" y="1855"/>
                  </a:cubicBezTo>
                  <a:cubicBezTo>
                    <a:pt x="869" y="1808"/>
                    <a:pt x="962" y="1730"/>
                    <a:pt x="1071" y="1653"/>
                  </a:cubicBezTo>
                  <a:cubicBezTo>
                    <a:pt x="1118" y="1622"/>
                    <a:pt x="1164" y="1575"/>
                    <a:pt x="1226" y="1544"/>
                  </a:cubicBezTo>
                  <a:cubicBezTo>
                    <a:pt x="1211" y="1513"/>
                    <a:pt x="1226" y="1498"/>
                    <a:pt x="1242" y="1498"/>
                  </a:cubicBezTo>
                  <a:cubicBezTo>
                    <a:pt x="1288" y="1482"/>
                    <a:pt x="1304" y="1436"/>
                    <a:pt x="1335" y="1420"/>
                  </a:cubicBezTo>
                  <a:cubicBezTo>
                    <a:pt x="1397" y="1358"/>
                    <a:pt x="1459" y="1312"/>
                    <a:pt x="1536" y="1250"/>
                  </a:cubicBezTo>
                  <a:cubicBezTo>
                    <a:pt x="1676" y="1126"/>
                    <a:pt x="1784" y="986"/>
                    <a:pt x="1924" y="862"/>
                  </a:cubicBezTo>
                  <a:cubicBezTo>
                    <a:pt x="1940" y="815"/>
                    <a:pt x="1986" y="800"/>
                    <a:pt x="2002" y="753"/>
                  </a:cubicBezTo>
                  <a:cubicBezTo>
                    <a:pt x="2064" y="722"/>
                    <a:pt x="2095" y="660"/>
                    <a:pt x="2157" y="629"/>
                  </a:cubicBezTo>
                  <a:cubicBezTo>
                    <a:pt x="2188" y="583"/>
                    <a:pt x="2234" y="521"/>
                    <a:pt x="2250" y="474"/>
                  </a:cubicBezTo>
                  <a:cubicBezTo>
                    <a:pt x="2265" y="412"/>
                    <a:pt x="2265" y="350"/>
                    <a:pt x="2234" y="288"/>
                  </a:cubicBezTo>
                  <a:cubicBezTo>
                    <a:pt x="2203" y="257"/>
                    <a:pt x="2188" y="242"/>
                    <a:pt x="2172" y="195"/>
                  </a:cubicBezTo>
                  <a:cubicBezTo>
                    <a:pt x="2157" y="179"/>
                    <a:pt x="2126" y="148"/>
                    <a:pt x="2110" y="117"/>
                  </a:cubicBezTo>
                  <a:cubicBezTo>
                    <a:pt x="2079" y="86"/>
                    <a:pt x="2033" y="40"/>
                    <a:pt x="1971" y="24"/>
                  </a:cubicBezTo>
                  <a:cubicBezTo>
                    <a:pt x="1931" y="7"/>
                    <a:pt x="1887" y="1"/>
                    <a:pt x="18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2265725" y="2089150"/>
              <a:ext cx="50050" cy="39525"/>
            </a:xfrm>
            <a:custGeom>
              <a:rect b="b" l="l" r="r" t="t"/>
              <a:pathLst>
                <a:path extrusionOk="0" h="1581" w="2002">
                  <a:moveTo>
                    <a:pt x="1574" y="1"/>
                  </a:moveTo>
                  <a:cubicBezTo>
                    <a:pt x="1510" y="1"/>
                    <a:pt x="1445" y="19"/>
                    <a:pt x="1381" y="30"/>
                  </a:cubicBezTo>
                  <a:cubicBezTo>
                    <a:pt x="1273" y="45"/>
                    <a:pt x="1180" y="107"/>
                    <a:pt x="1086" y="138"/>
                  </a:cubicBezTo>
                  <a:lnTo>
                    <a:pt x="962" y="200"/>
                  </a:lnTo>
                  <a:cubicBezTo>
                    <a:pt x="900" y="247"/>
                    <a:pt x="838" y="278"/>
                    <a:pt x="776" y="324"/>
                  </a:cubicBezTo>
                  <a:cubicBezTo>
                    <a:pt x="714" y="355"/>
                    <a:pt x="652" y="402"/>
                    <a:pt x="606" y="448"/>
                  </a:cubicBezTo>
                  <a:cubicBezTo>
                    <a:pt x="482" y="557"/>
                    <a:pt x="342" y="666"/>
                    <a:pt x="249" y="790"/>
                  </a:cubicBezTo>
                  <a:lnTo>
                    <a:pt x="233" y="805"/>
                  </a:lnTo>
                  <a:cubicBezTo>
                    <a:pt x="202" y="821"/>
                    <a:pt x="171" y="836"/>
                    <a:pt x="156" y="883"/>
                  </a:cubicBezTo>
                  <a:cubicBezTo>
                    <a:pt x="109" y="914"/>
                    <a:pt x="78" y="960"/>
                    <a:pt x="78" y="1022"/>
                  </a:cubicBezTo>
                  <a:lnTo>
                    <a:pt x="78" y="1038"/>
                  </a:lnTo>
                  <a:lnTo>
                    <a:pt x="16" y="1146"/>
                  </a:lnTo>
                  <a:cubicBezTo>
                    <a:pt x="1" y="1193"/>
                    <a:pt x="1" y="1208"/>
                    <a:pt x="1" y="1255"/>
                  </a:cubicBezTo>
                  <a:lnTo>
                    <a:pt x="1" y="1333"/>
                  </a:lnTo>
                  <a:cubicBezTo>
                    <a:pt x="1" y="1379"/>
                    <a:pt x="32" y="1441"/>
                    <a:pt x="78" y="1488"/>
                  </a:cubicBezTo>
                  <a:cubicBezTo>
                    <a:pt x="109" y="1519"/>
                    <a:pt x="156" y="1534"/>
                    <a:pt x="202" y="1565"/>
                  </a:cubicBezTo>
                  <a:cubicBezTo>
                    <a:pt x="249" y="1581"/>
                    <a:pt x="311" y="1581"/>
                    <a:pt x="342" y="1581"/>
                  </a:cubicBezTo>
                  <a:lnTo>
                    <a:pt x="358" y="1581"/>
                  </a:lnTo>
                  <a:cubicBezTo>
                    <a:pt x="482" y="1581"/>
                    <a:pt x="590" y="1519"/>
                    <a:pt x="714" y="1488"/>
                  </a:cubicBezTo>
                  <a:cubicBezTo>
                    <a:pt x="730" y="1457"/>
                    <a:pt x="745" y="1457"/>
                    <a:pt x="792" y="1441"/>
                  </a:cubicBezTo>
                  <a:cubicBezTo>
                    <a:pt x="854" y="1426"/>
                    <a:pt x="885" y="1379"/>
                    <a:pt x="947" y="1364"/>
                  </a:cubicBezTo>
                  <a:cubicBezTo>
                    <a:pt x="993" y="1348"/>
                    <a:pt x="1071" y="1317"/>
                    <a:pt x="1118" y="1255"/>
                  </a:cubicBezTo>
                  <a:cubicBezTo>
                    <a:pt x="1180" y="1208"/>
                    <a:pt x="1242" y="1146"/>
                    <a:pt x="1304" y="1115"/>
                  </a:cubicBezTo>
                  <a:cubicBezTo>
                    <a:pt x="1350" y="1053"/>
                    <a:pt x="1412" y="1022"/>
                    <a:pt x="1474" y="960"/>
                  </a:cubicBezTo>
                  <a:cubicBezTo>
                    <a:pt x="1505" y="945"/>
                    <a:pt x="1536" y="898"/>
                    <a:pt x="1567" y="883"/>
                  </a:cubicBezTo>
                  <a:cubicBezTo>
                    <a:pt x="1583" y="867"/>
                    <a:pt x="1629" y="836"/>
                    <a:pt x="1645" y="805"/>
                  </a:cubicBezTo>
                  <a:lnTo>
                    <a:pt x="1676" y="759"/>
                  </a:lnTo>
                  <a:cubicBezTo>
                    <a:pt x="1722" y="728"/>
                    <a:pt x="1784" y="681"/>
                    <a:pt x="1815" y="635"/>
                  </a:cubicBezTo>
                  <a:cubicBezTo>
                    <a:pt x="1862" y="588"/>
                    <a:pt x="1893" y="557"/>
                    <a:pt x="1908" y="511"/>
                  </a:cubicBezTo>
                  <a:cubicBezTo>
                    <a:pt x="1940" y="480"/>
                    <a:pt x="1971" y="433"/>
                    <a:pt x="1971" y="371"/>
                  </a:cubicBezTo>
                  <a:cubicBezTo>
                    <a:pt x="2002" y="324"/>
                    <a:pt x="2002" y="262"/>
                    <a:pt x="1971" y="216"/>
                  </a:cubicBezTo>
                  <a:cubicBezTo>
                    <a:pt x="1940" y="107"/>
                    <a:pt x="1831" y="30"/>
                    <a:pt x="1707" y="14"/>
                  </a:cubicBezTo>
                  <a:lnTo>
                    <a:pt x="1660" y="14"/>
                  </a:lnTo>
                  <a:cubicBezTo>
                    <a:pt x="1631" y="5"/>
                    <a:pt x="1603" y="1"/>
                    <a:pt x="1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2191675" y="2219375"/>
              <a:ext cx="52750" cy="44250"/>
            </a:xfrm>
            <a:custGeom>
              <a:rect b="b" l="l" r="r" t="t"/>
              <a:pathLst>
                <a:path extrusionOk="0" h="1770" w="2110">
                  <a:moveTo>
                    <a:pt x="1707" y="1"/>
                  </a:moveTo>
                  <a:cubicBezTo>
                    <a:pt x="1645" y="1"/>
                    <a:pt x="1582" y="16"/>
                    <a:pt x="1551" y="16"/>
                  </a:cubicBezTo>
                  <a:cubicBezTo>
                    <a:pt x="1489" y="32"/>
                    <a:pt x="1443" y="63"/>
                    <a:pt x="1396" y="78"/>
                  </a:cubicBezTo>
                  <a:cubicBezTo>
                    <a:pt x="1350" y="94"/>
                    <a:pt x="1288" y="109"/>
                    <a:pt x="1257" y="156"/>
                  </a:cubicBezTo>
                  <a:cubicBezTo>
                    <a:pt x="1133" y="218"/>
                    <a:pt x="1024" y="296"/>
                    <a:pt x="900" y="373"/>
                  </a:cubicBezTo>
                  <a:cubicBezTo>
                    <a:pt x="885" y="389"/>
                    <a:pt x="838" y="404"/>
                    <a:pt x="822" y="420"/>
                  </a:cubicBezTo>
                  <a:cubicBezTo>
                    <a:pt x="791" y="435"/>
                    <a:pt x="745" y="482"/>
                    <a:pt x="729" y="497"/>
                  </a:cubicBezTo>
                  <a:cubicBezTo>
                    <a:pt x="621" y="606"/>
                    <a:pt x="481" y="714"/>
                    <a:pt x="357" y="838"/>
                  </a:cubicBezTo>
                  <a:lnTo>
                    <a:pt x="280" y="916"/>
                  </a:lnTo>
                  <a:cubicBezTo>
                    <a:pt x="249" y="947"/>
                    <a:pt x="202" y="1009"/>
                    <a:pt x="171" y="1040"/>
                  </a:cubicBezTo>
                  <a:cubicBezTo>
                    <a:pt x="125" y="1087"/>
                    <a:pt x="94" y="1149"/>
                    <a:pt x="78" y="1180"/>
                  </a:cubicBezTo>
                  <a:cubicBezTo>
                    <a:pt x="47" y="1226"/>
                    <a:pt x="32" y="1273"/>
                    <a:pt x="16" y="1319"/>
                  </a:cubicBezTo>
                  <a:cubicBezTo>
                    <a:pt x="0" y="1381"/>
                    <a:pt x="0" y="1412"/>
                    <a:pt x="0" y="1474"/>
                  </a:cubicBezTo>
                  <a:cubicBezTo>
                    <a:pt x="0" y="1536"/>
                    <a:pt x="32" y="1583"/>
                    <a:pt x="47" y="1629"/>
                  </a:cubicBezTo>
                  <a:cubicBezTo>
                    <a:pt x="94" y="1691"/>
                    <a:pt x="156" y="1707"/>
                    <a:pt x="202" y="1738"/>
                  </a:cubicBezTo>
                  <a:cubicBezTo>
                    <a:pt x="249" y="1769"/>
                    <a:pt x="311" y="1769"/>
                    <a:pt x="357" y="1769"/>
                  </a:cubicBezTo>
                  <a:cubicBezTo>
                    <a:pt x="404" y="1769"/>
                    <a:pt x="466" y="1738"/>
                    <a:pt x="497" y="1738"/>
                  </a:cubicBezTo>
                  <a:cubicBezTo>
                    <a:pt x="543" y="1738"/>
                    <a:pt x="559" y="1722"/>
                    <a:pt x="590" y="1707"/>
                  </a:cubicBezTo>
                  <a:cubicBezTo>
                    <a:pt x="667" y="1691"/>
                    <a:pt x="776" y="1645"/>
                    <a:pt x="822" y="1614"/>
                  </a:cubicBezTo>
                  <a:cubicBezTo>
                    <a:pt x="962" y="1536"/>
                    <a:pt x="1102" y="1428"/>
                    <a:pt x="1210" y="1335"/>
                  </a:cubicBezTo>
                  <a:cubicBezTo>
                    <a:pt x="1319" y="1273"/>
                    <a:pt x="1396" y="1195"/>
                    <a:pt x="1489" y="1118"/>
                  </a:cubicBezTo>
                  <a:cubicBezTo>
                    <a:pt x="1598" y="1025"/>
                    <a:pt x="1738" y="916"/>
                    <a:pt x="1846" y="792"/>
                  </a:cubicBezTo>
                  <a:cubicBezTo>
                    <a:pt x="1908" y="730"/>
                    <a:pt x="1970" y="699"/>
                    <a:pt x="2001" y="637"/>
                  </a:cubicBezTo>
                  <a:cubicBezTo>
                    <a:pt x="2032" y="606"/>
                    <a:pt x="2048" y="544"/>
                    <a:pt x="2048" y="482"/>
                  </a:cubicBezTo>
                  <a:cubicBezTo>
                    <a:pt x="2063" y="466"/>
                    <a:pt x="2063" y="420"/>
                    <a:pt x="2079" y="404"/>
                  </a:cubicBezTo>
                  <a:cubicBezTo>
                    <a:pt x="2110" y="342"/>
                    <a:pt x="2110" y="311"/>
                    <a:pt x="2079" y="249"/>
                  </a:cubicBezTo>
                  <a:cubicBezTo>
                    <a:pt x="2048" y="156"/>
                    <a:pt x="1970" y="63"/>
                    <a:pt x="1877" y="16"/>
                  </a:cubicBezTo>
                  <a:cubicBezTo>
                    <a:pt x="1815" y="1"/>
                    <a:pt x="1753" y="1"/>
                    <a:pt x="1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1969900" y="2079400"/>
              <a:ext cx="62050" cy="47350"/>
            </a:xfrm>
            <a:custGeom>
              <a:rect b="b" l="l" r="r" t="t"/>
              <a:pathLst>
                <a:path extrusionOk="0" h="1894" w="2482">
                  <a:moveTo>
                    <a:pt x="2063" y="1"/>
                  </a:moveTo>
                  <a:cubicBezTo>
                    <a:pt x="2001" y="1"/>
                    <a:pt x="1939" y="16"/>
                    <a:pt x="1908" y="32"/>
                  </a:cubicBezTo>
                  <a:cubicBezTo>
                    <a:pt x="1799" y="79"/>
                    <a:pt x="1706" y="110"/>
                    <a:pt x="1613" y="172"/>
                  </a:cubicBezTo>
                  <a:cubicBezTo>
                    <a:pt x="1489" y="234"/>
                    <a:pt x="1396" y="311"/>
                    <a:pt x="1287" y="389"/>
                  </a:cubicBezTo>
                  <a:cubicBezTo>
                    <a:pt x="1225" y="420"/>
                    <a:pt x="1163" y="466"/>
                    <a:pt x="1117" y="513"/>
                  </a:cubicBezTo>
                  <a:cubicBezTo>
                    <a:pt x="853" y="714"/>
                    <a:pt x="589" y="901"/>
                    <a:pt x="341" y="1118"/>
                  </a:cubicBezTo>
                  <a:cubicBezTo>
                    <a:pt x="279" y="1180"/>
                    <a:pt x="202" y="1242"/>
                    <a:pt x="140" y="1288"/>
                  </a:cubicBezTo>
                  <a:cubicBezTo>
                    <a:pt x="109" y="1335"/>
                    <a:pt x="62" y="1366"/>
                    <a:pt x="47" y="1412"/>
                  </a:cubicBezTo>
                  <a:cubicBezTo>
                    <a:pt x="16" y="1474"/>
                    <a:pt x="0" y="1505"/>
                    <a:pt x="0" y="1567"/>
                  </a:cubicBezTo>
                  <a:cubicBezTo>
                    <a:pt x="0" y="1676"/>
                    <a:pt x="78" y="1800"/>
                    <a:pt x="186" y="1862"/>
                  </a:cubicBezTo>
                  <a:cubicBezTo>
                    <a:pt x="233" y="1893"/>
                    <a:pt x="310" y="1893"/>
                    <a:pt x="388" y="1893"/>
                  </a:cubicBezTo>
                  <a:cubicBezTo>
                    <a:pt x="512" y="1893"/>
                    <a:pt x="620" y="1862"/>
                    <a:pt x="729" y="1831"/>
                  </a:cubicBezTo>
                  <a:cubicBezTo>
                    <a:pt x="791" y="1816"/>
                    <a:pt x="900" y="1800"/>
                    <a:pt x="977" y="1754"/>
                  </a:cubicBezTo>
                  <a:cubicBezTo>
                    <a:pt x="1055" y="1738"/>
                    <a:pt x="1117" y="1676"/>
                    <a:pt x="1132" y="1629"/>
                  </a:cubicBezTo>
                  <a:cubicBezTo>
                    <a:pt x="1132" y="1629"/>
                    <a:pt x="1148" y="1629"/>
                    <a:pt x="1148" y="1598"/>
                  </a:cubicBezTo>
                  <a:cubicBezTo>
                    <a:pt x="1287" y="1552"/>
                    <a:pt x="1380" y="1443"/>
                    <a:pt x="1504" y="1366"/>
                  </a:cubicBezTo>
                  <a:cubicBezTo>
                    <a:pt x="1629" y="1319"/>
                    <a:pt x="1691" y="1273"/>
                    <a:pt x="1753" y="1211"/>
                  </a:cubicBezTo>
                  <a:cubicBezTo>
                    <a:pt x="1815" y="1164"/>
                    <a:pt x="1861" y="1118"/>
                    <a:pt x="1923" y="1056"/>
                  </a:cubicBezTo>
                  <a:cubicBezTo>
                    <a:pt x="1985" y="1009"/>
                    <a:pt x="2063" y="947"/>
                    <a:pt x="2125" y="885"/>
                  </a:cubicBezTo>
                  <a:cubicBezTo>
                    <a:pt x="2187" y="823"/>
                    <a:pt x="2249" y="745"/>
                    <a:pt x="2311" y="652"/>
                  </a:cubicBezTo>
                  <a:cubicBezTo>
                    <a:pt x="2326" y="637"/>
                    <a:pt x="2342" y="637"/>
                    <a:pt x="2342" y="621"/>
                  </a:cubicBezTo>
                  <a:cubicBezTo>
                    <a:pt x="2388" y="575"/>
                    <a:pt x="2420" y="528"/>
                    <a:pt x="2451" y="482"/>
                  </a:cubicBezTo>
                  <a:cubicBezTo>
                    <a:pt x="2482" y="420"/>
                    <a:pt x="2482" y="342"/>
                    <a:pt x="2466" y="265"/>
                  </a:cubicBezTo>
                  <a:cubicBezTo>
                    <a:pt x="2451" y="172"/>
                    <a:pt x="2388" y="79"/>
                    <a:pt x="2280" y="32"/>
                  </a:cubicBezTo>
                  <a:cubicBezTo>
                    <a:pt x="2249" y="32"/>
                    <a:pt x="2233" y="16"/>
                    <a:pt x="2218" y="16"/>
                  </a:cubicBezTo>
                  <a:cubicBezTo>
                    <a:pt x="2187" y="16"/>
                    <a:pt x="2171" y="16"/>
                    <a:pt x="2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1940425" y="2202025"/>
              <a:ext cx="55850" cy="46850"/>
            </a:xfrm>
            <a:custGeom>
              <a:rect b="b" l="l" r="r" t="t"/>
              <a:pathLst>
                <a:path extrusionOk="0" h="1874" w="2234">
                  <a:moveTo>
                    <a:pt x="1962" y="1"/>
                  </a:moveTo>
                  <a:cubicBezTo>
                    <a:pt x="1943" y="1"/>
                    <a:pt x="1923" y="5"/>
                    <a:pt x="1908" y="13"/>
                  </a:cubicBezTo>
                  <a:lnTo>
                    <a:pt x="1830" y="13"/>
                  </a:lnTo>
                  <a:lnTo>
                    <a:pt x="1644" y="75"/>
                  </a:lnTo>
                  <a:cubicBezTo>
                    <a:pt x="1613" y="90"/>
                    <a:pt x="1598" y="90"/>
                    <a:pt x="1551" y="106"/>
                  </a:cubicBezTo>
                  <a:cubicBezTo>
                    <a:pt x="1520" y="106"/>
                    <a:pt x="1489" y="137"/>
                    <a:pt x="1458" y="152"/>
                  </a:cubicBezTo>
                  <a:cubicBezTo>
                    <a:pt x="1396" y="168"/>
                    <a:pt x="1365" y="183"/>
                    <a:pt x="1303" y="230"/>
                  </a:cubicBezTo>
                  <a:cubicBezTo>
                    <a:pt x="1210" y="292"/>
                    <a:pt x="1101" y="338"/>
                    <a:pt x="1024" y="416"/>
                  </a:cubicBezTo>
                  <a:cubicBezTo>
                    <a:pt x="993" y="447"/>
                    <a:pt x="977" y="478"/>
                    <a:pt x="931" y="493"/>
                  </a:cubicBezTo>
                  <a:lnTo>
                    <a:pt x="760" y="617"/>
                  </a:lnTo>
                  <a:cubicBezTo>
                    <a:pt x="698" y="648"/>
                    <a:pt x="636" y="710"/>
                    <a:pt x="590" y="757"/>
                  </a:cubicBezTo>
                  <a:lnTo>
                    <a:pt x="559" y="772"/>
                  </a:lnTo>
                  <a:lnTo>
                    <a:pt x="512" y="835"/>
                  </a:lnTo>
                  <a:cubicBezTo>
                    <a:pt x="466" y="850"/>
                    <a:pt x="450" y="881"/>
                    <a:pt x="404" y="912"/>
                  </a:cubicBezTo>
                  <a:cubicBezTo>
                    <a:pt x="373" y="928"/>
                    <a:pt x="357" y="959"/>
                    <a:pt x="326" y="990"/>
                  </a:cubicBezTo>
                  <a:lnTo>
                    <a:pt x="217" y="1098"/>
                  </a:lnTo>
                  <a:cubicBezTo>
                    <a:pt x="140" y="1176"/>
                    <a:pt x="78" y="1253"/>
                    <a:pt x="47" y="1346"/>
                  </a:cubicBezTo>
                  <a:cubicBezTo>
                    <a:pt x="16" y="1408"/>
                    <a:pt x="0" y="1470"/>
                    <a:pt x="16" y="1548"/>
                  </a:cubicBezTo>
                  <a:cubicBezTo>
                    <a:pt x="47" y="1610"/>
                    <a:pt x="62" y="1641"/>
                    <a:pt x="78" y="1688"/>
                  </a:cubicBezTo>
                  <a:cubicBezTo>
                    <a:pt x="78" y="1703"/>
                    <a:pt x="93" y="1703"/>
                    <a:pt x="124" y="1719"/>
                  </a:cubicBezTo>
                  <a:cubicBezTo>
                    <a:pt x="155" y="1796"/>
                    <a:pt x="233" y="1858"/>
                    <a:pt x="326" y="1874"/>
                  </a:cubicBezTo>
                  <a:lnTo>
                    <a:pt x="404" y="1874"/>
                  </a:lnTo>
                  <a:cubicBezTo>
                    <a:pt x="466" y="1874"/>
                    <a:pt x="543" y="1858"/>
                    <a:pt x="605" y="1843"/>
                  </a:cubicBezTo>
                  <a:cubicBezTo>
                    <a:pt x="776" y="1781"/>
                    <a:pt x="931" y="1657"/>
                    <a:pt x="1070" y="1548"/>
                  </a:cubicBezTo>
                  <a:cubicBezTo>
                    <a:pt x="1132" y="1486"/>
                    <a:pt x="1210" y="1424"/>
                    <a:pt x="1257" y="1377"/>
                  </a:cubicBezTo>
                  <a:cubicBezTo>
                    <a:pt x="1288" y="1346"/>
                    <a:pt x="1319" y="1331"/>
                    <a:pt x="1334" y="1300"/>
                  </a:cubicBezTo>
                  <a:cubicBezTo>
                    <a:pt x="1381" y="1269"/>
                    <a:pt x="1396" y="1238"/>
                    <a:pt x="1443" y="1207"/>
                  </a:cubicBezTo>
                  <a:cubicBezTo>
                    <a:pt x="1458" y="1191"/>
                    <a:pt x="1474" y="1176"/>
                    <a:pt x="1520" y="1160"/>
                  </a:cubicBezTo>
                  <a:cubicBezTo>
                    <a:pt x="1520" y="1160"/>
                    <a:pt x="1536" y="1160"/>
                    <a:pt x="1536" y="1145"/>
                  </a:cubicBezTo>
                  <a:cubicBezTo>
                    <a:pt x="1675" y="1021"/>
                    <a:pt x="1784" y="912"/>
                    <a:pt x="1923" y="788"/>
                  </a:cubicBezTo>
                  <a:cubicBezTo>
                    <a:pt x="2001" y="726"/>
                    <a:pt x="2063" y="648"/>
                    <a:pt x="2141" y="571"/>
                  </a:cubicBezTo>
                  <a:cubicBezTo>
                    <a:pt x="2156" y="555"/>
                    <a:pt x="2172" y="524"/>
                    <a:pt x="2187" y="493"/>
                  </a:cubicBezTo>
                  <a:cubicBezTo>
                    <a:pt x="2218" y="478"/>
                    <a:pt x="2218" y="462"/>
                    <a:pt x="2218" y="447"/>
                  </a:cubicBezTo>
                  <a:cubicBezTo>
                    <a:pt x="2234" y="385"/>
                    <a:pt x="2234" y="323"/>
                    <a:pt x="2234" y="261"/>
                  </a:cubicBezTo>
                  <a:cubicBezTo>
                    <a:pt x="2218" y="183"/>
                    <a:pt x="2187" y="152"/>
                    <a:pt x="2156" y="106"/>
                  </a:cubicBezTo>
                  <a:lnTo>
                    <a:pt x="2094" y="59"/>
                  </a:lnTo>
                  <a:cubicBezTo>
                    <a:pt x="2079" y="28"/>
                    <a:pt x="2032" y="28"/>
                    <a:pt x="2017" y="13"/>
                  </a:cubicBezTo>
                  <a:cubicBezTo>
                    <a:pt x="2001" y="5"/>
                    <a:pt x="1982" y="1"/>
                    <a:pt x="1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2014100" y="2244550"/>
              <a:ext cx="58575" cy="43100"/>
            </a:xfrm>
            <a:custGeom>
              <a:rect b="b" l="l" r="r" t="t"/>
              <a:pathLst>
                <a:path extrusionOk="0" h="1724" w="2343">
                  <a:moveTo>
                    <a:pt x="1996" y="1"/>
                  </a:moveTo>
                  <a:cubicBezTo>
                    <a:pt x="1931" y="1"/>
                    <a:pt x="1860" y="14"/>
                    <a:pt x="1784" y="33"/>
                  </a:cubicBezTo>
                  <a:cubicBezTo>
                    <a:pt x="1644" y="80"/>
                    <a:pt x="1520" y="142"/>
                    <a:pt x="1380" y="219"/>
                  </a:cubicBezTo>
                  <a:cubicBezTo>
                    <a:pt x="1287" y="250"/>
                    <a:pt x="1163" y="312"/>
                    <a:pt x="1070" y="343"/>
                  </a:cubicBezTo>
                  <a:cubicBezTo>
                    <a:pt x="993" y="390"/>
                    <a:pt x="931" y="421"/>
                    <a:pt x="869" y="467"/>
                  </a:cubicBezTo>
                  <a:cubicBezTo>
                    <a:pt x="838" y="483"/>
                    <a:pt x="807" y="498"/>
                    <a:pt x="776" y="529"/>
                  </a:cubicBezTo>
                  <a:cubicBezTo>
                    <a:pt x="745" y="545"/>
                    <a:pt x="698" y="560"/>
                    <a:pt x="652" y="607"/>
                  </a:cubicBezTo>
                  <a:cubicBezTo>
                    <a:pt x="620" y="622"/>
                    <a:pt x="574" y="638"/>
                    <a:pt x="558" y="684"/>
                  </a:cubicBezTo>
                  <a:cubicBezTo>
                    <a:pt x="527" y="700"/>
                    <a:pt x="481" y="731"/>
                    <a:pt x="450" y="762"/>
                  </a:cubicBezTo>
                  <a:cubicBezTo>
                    <a:pt x="403" y="778"/>
                    <a:pt x="388" y="793"/>
                    <a:pt x="341" y="840"/>
                  </a:cubicBezTo>
                  <a:cubicBezTo>
                    <a:pt x="295" y="871"/>
                    <a:pt x="233" y="917"/>
                    <a:pt x="186" y="964"/>
                  </a:cubicBezTo>
                  <a:cubicBezTo>
                    <a:pt x="155" y="1010"/>
                    <a:pt x="109" y="1072"/>
                    <a:pt x="93" y="1119"/>
                  </a:cubicBezTo>
                  <a:cubicBezTo>
                    <a:pt x="78" y="1181"/>
                    <a:pt x="62" y="1227"/>
                    <a:pt x="78" y="1274"/>
                  </a:cubicBezTo>
                  <a:cubicBezTo>
                    <a:pt x="62" y="1305"/>
                    <a:pt x="62" y="1320"/>
                    <a:pt x="31" y="1336"/>
                  </a:cubicBezTo>
                  <a:cubicBezTo>
                    <a:pt x="0" y="1413"/>
                    <a:pt x="16" y="1506"/>
                    <a:pt x="62" y="1584"/>
                  </a:cubicBezTo>
                  <a:cubicBezTo>
                    <a:pt x="93" y="1662"/>
                    <a:pt x="217" y="1724"/>
                    <a:pt x="310" y="1724"/>
                  </a:cubicBezTo>
                  <a:lnTo>
                    <a:pt x="388" y="1724"/>
                  </a:lnTo>
                  <a:cubicBezTo>
                    <a:pt x="465" y="1724"/>
                    <a:pt x="527" y="1708"/>
                    <a:pt x="605" y="1708"/>
                  </a:cubicBezTo>
                  <a:cubicBezTo>
                    <a:pt x="714" y="1662"/>
                    <a:pt x="838" y="1631"/>
                    <a:pt x="946" y="1569"/>
                  </a:cubicBezTo>
                  <a:lnTo>
                    <a:pt x="993" y="1569"/>
                  </a:lnTo>
                  <a:cubicBezTo>
                    <a:pt x="1039" y="1569"/>
                    <a:pt x="1101" y="1537"/>
                    <a:pt x="1148" y="1475"/>
                  </a:cubicBezTo>
                  <a:cubicBezTo>
                    <a:pt x="1241" y="1429"/>
                    <a:pt x="1318" y="1398"/>
                    <a:pt x="1396" y="1351"/>
                  </a:cubicBezTo>
                  <a:cubicBezTo>
                    <a:pt x="1474" y="1305"/>
                    <a:pt x="1551" y="1243"/>
                    <a:pt x="1644" y="1181"/>
                  </a:cubicBezTo>
                  <a:cubicBezTo>
                    <a:pt x="1675" y="1165"/>
                    <a:pt x="1706" y="1150"/>
                    <a:pt x="1722" y="1119"/>
                  </a:cubicBezTo>
                  <a:cubicBezTo>
                    <a:pt x="1784" y="1088"/>
                    <a:pt x="1861" y="1026"/>
                    <a:pt x="1923" y="995"/>
                  </a:cubicBezTo>
                  <a:cubicBezTo>
                    <a:pt x="1954" y="964"/>
                    <a:pt x="1970" y="933"/>
                    <a:pt x="2016" y="917"/>
                  </a:cubicBezTo>
                  <a:cubicBezTo>
                    <a:pt x="2094" y="855"/>
                    <a:pt x="2156" y="793"/>
                    <a:pt x="2202" y="715"/>
                  </a:cubicBezTo>
                  <a:cubicBezTo>
                    <a:pt x="2233" y="700"/>
                    <a:pt x="2249" y="653"/>
                    <a:pt x="2264" y="622"/>
                  </a:cubicBezTo>
                  <a:cubicBezTo>
                    <a:pt x="2296" y="607"/>
                    <a:pt x="2296" y="560"/>
                    <a:pt x="2296" y="545"/>
                  </a:cubicBezTo>
                  <a:lnTo>
                    <a:pt x="2296" y="498"/>
                  </a:lnTo>
                  <a:cubicBezTo>
                    <a:pt x="2327" y="452"/>
                    <a:pt x="2342" y="390"/>
                    <a:pt x="2342" y="328"/>
                  </a:cubicBezTo>
                  <a:cubicBezTo>
                    <a:pt x="2327" y="235"/>
                    <a:pt x="2311" y="157"/>
                    <a:pt x="2264" y="111"/>
                  </a:cubicBezTo>
                  <a:cubicBezTo>
                    <a:pt x="2233" y="64"/>
                    <a:pt x="2171" y="33"/>
                    <a:pt x="2109" y="18"/>
                  </a:cubicBezTo>
                  <a:cubicBezTo>
                    <a:pt x="2074" y="6"/>
                    <a:pt x="2036" y="1"/>
                    <a:pt x="19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2136625" y="2157900"/>
              <a:ext cx="55450" cy="42500"/>
            </a:xfrm>
            <a:custGeom>
              <a:rect b="b" l="l" r="r" t="t"/>
              <a:pathLst>
                <a:path extrusionOk="0" h="1700" w="2218">
                  <a:moveTo>
                    <a:pt x="1753" y="0"/>
                  </a:moveTo>
                  <a:cubicBezTo>
                    <a:pt x="1710" y="0"/>
                    <a:pt x="1668" y="4"/>
                    <a:pt x="1629" y="9"/>
                  </a:cubicBezTo>
                  <a:cubicBezTo>
                    <a:pt x="1536" y="40"/>
                    <a:pt x="1427" y="87"/>
                    <a:pt x="1349" y="133"/>
                  </a:cubicBezTo>
                  <a:cubicBezTo>
                    <a:pt x="1272" y="165"/>
                    <a:pt x="1210" y="211"/>
                    <a:pt x="1132" y="242"/>
                  </a:cubicBezTo>
                  <a:cubicBezTo>
                    <a:pt x="1008" y="304"/>
                    <a:pt x="884" y="382"/>
                    <a:pt x="776" y="459"/>
                  </a:cubicBezTo>
                  <a:cubicBezTo>
                    <a:pt x="745" y="506"/>
                    <a:pt x="683" y="521"/>
                    <a:pt x="652" y="552"/>
                  </a:cubicBezTo>
                  <a:cubicBezTo>
                    <a:pt x="621" y="568"/>
                    <a:pt x="589" y="599"/>
                    <a:pt x="574" y="614"/>
                  </a:cubicBezTo>
                  <a:cubicBezTo>
                    <a:pt x="465" y="707"/>
                    <a:pt x="357" y="785"/>
                    <a:pt x="279" y="893"/>
                  </a:cubicBezTo>
                  <a:cubicBezTo>
                    <a:pt x="202" y="971"/>
                    <a:pt x="124" y="1064"/>
                    <a:pt x="62" y="1157"/>
                  </a:cubicBezTo>
                  <a:cubicBezTo>
                    <a:pt x="47" y="1204"/>
                    <a:pt x="31" y="1250"/>
                    <a:pt x="0" y="1297"/>
                  </a:cubicBezTo>
                  <a:lnTo>
                    <a:pt x="0" y="1374"/>
                  </a:lnTo>
                  <a:cubicBezTo>
                    <a:pt x="0" y="1405"/>
                    <a:pt x="0" y="1436"/>
                    <a:pt x="31" y="1452"/>
                  </a:cubicBezTo>
                  <a:cubicBezTo>
                    <a:pt x="31" y="1483"/>
                    <a:pt x="62" y="1529"/>
                    <a:pt x="78" y="1560"/>
                  </a:cubicBezTo>
                  <a:lnTo>
                    <a:pt x="140" y="1622"/>
                  </a:lnTo>
                  <a:cubicBezTo>
                    <a:pt x="186" y="1669"/>
                    <a:pt x="233" y="1684"/>
                    <a:pt x="279" y="1684"/>
                  </a:cubicBezTo>
                  <a:cubicBezTo>
                    <a:pt x="310" y="1684"/>
                    <a:pt x="341" y="1700"/>
                    <a:pt x="372" y="1700"/>
                  </a:cubicBezTo>
                  <a:cubicBezTo>
                    <a:pt x="450" y="1700"/>
                    <a:pt x="512" y="1684"/>
                    <a:pt x="589" y="1669"/>
                  </a:cubicBezTo>
                  <a:cubicBezTo>
                    <a:pt x="621" y="1638"/>
                    <a:pt x="683" y="1622"/>
                    <a:pt x="729" y="1607"/>
                  </a:cubicBezTo>
                  <a:cubicBezTo>
                    <a:pt x="822" y="1607"/>
                    <a:pt x="915" y="1560"/>
                    <a:pt x="993" y="1529"/>
                  </a:cubicBezTo>
                  <a:cubicBezTo>
                    <a:pt x="1086" y="1483"/>
                    <a:pt x="1194" y="1421"/>
                    <a:pt x="1272" y="1374"/>
                  </a:cubicBezTo>
                  <a:cubicBezTo>
                    <a:pt x="1427" y="1281"/>
                    <a:pt x="1551" y="1173"/>
                    <a:pt x="1691" y="1064"/>
                  </a:cubicBezTo>
                  <a:cubicBezTo>
                    <a:pt x="1753" y="1002"/>
                    <a:pt x="1830" y="940"/>
                    <a:pt x="1877" y="893"/>
                  </a:cubicBezTo>
                  <a:cubicBezTo>
                    <a:pt x="1923" y="847"/>
                    <a:pt x="1954" y="831"/>
                    <a:pt x="1985" y="785"/>
                  </a:cubicBezTo>
                  <a:cubicBezTo>
                    <a:pt x="2047" y="738"/>
                    <a:pt x="2094" y="676"/>
                    <a:pt x="2140" y="614"/>
                  </a:cubicBezTo>
                  <a:cubicBezTo>
                    <a:pt x="2171" y="552"/>
                    <a:pt x="2202" y="521"/>
                    <a:pt x="2202" y="459"/>
                  </a:cubicBezTo>
                  <a:cubicBezTo>
                    <a:pt x="2202" y="413"/>
                    <a:pt x="2218" y="366"/>
                    <a:pt x="2202" y="320"/>
                  </a:cubicBezTo>
                  <a:cubicBezTo>
                    <a:pt x="2188" y="341"/>
                    <a:pt x="2178" y="349"/>
                    <a:pt x="2170" y="349"/>
                  </a:cubicBezTo>
                  <a:cubicBezTo>
                    <a:pt x="2161" y="349"/>
                    <a:pt x="2156" y="337"/>
                    <a:pt x="2156" y="320"/>
                  </a:cubicBezTo>
                  <a:lnTo>
                    <a:pt x="2156" y="289"/>
                  </a:lnTo>
                  <a:cubicBezTo>
                    <a:pt x="2140" y="165"/>
                    <a:pt x="2063" y="71"/>
                    <a:pt x="1970" y="40"/>
                  </a:cubicBezTo>
                  <a:cubicBezTo>
                    <a:pt x="1901" y="11"/>
                    <a:pt x="1826" y="0"/>
                    <a:pt x="1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2287050" y="2167050"/>
              <a:ext cx="48125" cy="37625"/>
            </a:xfrm>
            <a:custGeom>
              <a:rect b="b" l="l" r="r" t="t"/>
              <a:pathLst>
                <a:path extrusionOk="0" h="1505" w="1925">
                  <a:moveTo>
                    <a:pt x="1412" y="0"/>
                  </a:moveTo>
                  <a:cubicBezTo>
                    <a:pt x="1304" y="16"/>
                    <a:pt x="1180" y="31"/>
                    <a:pt x="1087" y="93"/>
                  </a:cubicBezTo>
                  <a:cubicBezTo>
                    <a:pt x="993" y="140"/>
                    <a:pt x="885" y="171"/>
                    <a:pt x="792" y="233"/>
                  </a:cubicBezTo>
                  <a:cubicBezTo>
                    <a:pt x="761" y="248"/>
                    <a:pt x="699" y="279"/>
                    <a:pt x="652" y="310"/>
                  </a:cubicBezTo>
                  <a:cubicBezTo>
                    <a:pt x="621" y="326"/>
                    <a:pt x="575" y="341"/>
                    <a:pt x="559" y="388"/>
                  </a:cubicBezTo>
                  <a:cubicBezTo>
                    <a:pt x="528" y="403"/>
                    <a:pt x="497" y="419"/>
                    <a:pt x="466" y="465"/>
                  </a:cubicBezTo>
                  <a:cubicBezTo>
                    <a:pt x="342" y="543"/>
                    <a:pt x="249" y="636"/>
                    <a:pt x="156" y="729"/>
                  </a:cubicBezTo>
                  <a:cubicBezTo>
                    <a:pt x="78" y="807"/>
                    <a:pt x="1" y="931"/>
                    <a:pt x="1" y="1039"/>
                  </a:cubicBezTo>
                  <a:lnTo>
                    <a:pt x="1" y="1101"/>
                  </a:lnTo>
                  <a:lnTo>
                    <a:pt x="1" y="1225"/>
                  </a:lnTo>
                  <a:cubicBezTo>
                    <a:pt x="1" y="1272"/>
                    <a:pt x="32" y="1334"/>
                    <a:pt x="78" y="1380"/>
                  </a:cubicBezTo>
                  <a:cubicBezTo>
                    <a:pt x="109" y="1427"/>
                    <a:pt x="171" y="1474"/>
                    <a:pt x="249" y="1489"/>
                  </a:cubicBezTo>
                  <a:cubicBezTo>
                    <a:pt x="280" y="1489"/>
                    <a:pt x="327" y="1505"/>
                    <a:pt x="373" y="1505"/>
                  </a:cubicBezTo>
                  <a:lnTo>
                    <a:pt x="404" y="1505"/>
                  </a:lnTo>
                  <a:cubicBezTo>
                    <a:pt x="528" y="1489"/>
                    <a:pt x="621" y="1443"/>
                    <a:pt x="714" y="1412"/>
                  </a:cubicBezTo>
                  <a:cubicBezTo>
                    <a:pt x="761" y="1396"/>
                    <a:pt x="776" y="1365"/>
                    <a:pt x="807" y="1349"/>
                  </a:cubicBezTo>
                  <a:cubicBezTo>
                    <a:pt x="854" y="1334"/>
                    <a:pt x="869" y="1318"/>
                    <a:pt x="916" y="1318"/>
                  </a:cubicBezTo>
                  <a:cubicBezTo>
                    <a:pt x="978" y="1272"/>
                    <a:pt x="1071" y="1241"/>
                    <a:pt x="1149" y="1179"/>
                  </a:cubicBezTo>
                  <a:cubicBezTo>
                    <a:pt x="1211" y="1132"/>
                    <a:pt x="1273" y="1086"/>
                    <a:pt x="1335" y="1039"/>
                  </a:cubicBezTo>
                  <a:cubicBezTo>
                    <a:pt x="1366" y="1008"/>
                    <a:pt x="1412" y="977"/>
                    <a:pt x="1459" y="946"/>
                  </a:cubicBezTo>
                  <a:cubicBezTo>
                    <a:pt x="1490" y="900"/>
                    <a:pt x="1536" y="884"/>
                    <a:pt x="1583" y="853"/>
                  </a:cubicBezTo>
                  <a:cubicBezTo>
                    <a:pt x="1629" y="822"/>
                    <a:pt x="1645" y="791"/>
                    <a:pt x="1691" y="776"/>
                  </a:cubicBezTo>
                  <a:cubicBezTo>
                    <a:pt x="1753" y="714"/>
                    <a:pt x="1846" y="636"/>
                    <a:pt x="1862" y="543"/>
                  </a:cubicBezTo>
                  <a:cubicBezTo>
                    <a:pt x="1878" y="512"/>
                    <a:pt x="1878" y="481"/>
                    <a:pt x="1893" y="465"/>
                  </a:cubicBezTo>
                  <a:cubicBezTo>
                    <a:pt x="1924" y="403"/>
                    <a:pt x="1924" y="341"/>
                    <a:pt x="1878" y="279"/>
                  </a:cubicBezTo>
                  <a:cubicBezTo>
                    <a:pt x="1846" y="171"/>
                    <a:pt x="1815" y="109"/>
                    <a:pt x="1769" y="78"/>
                  </a:cubicBezTo>
                  <a:cubicBezTo>
                    <a:pt x="1660" y="0"/>
                    <a:pt x="1536" y="0"/>
                    <a:pt x="1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2345600" y="2089875"/>
              <a:ext cx="46950" cy="33000"/>
            </a:xfrm>
            <a:custGeom>
              <a:rect b="b" l="l" r="r" t="t"/>
              <a:pathLst>
                <a:path extrusionOk="0" h="1320" w="1878">
                  <a:moveTo>
                    <a:pt x="1366" y="1"/>
                  </a:moveTo>
                  <a:cubicBezTo>
                    <a:pt x="1304" y="1"/>
                    <a:pt x="1242" y="16"/>
                    <a:pt x="1211" y="47"/>
                  </a:cubicBezTo>
                  <a:cubicBezTo>
                    <a:pt x="1149" y="63"/>
                    <a:pt x="1102" y="78"/>
                    <a:pt x="1055" y="94"/>
                  </a:cubicBezTo>
                  <a:cubicBezTo>
                    <a:pt x="869" y="171"/>
                    <a:pt x="714" y="280"/>
                    <a:pt x="559" y="373"/>
                  </a:cubicBezTo>
                  <a:cubicBezTo>
                    <a:pt x="482" y="435"/>
                    <a:pt x="404" y="466"/>
                    <a:pt x="358" y="528"/>
                  </a:cubicBezTo>
                  <a:cubicBezTo>
                    <a:pt x="295" y="559"/>
                    <a:pt x="249" y="606"/>
                    <a:pt x="187" y="668"/>
                  </a:cubicBezTo>
                  <a:cubicBezTo>
                    <a:pt x="156" y="699"/>
                    <a:pt x="125" y="745"/>
                    <a:pt x="94" y="776"/>
                  </a:cubicBezTo>
                  <a:cubicBezTo>
                    <a:pt x="63" y="823"/>
                    <a:pt x="32" y="869"/>
                    <a:pt x="16" y="931"/>
                  </a:cubicBezTo>
                  <a:cubicBezTo>
                    <a:pt x="1" y="978"/>
                    <a:pt x="1" y="1009"/>
                    <a:pt x="16" y="1055"/>
                  </a:cubicBezTo>
                  <a:cubicBezTo>
                    <a:pt x="16" y="1071"/>
                    <a:pt x="16" y="1102"/>
                    <a:pt x="47" y="1133"/>
                  </a:cubicBezTo>
                  <a:cubicBezTo>
                    <a:pt x="63" y="1179"/>
                    <a:pt x="94" y="1226"/>
                    <a:pt x="156" y="1257"/>
                  </a:cubicBezTo>
                  <a:cubicBezTo>
                    <a:pt x="218" y="1304"/>
                    <a:pt x="295" y="1319"/>
                    <a:pt x="373" y="1319"/>
                  </a:cubicBezTo>
                  <a:cubicBezTo>
                    <a:pt x="404" y="1319"/>
                    <a:pt x="451" y="1319"/>
                    <a:pt x="482" y="1304"/>
                  </a:cubicBezTo>
                  <a:cubicBezTo>
                    <a:pt x="606" y="1288"/>
                    <a:pt x="714" y="1226"/>
                    <a:pt x="823" y="1164"/>
                  </a:cubicBezTo>
                  <a:cubicBezTo>
                    <a:pt x="838" y="1164"/>
                    <a:pt x="854" y="1148"/>
                    <a:pt x="869" y="1148"/>
                  </a:cubicBezTo>
                  <a:cubicBezTo>
                    <a:pt x="993" y="1086"/>
                    <a:pt x="1086" y="1024"/>
                    <a:pt x="1180" y="978"/>
                  </a:cubicBezTo>
                  <a:cubicBezTo>
                    <a:pt x="1257" y="916"/>
                    <a:pt x="1319" y="869"/>
                    <a:pt x="1397" y="823"/>
                  </a:cubicBezTo>
                  <a:cubicBezTo>
                    <a:pt x="1459" y="776"/>
                    <a:pt x="1490" y="745"/>
                    <a:pt x="1536" y="699"/>
                  </a:cubicBezTo>
                  <a:lnTo>
                    <a:pt x="1567" y="668"/>
                  </a:lnTo>
                  <a:cubicBezTo>
                    <a:pt x="1598" y="668"/>
                    <a:pt x="1598" y="637"/>
                    <a:pt x="1614" y="637"/>
                  </a:cubicBezTo>
                  <a:cubicBezTo>
                    <a:pt x="1645" y="621"/>
                    <a:pt x="1691" y="590"/>
                    <a:pt x="1722" y="559"/>
                  </a:cubicBezTo>
                  <a:lnTo>
                    <a:pt x="1846" y="451"/>
                  </a:lnTo>
                  <a:cubicBezTo>
                    <a:pt x="1862" y="404"/>
                    <a:pt x="1877" y="357"/>
                    <a:pt x="1877" y="295"/>
                  </a:cubicBezTo>
                  <a:cubicBezTo>
                    <a:pt x="1877" y="171"/>
                    <a:pt x="1784" y="63"/>
                    <a:pt x="1691" y="47"/>
                  </a:cubicBezTo>
                  <a:cubicBezTo>
                    <a:pt x="1645" y="47"/>
                    <a:pt x="1629" y="16"/>
                    <a:pt x="1598" y="16"/>
                  </a:cubicBezTo>
                  <a:cubicBezTo>
                    <a:pt x="1567" y="1"/>
                    <a:pt x="1536" y="1"/>
                    <a:pt x="1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2260300" y="1990475"/>
              <a:ext cx="60525" cy="46700"/>
            </a:xfrm>
            <a:custGeom>
              <a:rect b="b" l="l" r="r" t="t"/>
              <a:pathLst>
                <a:path extrusionOk="0" h="1868" w="2421">
                  <a:moveTo>
                    <a:pt x="2020" y="0"/>
                  </a:moveTo>
                  <a:cubicBezTo>
                    <a:pt x="1937" y="0"/>
                    <a:pt x="1852" y="15"/>
                    <a:pt x="1784" y="37"/>
                  </a:cubicBezTo>
                  <a:cubicBezTo>
                    <a:pt x="1722" y="68"/>
                    <a:pt x="1676" y="84"/>
                    <a:pt x="1629" y="99"/>
                  </a:cubicBezTo>
                  <a:cubicBezTo>
                    <a:pt x="1521" y="146"/>
                    <a:pt x="1412" y="177"/>
                    <a:pt x="1319" y="239"/>
                  </a:cubicBezTo>
                  <a:cubicBezTo>
                    <a:pt x="1257" y="254"/>
                    <a:pt x="1226" y="301"/>
                    <a:pt x="1164" y="316"/>
                  </a:cubicBezTo>
                  <a:cubicBezTo>
                    <a:pt x="1133" y="332"/>
                    <a:pt x="1086" y="347"/>
                    <a:pt x="1055" y="394"/>
                  </a:cubicBezTo>
                  <a:cubicBezTo>
                    <a:pt x="993" y="425"/>
                    <a:pt x="916" y="487"/>
                    <a:pt x="854" y="534"/>
                  </a:cubicBezTo>
                  <a:cubicBezTo>
                    <a:pt x="823" y="565"/>
                    <a:pt x="776" y="580"/>
                    <a:pt x="730" y="627"/>
                  </a:cubicBezTo>
                  <a:lnTo>
                    <a:pt x="714" y="642"/>
                  </a:lnTo>
                  <a:lnTo>
                    <a:pt x="699" y="642"/>
                  </a:lnTo>
                  <a:cubicBezTo>
                    <a:pt x="652" y="689"/>
                    <a:pt x="621" y="704"/>
                    <a:pt x="575" y="735"/>
                  </a:cubicBezTo>
                  <a:cubicBezTo>
                    <a:pt x="559" y="766"/>
                    <a:pt x="544" y="782"/>
                    <a:pt x="497" y="797"/>
                  </a:cubicBezTo>
                  <a:cubicBezTo>
                    <a:pt x="481" y="813"/>
                    <a:pt x="466" y="813"/>
                    <a:pt x="466" y="844"/>
                  </a:cubicBezTo>
                  <a:cubicBezTo>
                    <a:pt x="342" y="937"/>
                    <a:pt x="233" y="1030"/>
                    <a:pt x="140" y="1154"/>
                  </a:cubicBezTo>
                  <a:cubicBezTo>
                    <a:pt x="109" y="1169"/>
                    <a:pt x="94" y="1201"/>
                    <a:pt x="78" y="1232"/>
                  </a:cubicBezTo>
                  <a:cubicBezTo>
                    <a:pt x="63" y="1263"/>
                    <a:pt x="16" y="1309"/>
                    <a:pt x="16" y="1340"/>
                  </a:cubicBezTo>
                  <a:cubicBezTo>
                    <a:pt x="1" y="1402"/>
                    <a:pt x="1" y="1464"/>
                    <a:pt x="1" y="1511"/>
                  </a:cubicBezTo>
                  <a:cubicBezTo>
                    <a:pt x="1" y="1542"/>
                    <a:pt x="16" y="1557"/>
                    <a:pt x="16" y="1573"/>
                  </a:cubicBezTo>
                  <a:cubicBezTo>
                    <a:pt x="32" y="1619"/>
                    <a:pt x="63" y="1635"/>
                    <a:pt x="78" y="1666"/>
                  </a:cubicBezTo>
                  <a:lnTo>
                    <a:pt x="156" y="1743"/>
                  </a:lnTo>
                  <a:cubicBezTo>
                    <a:pt x="171" y="1774"/>
                    <a:pt x="187" y="1774"/>
                    <a:pt x="218" y="1790"/>
                  </a:cubicBezTo>
                  <a:cubicBezTo>
                    <a:pt x="249" y="1805"/>
                    <a:pt x="295" y="1821"/>
                    <a:pt x="357" y="1821"/>
                  </a:cubicBezTo>
                  <a:lnTo>
                    <a:pt x="435" y="1821"/>
                  </a:lnTo>
                  <a:cubicBezTo>
                    <a:pt x="466" y="1852"/>
                    <a:pt x="497" y="1867"/>
                    <a:pt x="544" y="1867"/>
                  </a:cubicBezTo>
                  <a:lnTo>
                    <a:pt x="590" y="1867"/>
                  </a:lnTo>
                  <a:cubicBezTo>
                    <a:pt x="637" y="1867"/>
                    <a:pt x="699" y="1852"/>
                    <a:pt x="761" y="1805"/>
                  </a:cubicBezTo>
                  <a:cubicBezTo>
                    <a:pt x="838" y="1790"/>
                    <a:pt x="885" y="1774"/>
                    <a:pt x="978" y="1743"/>
                  </a:cubicBezTo>
                  <a:cubicBezTo>
                    <a:pt x="1055" y="1712"/>
                    <a:pt x="1133" y="1666"/>
                    <a:pt x="1179" y="1635"/>
                  </a:cubicBezTo>
                  <a:cubicBezTo>
                    <a:pt x="1226" y="1619"/>
                    <a:pt x="1257" y="1573"/>
                    <a:pt x="1303" y="1557"/>
                  </a:cubicBezTo>
                  <a:cubicBezTo>
                    <a:pt x="1335" y="1542"/>
                    <a:pt x="1381" y="1495"/>
                    <a:pt x="1412" y="1480"/>
                  </a:cubicBezTo>
                  <a:cubicBezTo>
                    <a:pt x="1443" y="1464"/>
                    <a:pt x="1474" y="1433"/>
                    <a:pt x="1490" y="1418"/>
                  </a:cubicBezTo>
                  <a:cubicBezTo>
                    <a:pt x="1567" y="1356"/>
                    <a:pt x="1629" y="1325"/>
                    <a:pt x="1707" y="1263"/>
                  </a:cubicBezTo>
                  <a:cubicBezTo>
                    <a:pt x="1769" y="1232"/>
                    <a:pt x="1831" y="1169"/>
                    <a:pt x="1877" y="1107"/>
                  </a:cubicBezTo>
                  <a:cubicBezTo>
                    <a:pt x="1955" y="1045"/>
                    <a:pt x="2017" y="999"/>
                    <a:pt x="2079" y="921"/>
                  </a:cubicBezTo>
                  <a:lnTo>
                    <a:pt x="2157" y="844"/>
                  </a:lnTo>
                  <a:cubicBezTo>
                    <a:pt x="2219" y="782"/>
                    <a:pt x="2265" y="735"/>
                    <a:pt x="2327" y="689"/>
                  </a:cubicBezTo>
                  <a:cubicBezTo>
                    <a:pt x="2343" y="658"/>
                    <a:pt x="2374" y="642"/>
                    <a:pt x="2374" y="627"/>
                  </a:cubicBezTo>
                  <a:cubicBezTo>
                    <a:pt x="2389" y="611"/>
                    <a:pt x="2389" y="580"/>
                    <a:pt x="2405" y="565"/>
                  </a:cubicBezTo>
                  <a:cubicBezTo>
                    <a:pt x="2405" y="549"/>
                    <a:pt x="2420" y="534"/>
                    <a:pt x="2420" y="487"/>
                  </a:cubicBezTo>
                  <a:lnTo>
                    <a:pt x="2420" y="410"/>
                  </a:lnTo>
                  <a:cubicBezTo>
                    <a:pt x="2420" y="378"/>
                    <a:pt x="2405" y="332"/>
                    <a:pt x="2389" y="301"/>
                  </a:cubicBezTo>
                  <a:lnTo>
                    <a:pt x="2389" y="239"/>
                  </a:lnTo>
                  <a:cubicBezTo>
                    <a:pt x="2343" y="115"/>
                    <a:pt x="2234" y="22"/>
                    <a:pt x="2110" y="6"/>
                  </a:cubicBezTo>
                  <a:cubicBezTo>
                    <a:pt x="2081" y="2"/>
                    <a:pt x="2051" y="0"/>
                    <a:pt x="20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2223475" y="1945650"/>
              <a:ext cx="54700" cy="43825"/>
            </a:xfrm>
            <a:custGeom>
              <a:rect b="b" l="l" r="r" t="t"/>
              <a:pathLst>
                <a:path extrusionOk="0" h="1753" w="2188">
                  <a:moveTo>
                    <a:pt x="1737" y="0"/>
                  </a:moveTo>
                  <a:cubicBezTo>
                    <a:pt x="1644" y="0"/>
                    <a:pt x="1536" y="16"/>
                    <a:pt x="1427" y="47"/>
                  </a:cubicBezTo>
                  <a:cubicBezTo>
                    <a:pt x="1334" y="93"/>
                    <a:pt x="1226" y="124"/>
                    <a:pt x="1117" y="186"/>
                  </a:cubicBezTo>
                  <a:cubicBezTo>
                    <a:pt x="1070" y="233"/>
                    <a:pt x="993" y="264"/>
                    <a:pt x="931" y="310"/>
                  </a:cubicBezTo>
                  <a:cubicBezTo>
                    <a:pt x="853" y="341"/>
                    <a:pt x="776" y="403"/>
                    <a:pt x="714" y="434"/>
                  </a:cubicBezTo>
                  <a:cubicBezTo>
                    <a:pt x="683" y="465"/>
                    <a:pt x="636" y="496"/>
                    <a:pt x="605" y="512"/>
                  </a:cubicBezTo>
                  <a:cubicBezTo>
                    <a:pt x="559" y="543"/>
                    <a:pt x="543" y="574"/>
                    <a:pt x="497" y="590"/>
                  </a:cubicBezTo>
                  <a:cubicBezTo>
                    <a:pt x="450" y="652"/>
                    <a:pt x="388" y="698"/>
                    <a:pt x="326" y="776"/>
                  </a:cubicBezTo>
                  <a:cubicBezTo>
                    <a:pt x="310" y="791"/>
                    <a:pt x="295" y="822"/>
                    <a:pt x="264" y="853"/>
                  </a:cubicBezTo>
                  <a:lnTo>
                    <a:pt x="248" y="869"/>
                  </a:lnTo>
                  <a:cubicBezTo>
                    <a:pt x="217" y="900"/>
                    <a:pt x="186" y="962"/>
                    <a:pt x="186" y="1024"/>
                  </a:cubicBezTo>
                  <a:cubicBezTo>
                    <a:pt x="155" y="1039"/>
                    <a:pt x="140" y="1070"/>
                    <a:pt x="109" y="1101"/>
                  </a:cubicBezTo>
                  <a:cubicBezTo>
                    <a:pt x="78" y="1132"/>
                    <a:pt x="31" y="1194"/>
                    <a:pt x="16" y="1241"/>
                  </a:cubicBezTo>
                  <a:cubicBezTo>
                    <a:pt x="0" y="1287"/>
                    <a:pt x="0" y="1349"/>
                    <a:pt x="0" y="1412"/>
                  </a:cubicBezTo>
                  <a:cubicBezTo>
                    <a:pt x="0" y="1443"/>
                    <a:pt x="16" y="1489"/>
                    <a:pt x="31" y="1520"/>
                  </a:cubicBezTo>
                  <a:cubicBezTo>
                    <a:pt x="31" y="1551"/>
                    <a:pt x="62" y="1567"/>
                    <a:pt x="62" y="1567"/>
                  </a:cubicBezTo>
                  <a:cubicBezTo>
                    <a:pt x="78" y="1582"/>
                    <a:pt x="78" y="1598"/>
                    <a:pt x="93" y="1629"/>
                  </a:cubicBezTo>
                  <a:lnTo>
                    <a:pt x="155" y="1675"/>
                  </a:lnTo>
                  <a:cubicBezTo>
                    <a:pt x="186" y="1706"/>
                    <a:pt x="233" y="1737"/>
                    <a:pt x="295" y="1737"/>
                  </a:cubicBezTo>
                  <a:cubicBezTo>
                    <a:pt x="326" y="1737"/>
                    <a:pt x="388" y="1753"/>
                    <a:pt x="419" y="1753"/>
                  </a:cubicBezTo>
                  <a:lnTo>
                    <a:pt x="450" y="1753"/>
                  </a:lnTo>
                  <a:cubicBezTo>
                    <a:pt x="760" y="1753"/>
                    <a:pt x="1024" y="1582"/>
                    <a:pt x="1272" y="1443"/>
                  </a:cubicBezTo>
                  <a:cubicBezTo>
                    <a:pt x="1350" y="1412"/>
                    <a:pt x="1412" y="1365"/>
                    <a:pt x="1489" y="1334"/>
                  </a:cubicBezTo>
                  <a:cubicBezTo>
                    <a:pt x="1567" y="1287"/>
                    <a:pt x="1629" y="1225"/>
                    <a:pt x="1706" y="1194"/>
                  </a:cubicBezTo>
                  <a:cubicBezTo>
                    <a:pt x="1706" y="1132"/>
                    <a:pt x="1768" y="1086"/>
                    <a:pt x="1846" y="1039"/>
                  </a:cubicBezTo>
                  <a:cubicBezTo>
                    <a:pt x="1877" y="1024"/>
                    <a:pt x="1908" y="1008"/>
                    <a:pt x="1939" y="962"/>
                  </a:cubicBezTo>
                  <a:cubicBezTo>
                    <a:pt x="2001" y="900"/>
                    <a:pt x="2063" y="869"/>
                    <a:pt x="2110" y="807"/>
                  </a:cubicBezTo>
                  <a:cubicBezTo>
                    <a:pt x="2156" y="776"/>
                    <a:pt x="2172" y="698"/>
                    <a:pt x="2187" y="636"/>
                  </a:cubicBezTo>
                  <a:lnTo>
                    <a:pt x="2187" y="481"/>
                  </a:lnTo>
                  <a:cubicBezTo>
                    <a:pt x="2172" y="434"/>
                    <a:pt x="2156" y="388"/>
                    <a:pt x="2141" y="341"/>
                  </a:cubicBezTo>
                  <a:lnTo>
                    <a:pt x="2110" y="326"/>
                  </a:lnTo>
                  <a:cubicBezTo>
                    <a:pt x="2110" y="279"/>
                    <a:pt x="2110" y="233"/>
                    <a:pt x="2094" y="186"/>
                  </a:cubicBezTo>
                  <a:cubicBezTo>
                    <a:pt x="2079" y="155"/>
                    <a:pt x="2048" y="124"/>
                    <a:pt x="2032" y="109"/>
                  </a:cubicBezTo>
                  <a:lnTo>
                    <a:pt x="1970" y="47"/>
                  </a:lnTo>
                  <a:cubicBezTo>
                    <a:pt x="1939" y="31"/>
                    <a:pt x="1877" y="16"/>
                    <a:pt x="1846" y="16"/>
                  </a:cubicBezTo>
                  <a:cubicBezTo>
                    <a:pt x="1799" y="16"/>
                    <a:pt x="1784" y="0"/>
                    <a:pt x="1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2098625" y="2303350"/>
              <a:ext cx="54700" cy="40525"/>
            </a:xfrm>
            <a:custGeom>
              <a:rect b="b" l="l" r="r" t="t"/>
              <a:pathLst>
                <a:path extrusionOk="0" h="1621" w="2188">
                  <a:moveTo>
                    <a:pt x="1672" y="1"/>
                  </a:moveTo>
                  <a:cubicBezTo>
                    <a:pt x="1627" y="1"/>
                    <a:pt x="1582" y="8"/>
                    <a:pt x="1551" y="8"/>
                  </a:cubicBezTo>
                  <a:cubicBezTo>
                    <a:pt x="1489" y="8"/>
                    <a:pt x="1443" y="39"/>
                    <a:pt x="1396" y="54"/>
                  </a:cubicBezTo>
                  <a:cubicBezTo>
                    <a:pt x="1287" y="85"/>
                    <a:pt x="1194" y="132"/>
                    <a:pt x="1117" y="194"/>
                  </a:cubicBezTo>
                  <a:cubicBezTo>
                    <a:pt x="977" y="271"/>
                    <a:pt x="853" y="364"/>
                    <a:pt x="714" y="457"/>
                  </a:cubicBezTo>
                  <a:cubicBezTo>
                    <a:pt x="574" y="550"/>
                    <a:pt x="465" y="659"/>
                    <a:pt x="341" y="752"/>
                  </a:cubicBezTo>
                  <a:cubicBezTo>
                    <a:pt x="264" y="814"/>
                    <a:pt x="186" y="892"/>
                    <a:pt x="124" y="969"/>
                  </a:cubicBezTo>
                  <a:cubicBezTo>
                    <a:pt x="47" y="1062"/>
                    <a:pt x="0" y="1155"/>
                    <a:pt x="0" y="1279"/>
                  </a:cubicBezTo>
                  <a:cubicBezTo>
                    <a:pt x="0" y="1388"/>
                    <a:pt x="47" y="1512"/>
                    <a:pt x="155" y="1558"/>
                  </a:cubicBezTo>
                  <a:cubicBezTo>
                    <a:pt x="202" y="1605"/>
                    <a:pt x="264" y="1621"/>
                    <a:pt x="341" y="1621"/>
                  </a:cubicBezTo>
                  <a:lnTo>
                    <a:pt x="357" y="1621"/>
                  </a:lnTo>
                  <a:cubicBezTo>
                    <a:pt x="403" y="1621"/>
                    <a:pt x="434" y="1621"/>
                    <a:pt x="496" y="1605"/>
                  </a:cubicBezTo>
                  <a:cubicBezTo>
                    <a:pt x="590" y="1589"/>
                    <a:pt x="698" y="1558"/>
                    <a:pt x="776" y="1512"/>
                  </a:cubicBezTo>
                  <a:cubicBezTo>
                    <a:pt x="884" y="1450"/>
                    <a:pt x="1008" y="1388"/>
                    <a:pt x="1117" y="1310"/>
                  </a:cubicBezTo>
                  <a:cubicBezTo>
                    <a:pt x="1256" y="1233"/>
                    <a:pt x="1365" y="1140"/>
                    <a:pt x="1505" y="1062"/>
                  </a:cubicBezTo>
                  <a:cubicBezTo>
                    <a:pt x="1644" y="969"/>
                    <a:pt x="1753" y="861"/>
                    <a:pt x="1877" y="767"/>
                  </a:cubicBezTo>
                  <a:cubicBezTo>
                    <a:pt x="1939" y="705"/>
                    <a:pt x="2016" y="659"/>
                    <a:pt x="2063" y="597"/>
                  </a:cubicBezTo>
                  <a:cubicBezTo>
                    <a:pt x="2109" y="535"/>
                    <a:pt x="2141" y="504"/>
                    <a:pt x="2172" y="426"/>
                  </a:cubicBezTo>
                  <a:cubicBezTo>
                    <a:pt x="2187" y="364"/>
                    <a:pt x="2187" y="302"/>
                    <a:pt x="2172" y="240"/>
                  </a:cubicBezTo>
                  <a:cubicBezTo>
                    <a:pt x="2125" y="225"/>
                    <a:pt x="2109" y="194"/>
                    <a:pt x="2063" y="147"/>
                  </a:cubicBezTo>
                  <a:cubicBezTo>
                    <a:pt x="2047" y="132"/>
                    <a:pt x="2032" y="116"/>
                    <a:pt x="1985" y="85"/>
                  </a:cubicBezTo>
                  <a:cubicBezTo>
                    <a:pt x="1970" y="70"/>
                    <a:pt x="1939" y="70"/>
                    <a:pt x="1908" y="54"/>
                  </a:cubicBezTo>
                  <a:cubicBezTo>
                    <a:pt x="1877" y="54"/>
                    <a:pt x="1830" y="39"/>
                    <a:pt x="1815" y="39"/>
                  </a:cubicBezTo>
                  <a:lnTo>
                    <a:pt x="1784" y="39"/>
                  </a:lnTo>
                  <a:cubicBezTo>
                    <a:pt x="1753" y="39"/>
                    <a:pt x="1753" y="39"/>
                    <a:pt x="1737" y="8"/>
                  </a:cubicBezTo>
                  <a:cubicBezTo>
                    <a:pt x="1717" y="2"/>
                    <a:pt x="1694" y="1"/>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2000125" y="2354975"/>
              <a:ext cx="47725" cy="45500"/>
            </a:xfrm>
            <a:custGeom>
              <a:rect b="b" l="l" r="r" t="t"/>
              <a:pathLst>
                <a:path extrusionOk="0" h="1820" w="1909">
                  <a:moveTo>
                    <a:pt x="1610" y="0"/>
                  </a:moveTo>
                  <a:cubicBezTo>
                    <a:pt x="1584" y="0"/>
                    <a:pt x="1560" y="2"/>
                    <a:pt x="1536" y="5"/>
                  </a:cubicBezTo>
                  <a:lnTo>
                    <a:pt x="1459" y="5"/>
                  </a:lnTo>
                  <a:cubicBezTo>
                    <a:pt x="1397" y="5"/>
                    <a:pt x="1319" y="21"/>
                    <a:pt x="1257" y="36"/>
                  </a:cubicBezTo>
                  <a:cubicBezTo>
                    <a:pt x="1195" y="67"/>
                    <a:pt x="1164" y="83"/>
                    <a:pt x="1102" y="114"/>
                  </a:cubicBezTo>
                  <a:cubicBezTo>
                    <a:pt x="1024" y="160"/>
                    <a:pt x="947" y="222"/>
                    <a:pt x="885" y="269"/>
                  </a:cubicBezTo>
                  <a:cubicBezTo>
                    <a:pt x="807" y="331"/>
                    <a:pt x="761" y="393"/>
                    <a:pt x="683" y="471"/>
                  </a:cubicBezTo>
                  <a:lnTo>
                    <a:pt x="497" y="641"/>
                  </a:lnTo>
                  <a:cubicBezTo>
                    <a:pt x="482" y="657"/>
                    <a:pt x="451" y="703"/>
                    <a:pt x="420" y="734"/>
                  </a:cubicBezTo>
                  <a:cubicBezTo>
                    <a:pt x="404" y="781"/>
                    <a:pt x="373" y="796"/>
                    <a:pt x="342" y="843"/>
                  </a:cubicBezTo>
                  <a:cubicBezTo>
                    <a:pt x="326" y="874"/>
                    <a:pt x="295" y="889"/>
                    <a:pt x="264" y="936"/>
                  </a:cubicBezTo>
                  <a:cubicBezTo>
                    <a:pt x="233" y="967"/>
                    <a:pt x="218" y="1013"/>
                    <a:pt x="171" y="1044"/>
                  </a:cubicBezTo>
                  <a:cubicBezTo>
                    <a:pt x="156" y="1091"/>
                    <a:pt x="109" y="1122"/>
                    <a:pt x="94" y="1184"/>
                  </a:cubicBezTo>
                  <a:cubicBezTo>
                    <a:pt x="32" y="1277"/>
                    <a:pt x="16" y="1386"/>
                    <a:pt x="1" y="1494"/>
                  </a:cubicBezTo>
                  <a:cubicBezTo>
                    <a:pt x="1" y="1525"/>
                    <a:pt x="1" y="1572"/>
                    <a:pt x="16" y="1603"/>
                  </a:cubicBezTo>
                  <a:cubicBezTo>
                    <a:pt x="32" y="1634"/>
                    <a:pt x="32" y="1665"/>
                    <a:pt x="63" y="1680"/>
                  </a:cubicBezTo>
                  <a:cubicBezTo>
                    <a:pt x="94" y="1727"/>
                    <a:pt x="140" y="1789"/>
                    <a:pt x="187" y="1804"/>
                  </a:cubicBezTo>
                  <a:cubicBezTo>
                    <a:pt x="218" y="1804"/>
                    <a:pt x="249" y="1820"/>
                    <a:pt x="264" y="1820"/>
                  </a:cubicBezTo>
                  <a:lnTo>
                    <a:pt x="342" y="1820"/>
                  </a:lnTo>
                  <a:cubicBezTo>
                    <a:pt x="404" y="1820"/>
                    <a:pt x="466" y="1804"/>
                    <a:pt x="497" y="1789"/>
                  </a:cubicBezTo>
                  <a:cubicBezTo>
                    <a:pt x="621" y="1742"/>
                    <a:pt x="714" y="1680"/>
                    <a:pt x="807" y="1603"/>
                  </a:cubicBezTo>
                  <a:lnTo>
                    <a:pt x="1040" y="1432"/>
                  </a:lnTo>
                  <a:cubicBezTo>
                    <a:pt x="1102" y="1370"/>
                    <a:pt x="1164" y="1339"/>
                    <a:pt x="1226" y="1277"/>
                  </a:cubicBezTo>
                  <a:lnTo>
                    <a:pt x="1397" y="1106"/>
                  </a:lnTo>
                  <a:cubicBezTo>
                    <a:pt x="1459" y="1029"/>
                    <a:pt x="1536" y="967"/>
                    <a:pt x="1583" y="889"/>
                  </a:cubicBezTo>
                  <a:cubicBezTo>
                    <a:pt x="1614" y="858"/>
                    <a:pt x="1645" y="827"/>
                    <a:pt x="1660" y="796"/>
                  </a:cubicBezTo>
                  <a:cubicBezTo>
                    <a:pt x="1691" y="750"/>
                    <a:pt x="1722" y="719"/>
                    <a:pt x="1738" y="703"/>
                  </a:cubicBezTo>
                  <a:cubicBezTo>
                    <a:pt x="1769" y="657"/>
                    <a:pt x="1800" y="626"/>
                    <a:pt x="1815" y="579"/>
                  </a:cubicBezTo>
                  <a:cubicBezTo>
                    <a:pt x="1862" y="548"/>
                    <a:pt x="1877" y="486"/>
                    <a:pt x="1893" y="440"/>
                  </a:cubicBezTo>
                  <a:cubicBezTo>
                    <a:pt x="1908" y="393"/>
                    <a:pt x="1908" y="346"/>
                    <a:pt x="1908" y="284"/>
                  </a:cubicBezTo>
                  <a:cubicBezTo>
                    <a:pt x="1908" y="191"/>
                    <a:pt x="1893" y="129"/>
                    <a:pt x="1862" y="98"/>
                  </a:cubicBezTo>
                  <a:cubicBezTo>
                    <a:pt x="1801" y="25"/>
                    <a:pt x="1702" y="0"/>
                    <a:pt x="16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1921425" y="2338025"/>
              <a:ext cx="50425" cy="42675"/>
            </a:xfrm>
            <a:custGeom>
              <a:rect b="b" l="l" r="r" t="t"/>
              <a:pathLst>
                <a:path extrusionOk="0" h="1707" w="2017">
                  <a:moveTo>
                    <a:pt x="1629" y="1"/>
                  </a:moveTo>
                  <a:cubicBezTo>
                    <a:pt x="1551" y="1"/>
                    <a:pt x="1474" y="47"/>
                    <a:pt x="1427" y="63"/>
                  </a:cubicBezTo>
                  <a:cubicBezTo>
                    <a:pt x="1396" y="63"/>
                    <a:pt x="1381" y="78"/>
                    <a:pt x="1365" y="78"/>
                  </a:cubicBezTo>
                  <a:cubicBezTo>
                    <a:pt x="1272" y="125"/>
                    <a:pt x="1164" y="156"/>
                    <a:pt x="1070" y="234"/>
                  </a:cubicBezTo>
                  <a:cubicBezTo>
                    <a:pt x="853" y="373"/>
                    <a:pt x="667" y="544"/>
                    <a:pt x="497" y="714"/>
                  </a:cubicBezTo>
                  <a:cubicBezTo>
                    <a:pt x="450" y="761"/>
                    <a:pt x="388" y="792"/>
                    <a:pt x="357" y="838"/>
                  </a:cubicBezTo>
                  <a:cubicBezTo>
                    <a:pt x="310" y="869"/>
                    <a:pt x="279" y="916"/>
                    <a:pt x="233" y="931"/>
                  </a:cubicBezTo>
                  <a:cubicBezTo>
                    <a:pt x="186" y="993"/>
                    <a:pt x="109" y="1040"/>
                    <a:pt x="62" y="1118"/>
                  </a:cubicBezTo>
                  <a:cubicBezTo>
                    <a:pt x="47" y="1149"/>
                    <a:pt x="31" y="1180"/>
                    <a:pt x="31" y="1195"/>
                  </a:cubicBezTo>
                  <a:cubicBezTo>
                    <a:pt x="31" y="1226"/>
                    <a:pt x="0" y="1257"/>
                    <a:pt x="0" y="1288"/>
                  </a:cubicBezTo>
                  <a:lnTo>
                    <a:pt x="0" y="1366"/>
                  </a:lnTo>
                  <a:cubicBezTo>
                    <a:pt x="0" y="1381"/>
                    <a:pt x="0" y="1412"/>
                    <a:pt x="31" y="1443"/>
                  </a:cubicBezTo>
                  <a:cubicBezTo>
                    <a:pt x="47" y="1459"/>
                    <a:pt x="47" y="1490"/>
                    <a:pt x="62" y="1521"/>
                  </a:cubicBezTo>
                  <a:lnTo>
                    <a:pt x="124" y="1567"/>
                  </a:lnTo>
                  <a:cubicBezTo>
                    <a:pt x="124" y="1567"/>
                    <a:pt x="140" y="1567"/>
                    <a:pt x="140" y="1598"/>
                  </a:cubicBezTo>
                  <a:cubicBezTo>
                    <a:pt x="217" y="1676"/>
                    <a:pt x="295" y="1707"/>
                    <a:pt x="419" y="1707"/>
                  </a:cubicBezTo>
                  <a:lnTo>
                    <a:pt x="435" y="1707"/>
                  </a:lnTo>
                  <a:cubicBezTo>
                    <a:pt x="466" y="1707"/>
                    <a:pt x="497" y="1707"/>
                    <a:pt x="528" y="1691"/>
                  </a:cubicBezTo>
                  <a:cubicBezTo>
                    <a:pt x="652" y="1691"/>
                    <a:pt x="745" y="1629"/>
                    <a:pt x="838" y="1567"/>
                  </a:cubicBezTo>
                  <a:cubicBezTo>
                    <a:pt x="931" y="1521"/>
                    <a:pt x="1008" y="1459"/>
                    <a:pt x="1117" y="1381"/>
                  </a:cubicBezTo>
                  <a:cubicBezTo>
                    <a:pt x="1195" y="1304"/>
                    <a:pt x="1288" y="1226"/>
                    <a:pt x="1365" y="1149"/>
                  </a:cubicBezTo>
                  <a:cubicBezTo>
                    <a:pt x="1427" y="1087"/>
                    <a:pt x="1474" y="1024"/>
                    <a:pt x="1536" y="993"/>
                  </a:cubicBezTo>
                  <a:cubicBezTo>
                    <a:pt x="1582" y="978"/>
                    <a:pt x="1598" y="931"/>
                    <a:pt x="1613" y="900"/>
                  </a:cubicBezTo>
                  <a:lnTo>
                    <a:pt x="1691" y="823"/>
                  </a:lnTo>
                  <a:cubicBezTo>
                    <a:pt x="1737" y="776"/>
                    <a:pt x="1753" y="745"/>
                    <a:pt x="1784" y="699"/>
                  </a:cubicBezTo>
                  <a:cubicBezTo>
                    <a:pt x="1815" y="683"/>
                    <a:pt x="1830" y="637"/>
                    <a:pt x="1861" y="606"/>
                  </a:cubicBezTo>
                  <a:cubicBezTo>
                    <a:pt x="1923" y="544"/>
                    <a:pt x="1955" y="466"/>
                    <a:pt x="2001" y="389"/>
                  </a:cubicBezTo>
                  <a:cubicBezTo>
                    <a:pt x="2017" y="373"/>
                    <a:pt x="2017" y="327"/>
                    <a:pt x="2017" y="311"/>
                  </a:cubicBezTo>
                  <a:lnTo>
                    <a:pt x="2017" y="234"/>
                  </a:lnTo>
                  <a:cubicBezTo>
                    <a:pt x="2001" y="234"/>
                    <a:pt x="2001" y="218"/>
                    <a:pt x="1986" y="202"/>
                  </a:cubicBezTo>
                  <a:cubicBezTo>
                    <a:pt x="1955" y="171"/>
                    <a:pt x="1955" y="156"/>
                    <a:pt x="1939" y="140"/>
                  </a:cubicBezTo>
                  <a:lnTo>
                    <a:pt x="1861" y="63"/>
                  </a:lnTo>
                  <a:cubicBezTo>
                    <a:pt x="1846" y="47"/>
                    <a:pt x="1830" y="47"/>
                    <a:pt x="1784" y="16"/>
                  </a:cubicBezTo>
                  <a:cubicBezTo>
                    <a:pt x="1737" y="1"/>
                    <a:pt x="1691" y="1"/>
                    <a:pt x="1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2011375" y="2005875"/>
              <a:ext cx="52750" cy="41375"/>
            </a:xfrm>
            <a:custGeom>
              <a:rect b="b" l="l" r="r" t="t"/>
              <a:pathLst>
                <a:path extrusionOk="0" h="1655" w="2110">
                  <a:moveTo>
                    <a:pt x="1596" y="0"/>
                  </a:moveTo>
                  <a:cubicBezTo>
                    <a:pt x="1504" y="0"/>
                    <a:pt x="1402" y="33"/>
                    <a:pt x="1319" y="57"/>
                  </a:cubicBezTo>
                  <a:cubicBezTo>
                    <a:pt x="1210" y="104"/>
                    <a:pt x="1117" y="166"/>
                    <a:pt x="1024" y="212"/>
                  </a:cubicBezTo>
                  <a:cubicBezTo>
                    <a:pt x="931" y="274"/>
                    <a:pt x="854" y="336"/>
                    <a:pt x="776" y="398"/>
                  </a:cubicBezTo>
                  <a:cubicBezTo>
                    <a:pt x="729" y="429"/>
                    <a:pt x="698" y="445"/>
                    <a:pt x="636" y="491"/>
                  </a:cubicBezTo>
                  <a:cubicBezTo>
                    <a:pt x="590" y="507"/>
                    <a:pt x="574" y="553"/>
                    <a:pt x="543" y="569"/>
                  </a:cubicBezTo>
                  <a:cubicBezTo>
                    <a:pt x="481" y="631"/>
                    <a:pt x="404" y="678"/>
                    <a:pt x="342" y="740"/>
                  </a:cubicBezTo>
                  <a:cubicBezTo>
                    <a:pt x="264" y="817"/>
                    <a:pt x="202" y="879"/>
                    <a:pt x="156" y="957"/>
                  </a:cubicBezTo>
                  <a:cubicBezTo>
                    <a:pt x="109" y="1019"/>
                    <a:pt x="78" y="1050"/>
                    <a:pt x="32" y="1112"/>
                  </a:cubicBezTo>
                  <a:cubicBezTo>
                    <a:pt x="16" y="1174"/>
                    <a:pt x="1" y="1220"/>
                    <a:pt x="1" y="1282"/>
                  </a:cubicBezTo>
                  <a:cubicBezTo>
                    <a:pt x="1" y="1344"/>
                    <a:pt x="16" y="1407"/>
                    <a:pt x="32" y="1438"/>
                  </a:cubicBezTo>
                  <a:cubicBezTo>
                    <a:pt x="94" y="1577"/>
                    <a:pt x="202" y="1639"/>
                    <a:pt x="326" y="1655"/>
                  </a:cubicBezTo>
                  <a:lnTo>
                    <a:pt x="388" y="1655"/>
                  </a:lnTo>
                  <a:cubicBezTo>
                    <a:pt x="419" y="1655"/>
                    <a:pt x="466" y="1655"/>
                    <a:pt x="497" y="1639"/>
                  </a:cubicBezTo>
                  <a:cubicBezTo>
                    <a:pt x="543" y="1639"/>
                    <a:pt x="574" y="1639"/>
                    <a:pt x="621" y="1624"/>
                  </a:cubicBezTo>
                  <a:cubicBezTo>
                    <a:pt x="729" y="1593"/>
                    <a:pt x="823" y="1562"/>
                    <a:pt x="931" y="1500"/>
                  </a:cubicBezTo>
                  <a:cubicBezTo>
                    <a:pt x="1102" y="1407"/>
                    <a:pt x="1272" y="1282"/>
                    <a:pt x="1427" y="1158"/>
                  </a:cubicBezTo>
                  <a:cubicBezTo>
                    <a:pt x="1489" y="1112"/>
                    <a:pt x="1551" y="1050"/>
                    <a:pt x="1629" y="1019"/>
                  </a:cubicBezTo>
                  <a:cubicBezTo>
                    <a:pt x="1707" y="957"/>
                    <a:pt x="1753" y="895"/>
                    <a:pt x="1831" y="848"/>
                  </a:cubicBezTo>
                  <a:lnTo>
                    <a:pt x="1939" y="740"/>
                  </a:lnTo>
                  <a:cubicBezTo>
                    <a:pt x="1986" y="693"/>
                    <a:pt x="2032" y="631"/>
                    <a:pt x="2063" y="553"/>
                  </a:cubicBezTo>
                  <a:cubicBezTo>
                    <a:pt x="2063" y="538"/>
                    <a:pt x="2094" y="538"/>
                    <a:pt x="2094" y="507"/>
                  </a:cubicBezTo>
                  <a:cubicBezTo>
                    <a:pt x="2110" y="491"/>
                    <a:pt x="2110" y="460"/>
                    <a:pt x="2110" y="414"/>
                  </a:cubicBezTo>
                  <a:lnTo>
                    <a:pt x="2110" y="321"/>
                  </a:lnTo>
                  <a:cubicBezTo>
                    <a:pt x="2094" y="259"/>
                    <a:pt x="2063" y="212"/>
                    <a:pt x="2032" y="181"/>
                  </a:cubicBezTo>
                  <a:cubicBezTo>
                    <a:pt x="2017" y="166"/>
                    <a:pt x="1986" y="135"/>
                    <a:pt x="1970" y="135"/>
                  </a:cubicBezTo>
                  <a:cubicBezTo>
                    <a:pt x="1893" y="57"/>
                    <a:pt x="1784" y="26"/>
                    <a:pt x="1676" y="11"/>
                  </a:cubicBezTo>
                  <a:cubicBezTo>
                    <a:pt x="1650" y="3"/>
                    <a:pt x="1623"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2329700" y="2020475"/>
              <a:ext cx="51225" cy="37625"/>
            </a:xfrm>
            <a:custGeom>
              <a:rect b="b" l="l" r="r" t="t"/>
              <a:pathLst>
                <a:path extrusionOk="0" h="1505" w="2049">
                  <a:moveTo>
                    <a:pt x="1536" y="1"/>
                  </a:moveTo>
                  <a:cubicBezTo>
                    <a:pt x="1474" y="1"/>
                    <a:pt x="1428" y="32"/>
                    <a:pt x="1381" y="47"/>
                  </a:cubicBezTo>
                  <a:cubicBezTo>
                    <a:pt x="1273" y="78"/>
                    <a:pt x="1180" y="125"/>
                    <a:pt x="1102" y="156"/>
                  </a:cubicBezTo>
                  <a:cubicBezTo>
                    <a:pt x="962" y="233"/>
                    <a:pt x="838" y="295"/>
                    <a:pt x="714" y="388"/>
                  </a:cubicBezTo>
                  <a:cubicBezTo>
                    <a:pt x="575" y="466"/>
                    <a:pt x="451" y="574"/>
                    <a:pt x="311" y="667"/>
                  </a:cubicBezTo>
                  <a:cubicBezTo>
                    <a:pt x="172" y="760"/>
                    <a:pt x="16" y="900"/>
                    <a:pt x="1" y="1086"/>
                  </a:cubicBezTo>
                  <a:lnTo>
                    <a:pt x="1" y="1195"/>
                  </a:lnTo>
                  <a:cubicBezTo>
                    <a:pt x="1" y="1226"/>
                    <a:pt x="16" y="1241"/>
                    <a:pt x="32" y="1272"/>
                  </a:cubicBezTo>
                  <a:cubicBezTo>
                    <a:pt x="47" y="1303"/>
                    <a:pt x="94" y="1350"/>
                    <a:pt x="125" y="1365"/>
                  </a:cubicBezTo>
                  <a:cubicBezTo>
                    <a:pt x="172" y="1396"/>
                    <a:pt x="187" y="1427"/>
                    <a:pt x="234" y="1443"/>
                  </a:cubicBezTo>
                  <a:cubicBezTo>
                    <a:pt x="265" y="1458"/>
                    <a:pt x="311" y="1458"/>
                    <a:pt x="342" y="1474"/>
                  </a:cubicBezTo>
                  <a:cubicBezTo>
                    <a:pt x="373" y="1474"/>
                    <a:pt x="404" y="1505"/>
                    <a:pt x="420" y="1505"/>
                  </a:cubicBezTo>
                  <a:lnTo>
                    <a:pt x="482" y="1505"/>
                  </a:lnTo>
                  <a:cubicBezTo>
                    <a:pt x="497" y="1505"/>
                    <a:pt x="497" y="1505"/>
                    <a:pt x="513" y="1474"/>
                  </a:cubicBezTo>
                  <a:lnTo>
                    <a:pt x="559" y="1474"/>
                  </a:lnTo>
                  <a:cubicBezTo>
                    <a:pt x="652" y="1458"/>
                    <a:pt x="745" y="1427"/>
                    <a:pt x="854" y="1381"/>
                  </a:cubicBezTo>
                  <a:cubicBezTo>
                    <a:pt x="947" y="1303"/>
                    <a:pt x="1040" y="1272"/>
                    <a:pt x="1149" y="1210"/>
                  </a:cubicBezTo>
                  <a:cubicBezTo>
                    <a:pt x="1195" y="1164"/>
                    <a:pt x="1242" y="1148"/>
                    <a:pt x="1304" y="1117"/>
                  </a:cubicBezTo>
                  <a:cubicBezTo>
                    <a:pt x="1412" y="1040"/>
                    <a:pt x="1505" y="962"/>
                    <a:pt x="1629" y="885"/>
                  </a:cubicBezTo>
                  <a:cubicBezTo>
                    <a:pt x="1691" y="838"/>
                    <a:pt x="1738" y="776"/>
                    <a:pt x="1800" y="745"/>
                  </a:cubicBezTo>
                  <a:cubicBezTo>
                    <a:pt x="1862" y="698"/>
                    <a:pt x="1893" y="652"/>
                    <a:pt x="1955" y="590"/>
                  </a:cubicBezTo>
                  <a:cubicBezTo>
                    <a:pt x="1971" y="574"/>
                    <a:pt x="1971" y="543"/>
                    <a:pt x="1986" y="528"/>
                  </a:cubicBezTo>
                  <a:cubicBezTo>
                    <a:pt x="2017" y="512"/>
                    <a:pt x="2017" y="497"/>
                    <a:pt x="2033" y="466"/>
                  </a:cubicBezTo>
                  <a:cubicBezTo>
                    <a:pt x="2048" y="450"/>
                    <a:pt x="2048" y="419"/>
                    <a:pt x="2048" y="388"/>
                  </a:cubicBezTo>
                  <a:lnTo>
                    <a:pt x="2048" y="311"/>
                  </a:lnTo>
                  <a:cubicBezTo>
                    <a:pt x="2048" y="280"/>
                    <a:pt x="2033" y="264"/>
                    <a:pt x="2033" y="218"/>
                  </a:cubicBezTo>
                  <a:cubicBezTo>
                    <a:pt x="2017" y="202"/>
                    <a:pt x="2017" y="156"/>
                    <a:pt x="1986" y="140"/>
                  </a:cubicBezTo>
                  <a:cubicBezTo>
                    <a:pt x="1955" y="109"/>
                    <a:pt x="1924" y="63"/>
                    <a:pt x="1862" y="47"/>
                  </a:cubicBezTo>
                  <a:cubicBezTo>
                    <a:pt x="1831" y="47"/>
                    <a:pt x="1816" y="32"/>
                    <a:pt x="1800" y="32"/>
                  </a:cubicBezTo>
                  <a:cubicBezTo>
                    <a:pt x="1769" y="1"/>
                    <a:pt x="1738" y="1"/>
                    <a:pt x="1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1876450" y="2121275"/>
              <a:ext cx="48875" cy="37650"/>
            </a:xfrm>
            <a:custGeom>
              <a:rect b="b" l="l" r="r" t="t"/>
              <a:pathLst>
                <a:path extrusionOk="0" h="1506" w="1955">
                  <a:moveTo>
                    <a:pt x="1551" y="1"/>
                  </a:moveTo>
                  <a:cubicBezTo>
                    <a:pt x="1489" y="1"/>
                    <a:pt x="1427" y="17"/>
                    <a:pt x="1381" y="48"/>
                  </a:cubicBezTo>
                  <a:cubicBezTo>
                    <a:pt x="1287" y="79"/>
                    <a:pt x="1179" y="141"/>
                    <a:pt x="1086" y="187"/>
                  </a:cubicBezTo>
                  <a:cubicBezTo>
                    <a:pt x="915" y="280"/>
                    <a:pt x="760" y="389"/>
                    <a:pt x="605" y="497"/>
                  </a:cubicBezTo>
                  <a:cubicBezTo>
                    <a:pt x="543" y="528"/>
                    <a:pt x="481" y="590"/>
                    <a:pt x="403" y="621"/>
                  </a:cubicBezTo>
                  <a:cubicBezTo>
                    <a:pt x="372" y="668"/>
                    <a:pt x="310" y="699"/>
                    <a:pt x="279" y="745"/>
                  </a:cubicBezTo>
                  <a:lnTo>
                    <a:pt x="233" y="776"/>
                  </a:lnTo>
                  <a:lnTo>
                    <a:pt x="171" y="839"/>
                  </a:lnTo>
                  <a:cubicBezTo>
                    <a:pt x="140" y="885"/>
                    <a:pt x="93" y="916"/>
                    <a:pt x="78" y="947"/>
                  </a:cubicBezTo>
                  <a:cubicBezTo>
                    <a:pt x="62" y="978"/>
                    <a:pt x="62" y="994"/>
                    <a:pt x="47" y="1040"/>
                  </a:cubicBezTo>
                  <a:cubicBezTo>
                    <a:pt x="16" y="1056"/>
                    <a:pt x="16" y="1087"/>
                    <a:pt x="16" y="1118"/>
                  </a:cubicBezTo>
                  <a:cubicBezTo>
                    <a:pt x="0" y="1164"/>
                    <a:pt x="16" y="1226"/>
                    <a:pt x="47" y="1288"/>
                  </a:cubicBezTo>
                  <a:cubicBezTo>
                    <a:pt x="62" y="1350"/>
                    <a:pt x="124" y="1397"/>
                    <a:pt x="171" y="1443"/>
                  </a:cubicBezTo>
                  <a:cubicBezTo>
                    <a:pt x="217" y="1459"/>
                    <a:pt x="279" y="1474"/>
                    <a:pt x="326" y="1505"/>
                  </a:cubicBezTo>
                  <a:lnTo>
                    <a:pt x="481" y="1505"/>
                  </a:lnTo>
                  <a:cubicBezTo>
                    <a:pt x="543" y="1505"/>
                    <a:pt x="605" y="1474"/>
                    <a:pt x="636" y="1459"/>
                  </a:cubicBezTo>
                  <a:cubicBezTo>
                    <a:pt x="745" y="1428"/>
                    <a:pt x="838" y="1381"/>
                    <a:pt x="931" y="1319"/>
                  </a:cubicBezTo>
                  <a:cubicBezTo>
                    <a:pt x="977" y="1304"/>
                    <a:pt x="1008" y="1273"/>
                    <a:pt x="1070" y="1242"/>
                  </a:cubicBezTo>
                  <a:cubicBezTo>
                    <a:pt x="1148" y="1211"/>
                    <a:pt x="1210" y="1149"/>
                    <a:pt x="1287" y="1087"/>
                  </a:cubicBezTo>
                  <a:cubicBezTo>
                    <a:pt x="1365" y="1056"/>
                    <a:pt x="1443" y="994"/>
                    <a:pt x="1520" y="932"/>
                  </a:cubicBezTo>
                  <a:cubicBezTo>
                    <a:pt x="1567" y="901"/>
                    <a:pt x="1644" y="839"/>
                    <a:pt x="1706" y="807"/>
                  </a:cubicBezTo>
                  <a:cubicBezTo>
                    <a:pt x="1722" y="776"/>
                    <a:pt x="1753" y="761"/>
                    <a:pt x="1784" y="745"/>
                  </a:cubicBezTo>
                  <a:lnTo>
                    <a:pt x="1846" y="683"/>
                  </a:lnTo>
                  <a:cubicBezTo>
                    <a:pt x="1877" y="621"/>
                    <a:pt x="1939" y="528"/>
                    <a:pt x="1939" y="435"/>
                  </a:cubicBezTo>
                  <a:lnTo>
                    <a:pt x="1939" y="389"/>
                  </a:lnTo>
                  <a:cubicBezTo>
                    <a:pt x="1954" y="358"/>
                    <a:pt x="1954" y="311"/>
                    <a:pt x="1954" y="280"/>
                  </a:cubicBezTo>
                  <a:cubicBezTo>
                    <a:pt x="1954" y="265"/>
                    <a:pt x="1954" y="218"/>
                    <a:pt x="1939" y="203"/>
                  </a:cubicBezTo>
                  <a:cubicBezTo>
                    <a:pt x="1923" y="187"/>
                    <a:pt x="1923" y="141"/>
                    <a:pt x="1908" y="125"/>
                  </a:cubicBezTo>
                  <a:cubicBezTo>
                    <a:pt x="1861" y="79"/>
                    <a:pt x="1799" y="48"/>
                    <a:pt x="1753" y="17"/>
                  </a:cubicBezTo>
                  <a:cubicBezTo>
                    <a:pt x="1706" y="17"/>
                    <a:pt x="1675" y="1"/>
                    <a:pt x="1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 name="Google Shape;2195;p54"/>
          <p:cNvGrpSpPr/>
          <p:nvPr/>
        </p:nvGrpSpPr>
        <p:grpSpPr>
          <a:xfrm>
            <a:off x="5795210" y="2649140"/>
            <a:ext cx="439350" cy="434875"/>
            <a:chOff x="3233525" y="2014475"/>
            <a:chExt cx="439350" cy="434875"/>
          </a:xfrm>
        </p:grpSpPr>
        <p:sp>
          <p:nvSpPr>
            <p:cNvPr id="2196" name="Google Shape;2196;p54"/>
            <p:cNvSpPr/>
            <p:nvPr/>
          </p:nvSpPr>
          <p:spPr>
            <a:xfrm>
              <a:off x="3278500" y="2056925"/>
              <a:ext cx="800" cy="25"/>
            </a:xfrm>
            <a:custGeom>
              <a:rect b="b" l="l" r="r" t="t"/>
              <a:pathLst>
                <a:path extrusionOk="0" h="1" w="32">
                  <a:moveTo>
                    <a:pt x="32" y="0"/>
                  </a:moveTo>
                  <a:lnTo>
                    <a:pt x="32" y="0"/>
                  </a:lnTo>
                  <a:cubicBezTo>
                    <a:pt x="1" y="0"/>
                    <a:pt x="1" y="0"/>
                    <a:pt x="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3327750" y="2025900"/>
              <a:ext cx="425" cy="25"/>
            </a:xfrm>
            <a:custGeom>
              <a:rect b="b" l="l" r="r" t="t"/>
              <a:pathLst>
                <a:path extrusionOk="0" h="1" w="17">
                  <a:moveTo>
                    <a:pt x="16" y="1"/>
                  </a:moveTo>
                  <a:lnTo>
                    <a:pt x="16" y="1"/>
                  </a:lnTo>
                  <a:cubicBezTo>
                    <a:pt x="1" y="1"/>
                    <a:pt x="1" y="1"/>
                    <a:pt x="16" y="1"/>
                  </a:cubicBezTo>
                  <a:cubicBezTo>
                    <a:pt x="1" y="1"/>
                    <a:pt x="1" y="1"/>
                    <a:pt x="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4"/>
            <p:cNvSpPr/>
            <p:nvPr/>
          </p:nvSpPr>
          <p:spPr>
            <a:xfrm>
              <a:off x="3233525" y="2014475"/>
              <a:ext cx="439350" cy="434875"/>
            </a:xfrm>
            <a:custGeom>
              <a:rect b="b" l="l" r="r" t="t"/>
              <a:pathLst>
                <a:path extrusionOk="0" h="17395" w="17574">
                  <a:moveTo>
                    <a:pt x="761" y="209"/>
                  </a:moveTo>
                  <a:cubicBezTo>
                    <a:pt x="900" y="209"/>
                    <a:pt x="1009" y="209"/>
                    <a:pt x="1148" y="225"/>
                  </a:cubicBezTo>
                  <a:cubicBezTo>
                    <a:pt x="1226" y="241"/>
                    <a:pt x="1288" y="241"/>
                    <a:pt x="1366" y="272"/>
                  </a:cubicBezTo>
                  <a:cubicBezTo>
                    <a:pt x="1474" y="287"/>
                    <a:pt x="1567" y="287"/>
                    <a:pt x="1691" y="303"/>
                  </a:cubicBezTo>
                  <a:cubicBezTo>
                    <a:pt x="1784" y="303"/>
                    <a:pt x="1877" y="318"/>
                    <a:pt x="1986" y="318"/>
                  </a:cubicBezTo>
                  <a:cubicBezTo>
                    <a:pt x="2095" y="349"/>
                    <a:pt x="2188" y="349"/>
                    <a:pt x="2296" y="365"/>
                  </a:cubicBezTo>
                  <a:cubicBezTo>
                    <a:pt x="2405" y="380"/>
                    <a:pt x="2498" y="380"/>
                    <a:pt x="2606" y="396"/>
                  </a:cubicBezTo>
                  <a:cubicBezTo>
                    <a:pt x="2792" y="427"/>
                    <a:pt x="3010" y="442"/>
                    <a:pt x="3227" y="458"/>
                  </a:cubicBezTo>
                  <a:lnTo>
                    <a:pt x="3816" y="458"/>
                  </a:lnTo>
                  <a:cubicBezTo>
                    <a:pt x="4188" y="458"/>
                    <a:pt x="4561" y="442"/>
                    <a:pt x="4933" y="442"/>
                  </a:cubicBezTo>
                  <a:cubicBezTo>
                    <a:pt x="5088" y="442"/>
                    <a:pt x="5243" y="442"/>
                    <a:pt x="5398" y="458"/>
                  </a:cubicBezTo>
                  <a:cubicBezTo>
                    <a:pt x="5445" y="458"/>
                    <a:pt x="5491" y="458"/>
                    <a:pt x="5553" y="473"/>
                  </a:cubicBezTo>
                  <a:cubicBezTo>
                    <a:pt x="5600" y="504"/>
                    <a:pt x="5662" y="504"/>
                    <a:pt x="5708" y="520"/>
                  </a:cubicBezTo>
                  <a:cubicBezTo>
                    <a:pt x="5786" y="535"/>
                    <a:pt x="5863" y="582"/>
                    <a:pt x="5941" y="597"/>
                  </a:cubicBezTo>
                  <a:cubicBezTo>
                    <a:pt x="5987" y="613"/>
                    <a:pt x="6049" y="628"/>
                    <a:pt x="6112" y="675"/>
                  </a:cubicBezTo>
                  <a:lnTo>
                    <a:pt x="6282" y="783"/>
                  </a:lnTo>
                  <a:lnTo>
                    <a:pt x="6406" y="907"/>
                  </a:lnTo>
                  <a:cubicBezTo>
                    <a:pt x="6453" y="969"/>
                    <a:pt x="6515" y="1016"/>
                    <a:pt x="6577" y="1094"/>
                  </a:cubicBezTo>
                  <a:cubicBezTo>
                    <a:pt x="6608" y="1140"/>
                    <a:pt x="6654" y="1202"/>
                    <a:pt x="6685" y="1249"/>
                  </a:cubicBezTo>
                  <a:cubicBezTo>
                    <a:pt x="6716" y="1280"/>
                    <a:pt x="6716" y="1311"/>
                    <a:pt x="6732" y="1326"/>
                  </a:cubicBezTo>
                  <a:cubicBezTo>
                    <a:pt x="6747" y="1357"/>
                    <a:pt x="6747" y="1388"/>
                    <a:pt x="6763" y="1404"/>
                  </a:cubicBezTo>
                  <a:cubicBezTo>
                    <a:pt x="6794" y="1481"/>
                    <a:pt x="6825" y="1559"/>
                    <a:pt x="6840" y="1636"/>
                  </a:cubicBezTo>
                  <a:lnTo>
                    <a:pt x="6903" y="1869"/>
                  </a:lnTo>
                  <a:cubicBezTo>
                    <a:pt x="6949" y="2024"/>
                    <a:pt x="6980" y="2179"/>
                    <a:pt x="6996" y="2334"/>
                  </a:cubicBezTo>
                  <a:cubicBezTo>
                    <a:pt x="7027" y="2443"/>
                    <a:pt x="7027" y="2520"/>
                    <a:pt x="7042" y="2613"/>
                  </a:cubicBezTo>
                  <a:cubicBezTo>
                    <a:pt x="7042" y="2707"/>
                    <a:pt x="7058" y="2800"/>
                    <a:pt x="7073" y="2908"/>
                  </a:cubicBezTo>
                  <a:cubicBezTo>
                    <a:pt x="7120" y="3079"/>
                    <a:pt x="7151" y="3265"/>
                    <a:pt x="7197" y="3451"/>
                  </a:cubicBezTo>
                  <a:cubicBezTo>
                    <a:pt x="7213" y="3560"/>
                    <a:pt x="7228" y="3653"/>
                    <a:pt x="7259" y="3761"/>
                  </a:cubicBezTo>
                  <a:cubicBezTo>
                    <a:pt x="7275" y="3854"/>
                    <a:pt x="7306" y="3947"/>
                    <a:pt x="7337" y="4040"/>
                  </a:cubicBezTo>
                  <a:cubicBezTo>
                    <a:pt x="7352" y="4149"/>
                    <a:pt x="7368" y="4242"/>
                    <a:pt x="7414" y="4335"/>
                  </a:cubicBezTo>
                  <a:cubicBezTo>
                    <a:pt x="7445" y="4413"/>
                    <a:pt x="7461" y="4506"/>
                    <a:pt x="7507" y="4614"/>
                  </a:cubicBezTo>
                  <a:cubicBezTo>
                    <a:pt x="7538" y="4707"/>
                    <a:pt x="7600" y="4800"/>
                    <a:pt x="7647" y="4893"/>
                  </a:cubicBezTo>
                  <a:cubicBezTo>
                    <a:pt x="7678" y="4971"/>
                    <a:pt x="7740" y="5079"/>
                    <a:pt x="7771" y="5157"/>
                  </a:cubicBezTo>
                  <a:cubicBezTo>
                    <a:pt x="7818" y="5250"/>
                    <a:pt x="7880" y="5343"/>
                    <a:pt x="7926" y="5421"/>
                  </a:cubicBezTo>
                  <a:cubicBezTo>
                    <a:pt x="7988" y="5498"/>
                    <a:pt x="8050" y="5576"/>
                    <a:pt x="8128" y="5653"/>
                  </a:cubicBezTo>
                  <a:cubicBezTo>
                    <a:pt x="8159" y="5700"/>
                    <a:pt x="8205" y="5731"/>
                    <a:pt x="8267" y="5746"/>
                  </a:cubicBezTo>
                  <a:cubicBezTo>
                    <a:pt x="8298" y="5746"/>
                    <a:pt x="8345" y="5777"/>
                    <a:pt x="8376" y="5777"/>
                  </a:cubicBezTo>
                  <a:lnTo>
                    <a:pt x="8422" y="5777"/>
                  </a:lnTo>
                  <a:cubicBezTo>
                    <a:pt x="8469" y="5746"/>
                    <a:pt x="8516" y="5731"/>
                    <a:pt x="8547" y="5700"/>
                  </a:cubicBezTo>
                  <a:cubicBezTo>
                    <a:pt x="8593" y="5653"/>
                    <a:pt x="8609" y="5622"/>
                    <a:pt x="8624" y="5576"/>
                  </a:cubicBezTo>
                  <a:cubicBezTo>
                    <a:pt x="8655" y="5514"/>
                    <a:pt x="8671" y="5483"/>
                    <a:pt x="8686" y="5421"/>
                  </a:cubicBezTo>
                  <a:cubicBezTo>
                    <a:pt x="8702" y="5359"/>
                    <a:pt x="8733" y="5281"/>
                    <a:pt x="8733" y="5235"/>
                  </a:cubicBezTo>
                  <a:lnTo>
                    <a:pt x="8733" y="4924"/>
                  </a:lnTo>
                  <a:lnTo>
                    <a:pt x="8733" y="4893"/>
                  </a:lnTo>
                  <a:lnTo>
                    <a:pt x="8733" y="4878"/>
                  </a:lnTo>
                  <a:lnTo>
                    <a:pt x="8733" y="4862"/>
                  </a:lnTo>
                  <a:lnTo>
                    <a:pt x="8733" y="4816"/>
                  </a:lnTo>
                  <a:cubicBezTo>
                    <a:pt x="8733" y="4707"/>
                    <a:pt x="8733" y="4614"/>
                    <a:pt x="8702" y="4506"/>
                  </a:cubicBezTo>
                  <a:cubicBezTo>
                    <a:pt x="8686" y="4413"/>
                    <a:pt x="8686" y="4320"/>
                    <a:pt x="8671" y="4226"/>
                  </a:cubicBezTo>
                  <a:cubicBezTo>
                    <a:pt x="8624" y="4025"/>
                    <a:pt x="8609" y="3808"/>
                    <a:pt x="8578" y="3622"/>
                  </a:cubicBezTo>
                  <a:cubicBezTo>
                    <a:pt x="8547" y="3420"/>
                    <a:pt x="8516" y="3218"/>
                    <a:pt x="8469" y="3017"/>
                  </a:cubicBezTo>
                  <a:cubicBezTo>
                    <a:pt x="8453" y="2924"/>
                    <a:pt x="8453" y="2800"/>
                    <a:pt x="8438" y="2707"/>
                  </a:cubicBezTo>
                  <a:cubicBezTo>
                    <a:pt x="8422" y="2613"/>
                    <a:pt x="8422" y="2520"/>
                    <a:pt x="8391" y="2412"/>
                  </a:cubicBezTo>
                  <a:cubicBezTo>
                    <a:pt x="8391" y="2334"/>
                    <a:pt x="8376" y="2257"/>
                    <a:pt x="8376" y="2179"/>
                  </a:cubicBezTo>
                  <a:cubicBezTo>
                    <a:pt x="8376" y="2102"/>
                    <a:pt x="8360" y="2024"/>
                    <a:pt x="8360" y="1947"/>
                  </a:cubicBezTo>
                  <a:cubicBezTo>
                    <a:pt x="8345" y="1822"/>
                    <a:pt x="8314" y="1667"/>
                    <a:pt x="8314" y="1512"/>
                  </a:cubicBezTo>
                  <a:cubicBezTo>
                    <a:pt x="8314" y="1435"/>
                    <a:pt x="8345" y="1357"/>
                    <a:pt x="8345" y="1280"/>
                  </a:cubicBezTo>
                  <a:cubicBezTo>
                    <a:pt x="8345" y="1233"/>
                    <a:pt x="8345" y="1171"/>
                    <a:pt x="8360" y="1140"/>
                  </a:cubicBezTo>
                  <a:cubicBezTo>
                    <a:pt x="8360" y="1125"/>
                    <a:pt x="8376" y="1094"/>
                    <a:pt x="8376" y="1078"/>
                  </a:cubicBezTo>
                  <a:cubicBezTo>
                    <a:pt x="8391" y="1078"/>
                    <a:pt x="8391" y="1063"/>
                    <a:pt x="8391" y="1063"/>
                  </a:cubicBezTo>
                  <a:cubicBezTo>
                    <a:pt x="8410" y="1081"/>
                    <a:pt x="8433" y="1088"/>
                    <a:pt x="8459" y="1088"/>
                  </a:cubicBezTo>
                  <a:cubicBezTo>
                    <a:pt x="8477" y="1088"/>
                    <a:pt x="8496" y="1084"/>
                    <a:pt x="8516" y="1078"/>
                  </a:cubicBezTo>
                  <a:cubicBezTo>
                    <a:pt x="8531" y="1078"/>
                    <a:pt x="8547" y="1063"/>
                    <a:pt x="8578" y="1063"/>
                  </a:cubicBezTo>
                  <a:cubicBezTo>
                    <a:pt x="8593" y="1063"/>
                    <a:pt x="8609" y="1047"/>
                    <a:pt x="8624" y="1047"/>
                  </a:cubicBezTo>
                  <a:lnTo>
                    <a:pt x="8934" y="1047"/>
                  </a:lnTo>
                  <a:cubicBezTo>
                    <a:pt x="8981" y="1047"/>
                    <a:pt x="9012" y="1063"/>
                    <a:pt x="9058" y="1063"/>
                  </a:cubicBezTo>
                  <a:cubicBezTo>
                    <a:pt x="9120" y="1063"/>
                    <a:pt x="9151" y="1078"/>
                    <a:pt x="9198" y="1078"/>
                  </a:cubicBezTo>
                  <a:lnTo>
                    <a:pt x="9369" y="1140"/>
                  </a:lnTo>
                  <a:cubicBezTo>
                    <a:pt x="9400" y="1156"/>
                    <a:pt x="9462" y="1171"/>
                    <a:pt x="9524" y="1202"/>
                  </a:cubicBezTo>
                  <a:lnTo>
                    <a:pt x="9539" y="1202"/>
                  </a:lnTo>
                  <a:cubicBezTo>
                    <a:pt x="9679" y="1249"/>
                    <a:pt x="9818" y="1326"/>
                    <a:pt x="9942" y="1388"/>
                  </a:cubicBezTo>
                  <a:cubicBezTo>
                    <a:pt x="10020" y="1435"/>
                    <a:pt x="10082" y="1450"/>
                    <a:pt x="10160" y="1481"/>
                  </a:cubicBezTo>
                  <a:cubicBezTo>
                    <a:pt x="10237" y="1512"/>
                    <a:pt x="10299" y="1543"/>
                    <a:pt x="10377" y="1590"/>
                  </a:cubicBezTo>
                  <a:cubicBezTo>
                    <a:pt x="10532" y="1667"/>
                    <a:pt x="10687" y="1760"/>
                    <a:pt x="10857" y="1854"/>
                  </a:cubicBezTo>
                  <a:cubicBezTo>
                    <a:pt x="10935" y="1916"/>
                    <a:pt x="11028" y="1947"/>
                    <a:pt x="11106" y="1993"/>
                  </a:cubicBezTo>
                  <a:cubicBezTo>
                    <a:pt x="11183" y="2024"/>
                    <a:pt x="11292" y="2086"/>
                    <a:pt x="11369" y="2133"/>
                  </a:cubicBezTo>
                  <a:cubicBezTo>
                    <a:pt x="11447" y="2164"/>
                    <a:pt x="11524" y="2210"/>
                    <a:pt x="11602" y="2257"/>
                  </a:cubicBezTo>
                  <a:cubicBezTo>
                    <a:pt x="11617" y="2288"/>
                    <a:pt x="11648" y="2303"/>
                    <a:pt x="11679" y="2319"/>
                  </a:cubicBezTo>
                  <a:cubicBezTo>
                    <a:pt x="11710" y="2334"/>
                    <a:pt x="11726" y="2381"/>
                    <a:pt x="11773" y="2396"/>
                  </a:cubicBezTo>
                  <a:lnTo>
                    <a:pt x="11928" y="2551"/>
                  </a:lnTo>
                  <a:cubicBezTo>
                    <a:pt x="11959" y="2598"/>
                    <a:pt x="12005" y="2613"/>
                    <a:pt x="12021" y="2644"/>
                  </a:cubicBezTo>
                  <a:cubicBezTo>
                    <a:pt x="12036" y="2691"/>
                    <a:pt x="12083" y="2707"/>
                    <a:pt x="12098" y="2753"/>
                  </a:cubicBezTo>
                  <a:cubicBezTo>
                    <a:pt x="12145" y="2784"/>
                    <a:pt x="12176" y="2846"/>
                    <a:pt x="12222" y="2908"/>
                  </a:cubicBezTo>
                  <a:cubicBezTo>
                    <a:pt x="12238" y="2955"/>
                    <a:pt x="12269" y="3001"/>
                    <a:pt x="12300" y="3063"/>
                  </a:cubicBezTo>
                  <a:cubicBezTo>
                    <a:pt x="12300" y="3079"/>
                    <a:pt x="12315" y="3094"/>
                    <a:pt x="12315" y="3110"/>
                  </a:cubicBezTo>
                  <a:cubicBezTo>
                    <a:pt x="12315" y="3141"/>
                    <a:pt x="12331" y="3156"/>
                    <a:pt x="12331" y="3172"/>
                  </a:cubicBezTo>
                  <a:cubicBezTo>
                    <a:pt x="12331" y="3218"/>
                    <a:pt x="12346" y="3249"/>
                    <a:pt x="12346" y="3296"/>
                  </a:cubicBezTo>
                  <a:lnTo>
                    <a:pt x="12346" y="3342"/>
                  </a:lnTo>
                  <a:lnTo>
                    <a:pt x="12346" y="3420"/>
                  </a:lnTo>
                  <a:lnTo>
                    <a:pt x="12346" y="3482"/>
                  </a:lnTo>
                  <a:lnTo>
                    <a:pt x="12346" y="3544"/>
                  </a:lnTo>
                  <a:cubicBezTo>
                    <a:pt x="12331" y="3560"/>
                    <a:pt x="12331" y="3560"/>
                    <a:pt x="12331" y="3575"/>
                  </a:cubicBezTo>
                  <a:cubicBezTo>
                    <a:pt x="12315" y="3622"/>
                    <a:pt x="12315" y="3653"/>
                    <a:pt x="12300" y="3699"/>
                  </a:cubicBezTo>
                  <a:cubicBezTo>
                    <a:pt x="12238" y="3808"/>
                    <a:pt x="12160" y="3947"/>
                    <a:pt x="12098" y="4087"/>
                  </a:cubicBezTo>
                  <a:cubicBezTo>
                    <a:pt x="11990" y="4304"/>
                    <a:pt x="11881" y="4506"/>
                    <a:pt x="11773" y="4723"/>
                  </a:cubicBezTo>
                  <a:cubicBezTo>
                    <a:pt x="11710" y="4816"/>
                    <a:pt x="11648" y="4924"/>
                    <a:pt x="11617" y="5033"/>
                  </a:cubicBezTo>
                  <a:cubicBezTo>
                    <a:pt x="11555" y="5126"/>
                    <a:pt x="11524" y="5250"/>
                    <a:pt x="11478" y="5359"/>
                  </a:cubicBezTo>
                  <a:lnTo>
                    <a:pt x="11245" y="6057"/>
                  </a:lnTo>
                  <a:cubicBezTo>
                    <a:pt x="11245" y="6119"/>
                    <a:pt x="11230" y="6181"/>
                    <a:pt x="11214" y="6243"/>
                  </a:cubicBezTo>
                  <a:cubicBezTo>
                    <a:pt x="11183" y="6289"/>
                    <a:pt x="11183" y="6351"/>
                    <a:pt x="11168" y="6413"/>
                  </a:cubicBezTo>
                  <a:cubicBezTo>
                    <a:pt x="11152" y="6522"/>
                    <a:pt x="11152" y="6646"/>
                    <a:pt x="11137" y="6755"/>
                  </a:cubicBezTo>
                  <a:cubicBezTo>
                    <a:pt x="11106" y="6879"/>
                    <a:pt x="11106" y="7018"/>
                    <a:pt x="11106" y="7127"/>
                  </a:cubicBezTo>
                  <a:cubicBezTo>
                    <a:pt x="11106" y="7189"/>
                    <a:pt x="11106" y="7251"/>
                    <a:pt x="11137" y="7297"/>
                  </a:cubicBezTo>
                  <a:cubicBezTo>
                    <a:pt x="11137" y="7344"/>
                    <a:pt x="11137" y="7375"/>
                    <a:pt x="11152" y="7406"/>
                  </a:cubicBezTo>
                  <a:cubicBezTo>
                    <a:pt x="11152" y="7437"/>
                    <a:pt x="11168" y="7499"/>
                    <a:pt x="11214" y="7530"/>
                  </a:cubicBezTo>
                  <a:cubicBezTo>
                    <a:pt x="11230" y="7561"/>
                    <a:pt x="11245" y="7592"/>
                    <a:pt x="11292" y="7608"/>
                  </a:cubicBezTo>
                  <a:cubicBezTo>
                    <a:pt x="11307" y="7639"/>
                    <a:pt x="11323" y="7639"/>
                    <a:pt x="11369" y="7654"/>
                  </a:cubicBezTo>
                  <a:cubicBezTo>
                    <a:pt x="11416" y="7670"/>
                    <a:pt x="11462" y="7670"/>
                    <a:pt x="11524" y="7670"/>
                  </a:cubicBezTo>
                  <a:cubicBezTo>
                    <a:pt x="11602" y="7670"/>
                    <a:pt x="11679" y="7639"/>
                    <a:pt x="11726" y="7592"/>
                  </a:cubicBezTo>
                  <a:cubicBezTo>
                    <a:pt x="11835" y="7530"/>
                    <a:pt x="11928" y="7452"/>
                    <a:pt x="12005" y="7359"/>
                  </a:cubicBezTo>
                  <a:cubicBezTo>
                    <a:pt x="12036" y="7328"/>
                    <a:pt x="12067" y="7282"/>
                    <a:pt x="12098" y="7220"/>
                  </a:cubicBezTo>
                  <a:cubicBezTo>
                    <a:pt x="12145" y="7173"/>
                    <a:pt x="12160" y="7111"/>
                    <a:pt x="12191" y="7049"/>
                  </a:cubicBezTo>
                  <a:cubicBezTo>
                    <a:pt x="12238" y="6987"/>
                    <a:pt x="12253" y="6956"/>
                    <a:pt x="12269" y="6894"/>
                  </a:cubicBezTo>
                  <a:cubicBezTo>
                    <a:pt x="12300" y="6832"/>
                    <a:pt x="12331" y="6786"/>
                    <a:pt x="12346" y="6724"/>
                  </a:cubicBezTo>
                  <a:cubicBezTo>
                    <a:pt x="12393" y="6630"/>
                    <a:pt x="12455" y="6506"/>
                    <a:pt x="12486" y="6398"/>
                  </a:cubicBezTo>
                  <a:lnTo>
                    <a:pt x="12610" y="6041"/>
                  </a:lnTo>
                  <a:cubicBezTo>
                    <a:pt x="12688" y="5808"/>
                    <a:pt x="12734" y="5576"/>
                    <a:pt x="12781" y="5343"/>
                  </a:cubicBezTo>
                  <a:cubicBezTo>
                    <a:pt x="12796" y="5235"/>
                    <a:pt x="12796" y="5111"/>
                    <a:pt x="12812" y="5002"/>
                  </a:cubicBezTo>
                  <a:cubicBezTo>
                    <a:pt x="12812" y="4940"/>
                    <a:pt x="12812" y="4878"/>
                    <a:pt x="12843" y="4816"/>
                  </a:cubicBezTo>
                  <a:cubicBezTo>
                    <a:pt x="12858" y="4738"/>
                    <a:pt x="12858" y="4692"/>
                    <a:pt x="12874" y="4630"/>
                  </a:cubicBezTo>
                  <a:cubicBezTo>
                    <a:pt x="12889" y="4568"/>
                    <a:pt x="12920" y="4490"/>
                    <a:pt x="12936" y="4413"/>
                  </a:cubicBezTo>
                  <a:cubicBezTo>
                    <a:pt x="12951" y="4351"/>
                    <a:pt x="12998" y="4273"/>
                    <a:pt x="13013" y="4195"/>
                  </a:cubicBezTo>
                  <a:cubicBezTo>
                    <a:pt x="13044" y="4102"/>
                    <a:pt x="13091" y="4025"/>
                    <a:pt x="13122" y="3932"/>
                  </a:cubicBezTo>
                  <a:cubicBezTo>
                    <a:pt x="13168" y="3839"/>
                    <a:pt x="13230" y="3761"/>
                    <a:pt x="13261" y="3653"/>
                  </a:cubicBezTo>
                  <a:lnTo>
                    <a:pt x="13323" y="3544"/>
                  </a:lnTo>
                  <a:cubicBezTo>
                    <a:pt x="13354" y="3529"/>
                    <a:pt x="13386" y="3482"/>
                    <a:pt x="13401" y="3451"/>
                  </a:cubicBezTo>
                  <a:cubicBezTo>
                    <a:pt x="13432" y="3404"/>
                    <a:pt x="13463" y="3373"/>
                    <a:pt x="13494" y="3327"/>
                  </a:cubicBezTo>
                  <a:lnTo>
                    <a:pt x="13556" y="3265"/>
                  </a:lnTo>
                  <a:cubicBezTo>
                    <a:pt x="13587" y="3249"/>
                    <a:pt x="13618" y="3234"/>
                    <a:pt x="13634" y="3218"/>
                  </a:cubicBezTo>
                  <a:cubicBezTo>
                    <a:pt x="13649" y="3187"/>
                    <a:pt x="13665" y="3187"/>
                    <a:pt x="13696" y="3172"/>
                  </a:cubicBezTo>
                  <a:cubicBezTo>
                    <a:pt x="13711" y="3172"/>
                    <a:pt x="13727" y="3156"/>
                    <a:pt x="13742" y="3156"/>
                  </a:cubicBezTo>
                  <a:cubicBezTo>
                    <a:pt x="13773" y="3141"/>
                    <a:pt x="13789" y="3141"/>
                    <a:pt x="13804" y="3141"/>
                  </a:cubicBezTo>
                  <a:lnTo>
                    <a:pt x="13959" y="3141"/>
                  </a:lnTo>
                  <a:cubicBezTo>
                    <a:pt x="13975" y="3156"/>
                    <a:pt x="14006" y="3156"/>
                    <a:pt x="14021" y="3156"/>
                  </a:cubicBezTo>
                  <a:cubicBezTo>
                    <a:pt x="14037" y="3156"/>
                    <a:pt x="14052" y="3172"/>
                    <a:pt x="14083" y="3172"/>
                  </a:cubicBezTo>
                  <a:cubicBezTo>
                    <a:pt x="14099" y="3187"/>
                    <a:pt x="14114" y="3187"/>
                    <a:pt x="14130" y="3218"/>
                  </a:cubicBezTo>
                  <a:cubicBezTo>
                    <a:pt x="14145" y="3234"/>
                    <a:pt x="14177" y="3234"/>
                    <a:pt x="14192" y="3249"/>
                  </a:cubicBezTo>
                  <a:cubicBezTo>
                    <a:pt x="14285" y="3311"/>
                    <a:pt x="14378" y="3389"/>
                    <a:pt x="14487" y="3451"/>
                  </a:cubicBezTo>
                  <a:lnTo>
                    <a:pt x="14719" y="3622"/>
                  </a:lnTo>
                  <a:cubicBezTo>
                    <a:pt x="14781" y="3653"/>
                    <a:pt x="14812" y="3699"/>
                    <a:pt x="14859" y="3730"/>
                  </a:cubicBezTo>
                  <a:cubicBezTo>
                    <a:pt x="14890" y="3761"/>
                    <a:pt x="14905" y="3792"/>
                    <a:pt x="14952" y="3808"/>
                  </a:cubicBezTo>
                  <a:cubicBezTo>
                    <a:pt x="15014" y="3854"/>
                    <a:pt x="15045" y="3916"/>
                    <a:pt x="15092" y="3947"/>
                  </a:cubicBezTo>
                  <a:cubicBezTo>
                    <a:pt x="15107" y="3994"/>
                    <a:pt x="15138" y="4025"/>
                    <a:pt x="15185" y="4071"/>
                  </a:cubicBezTo>
                  <a:cubicBezTo>
                    <a:pt x="15247" y="4149"/>
                    <a:pt x="15324" y="4242"/>
                    <a:pt x="15402" y="4320"/>
                  </a:cubicBezTo>
                  <a:cubicBezTo>
                    <a:pt x="15433" y="4335"/>
                    <a:pt x="15448" y="4382"/>
                    <a:pt x="15479" y="4397"/>
                  </a:cubicBezTo>
                  <a:cubicBezTo>
                    <a:pt x="15510" y="4428"/>
                    <a:pt x="15526" y="4475"/>
                    <a:pt x="15572" y="4506"/>
                  </a:cubicBezTo>
                  <a:cubicBezTo>
                    <a:pt x="15727" y="4707"/>
                    <a:pt x="15883" y="4893"/>
                    <a:pt x="16022" y="5095"/>
                  </a:cubicBezTo>
                  <a:cubicBezTo>
                    <a:pt x="16100" y="5188"/>
                    <a:pt x="16146" y="5281"/>
                    <a:pt x="16224" y="5390"/>
                  </a:cubicBezTo>
                  <a:cubicBezTo>
                    <a:pt x="16286" y="5483"/>
                    <a:pt x="16363" y="5576"/>
                    <a:pt x="16425" y="5669"/>
                  </a:cubicBezTo>
                  <a:cubicBezTo>
                    <a:pt x="16456" y="5746"/>
                    <a:pt x="16503" y="5808"/>
                    <a:pt x="16534" y="5886"/>
                  </a:cubicBezTo>
                  <a:cubicBezTo>
                    <a:pt x="16580" y="5964"/>
                    <a:pt x="16596" y="6026"/>
                    <a:pt x="16643" y="6103"/>
                  </a:cubicBezTo>
                  <a:cubicBezTo>
                    <a:pt x="16658" y="6181"/>
                    <a:pt x="16689" y="6243"/>
                    <a:pt x="16720" y="6320"/>
                  </a:cubicBezTo>
                  <a:cubicBezTo>
                    <a:pt x="16736" y="6367"/>
                    <a:pt x="16751" y="6444"/>
                    <a:pt x="16767" y="6506"/>
                  </a:cubicBezTo>
                  <a:cubicBezTo>
                    <a:pt x="16798" y="6630"/>
                    <a:pt x="16829" y="6739"/>
                    <a:pt x="16844" y="6863"/>
                  </a:cubicBezTo>
                  <a:cubicBezTo>
                    <a:pt x="16844" y="6910"/>
                    <a:pt x="16875" y="6956"/>
                    <a:pt x="16875" y="7018"/>
                  </a:cubicBezTo>
                  <a:lnTo>
                    <a:pt x="16875" y="7173"/>
                  </a:lnTo>
                  <a:lnTo>
                    <a:pt x="16875" y="7282"/>
                  </a:lnTo>
                  <a:lnTo>
                    <a:pt x="16875" y="7375"/>
                  </a:lnTo>
                  <a:lnTo>
                    <a:pt x="16875" y="7437"/>
                  </a:lnTo>
                  <a:cubicBezTo>
                    <a:pt x="16844" y="7452"/>
                    <a:pt x="16844" y="7483"/>
                    <a:pt x="16844" y="7499"/>
                  </a:cubicBezTo>
                  <a:cubicBezTo>
                    <a:pt x="16829" y="7530"/>
                    <a:pt x="16829" y="7577"/>
                    <a:pt x="16813" y="7608"/>
                  </a:cubicBezTo>
                  <a:cubicBezTo>
                    <a:pt x="16813" y="7639"/>
                    <a:pt x="16782" y="7654"/>
                    <a:pt x="16782" y="7670"/>
                  </a:cubicBezTo>
                  <a:cubicBezTo>
                    <a:pt x="16767" y="7685"/>
                    <a:pt x="16767" y="7716"/>
                    <a:pt x="16751" y="7732"/>
                  </a:cubicBezTo>
                  <a:cubicBezTo>
                    <a:pt x="16736" y="7747"/>
                    <a:pt x="16736" y="7763"/>
                    <a:pt x="16705" y="7794"/>
                  </a:cubicBezTo>
                  <a:cubicBezTo>
                    <a:pt x="16689" y="7809"/>
                    <a:pt x="16689" y="7825"/>
                    <a:pt x="16674" y="7840"/>
                  </a:cubicBezTo>
                  <a:cubicBezTo>
                    <a:pt x="16627" y="7887"/>
                    <a:pt x="16612" y="7918"/>
                    <a:pt x="16580" y="7964"/>
                  </a:cubicBezTo>
                  <a:cubicBezTo>
                    <a:pt x="16549" y="7995"/>
                    <a:pt x="16518" y="8042"/>
                    <a:pt x="16472" y="8073"/>
                  </a:cubicBezTo>
                  <a:lnTo>
                    <a:pt x="16363" y="8197"/>
                  </a:lnTo>
                  <a:cubicBezTo>
                    <a:pt x="16301" y="8228"/>
                    <a:pt x="16270" y="8274"/>
                    <a:pt x="16224" y="8305"/>
                  </a:cubicBezTo>
                  <a:cubicBezTo>
                    <a:pt x="16162" y="8368"/>
                    <a:pt x="16115" y="8414"/>
                    <a:pt x="16053" y="8445"/>
                  </a:cubicBezTo>
                  <a:lnTo>
                    <a:pt x="15883" y="8569"/>
                  </a:lnTo>
                  <a:cubicBezTo>
                    <a:pt x="15696" y="8662"/>
                    <a:pt x="15510" y="8755"/>
                    <a:pt x="15309" y="8848"/>
                  </a:cubicBezTo>
                  <a:lnTo>
                    <a:pt x="15340" y="8848"/>
                  </a:lnTo>
                  <a:cubicBezTo>
                    <a:pt x="15293" y="8879"/>
                    <a:pt x="15278" y="8879"/>
                    <a:pt x="15231" y="8895"/>
                  </a:cubicBezTo>
                  <a:lnTo>
                    <a:pt x="15262" y="8895"/>
                  </a:lnTo>
                  <a:cubicBezTo>
                    <a:pt x="15154" y="8957"/>
                    <a:pt x="15061" y="8988"/>
                    <a:pt x="14967" y="9034"/>
                  </a:cubicBezTo>
                  <a:cubicBezTo>
                    <a:pt x="14890" y="9065"/>
                    <a:pt x="14797" y="9127"/>
                    <a:pt x="14688" y="9159"/>
                  </a:cubicBezTo>
                  <a:cubicBezTo>
                    <a:pt x="14657" y="9190"/>
                    <a:pt x="14595" y="9205"/>
                    <a:pt x="14533" y="9236"/>
                  </a:cubicBezTo>
                  <a:cubicBezTo>
                    <a:pt x="14487" y="9267"/>
                    <a:pt x="14440" y="9298"/>
                    <a:pt x="14378" y="9345"/>
                  </a:cubicBezTo>
                  <a:cubicBezTo>
                    <a:pt x="14347" y="9360"/>
                    <a:pt x="14332" y="9376"/>
                    <a:pt x="14301" y="9391"/>
                  </a:cubicBezTo>
                  <a:cubicBezTo>
                    <a:pt x="14270" y="9438"/>
                    <a:pt x="14254" y="9469"/>
                    <a:pt x="14208" y="9515"/>
                  </a:cubicBezTo>
                  <a:cubicBezTo>
                    <a:pt x="14177" y="9577"/>
                    <a:pt x="14130" y="9655"/>
                    <a:pt x="14114" y="9701"/>
                  </a:cubicBezTo>
                  <a:cubicBezTo>
                    <a:pt x="14099" y="9763"/>
                    <a:pt x="14099" y="9841"/>
                    <a:pt x="14099" y="9903"/>
                  </a:cubicBezTo>
                  <a:cubicBezTo>
                    <a:pt x="14114" y="9934"/>
                    <a:pt x="14114" y="9981"/>
                    <a:pt x="14130" y="10012"/>
                  </a:cubicBezTo>
                  <a:cubicBezTo>
                    <a:pt x="14130" y="10043"/>
                    <a:pt x="14161" y="10074"/>
                    <a:pt x="14177" y="10089"/>
                  </a:cubicBezTo>
                  <a:cubicBezTo>
                    <a:pt x="14208" y="10136"/>
                    <a:pt x="14270" y="10198"/>
                    <a:pt x="14332" y="10229"/>
                  </a:cubicBezTo>
                  <a:cubicBezTo>
                    <a:pt x="14378" y="10275"/>
                    <a:pt x="14440" y="10306"/>
                    <a:pt x="14518" y="10306"/>
                  </a:cubicBezTo>
                  <a:cubicBezTo>
                    <a:pt x="14580" y="10306"/>
                    <a:pt x="14642" y="10306"/>
                    <a:pt x="14688" y="10291"/>
                  </a:cubicBezTo>
                  <a:cubicBezTo>
                    <a:pt x="14812" y="10275"/>
                    <a:pt x="14936" y="10213"/>
                    <a:pt x="15030" y="10151"/>
                  </a:cubicBezTo>
                  <a:cubicBezTo>
                    <a:pt x="15185" y="10074"/>
                    <a:pt x="15355" y="10012"/>
                    <a:pt x="15510" y="9934"/>
                  </a:cubicBezTo>
                  <a:cubicBezTo>
                    <a:pt x="15588" y="9903"/>
                    <a:pt x="15681" y="9856"/>
                    <a:pt x="15758" y="9825"/>
                  </a:cubicBezTo>
                  <a:cubicBezTo>
                    <a:pt x="15836" y="9779"/>
                    <a:pt x="15914" y="9748"/>
                    <a:pt x="16007" y="9732"/>
                  </a:cubicBezTo>
                  <a:cubicBezTo>
                    <a:pt x="16100" y="9686"/>
                    <a:pt x="16177" y="9670"/>
                    <a:pt x="16239" y="9655"/>
                  </a:cubicBezTo>
                  <a:cubicBezTo>
                    <a:pt x="16332" y="9624"/>
                    <a:pt x="16410" y="9593"/>
                    <a:pt x="16487" y="9577"/>
                  </a:cubicBezTo>
                  <a:cubicBezTo>
                    <a:pt x="16534" y="9577"/>
                    <a:pt x="16612" y="9546"/>
                    <a:pt x="16674" y="9531"/>
                  </a:cubicBezTo>
                  <a:lnTo>
                    <a:pt x="16844" y="9531"/>
                  </a:lnTo>
                  <a:cubicBezTo>
                    <a:pt x="16891" y="9546"/>
                    <a:pt x="16906" y="9546"/>
                    <a:pt x="16922" y="9546"/>
                  </a:cubicBezTo>
                  <a:cubicBezTo>
                    <a:pt x="16937" y="9546"/>
                    <a:pt x="16968" y="9577"/>
                    <a:pt x="16984" y="9577"/>
                  </a:cubicBezTo>
                  <a:cubicBezTo>
                    <a:pt x="16999" y="9577"/>
                    <a:pt x="17015" y="9593"/>
                    <a:pt x="17046" y="9593"/>
                  </a:cubicBezTo>
                  <a:cubicBezTo>
                    <a:pt x="17061" y="9608"/>
                    <a:pt x="17077" y="9608"/>
                    <a:pt x="17092" y="9624"/>
                  </a:cubicBezTo>
                  <a:cubicBezTo>
                    <a:pt x="17123" y="9655"/>
                    <a:pt x="17154" y="9670"/>
                    <a:pt x="17170" y="9686"/>
                  </a:cubicBezTo>
                  <a:lnTo>
                    <a:pt x="17216" y="9732"/>
                  </a:lnTo>
                  <a:cubicBezTo>
                    <a:pt x="17232" y="9732"/>
                    <a:pt x="17232" y="9748"/>
                    <a:pt x="17247" y="9763"/>
                  </a:cubicBezTo>
                  <a:cubicBezTo>
                    <a:pt x="17247" y="9779"/>
                    <a:pt x="17278" y="9810"/>
                    <a:pt x="17278" y="9825"/>
                  </a:cubicBezTo>
                  <a:cubicBezTo>
                    <a:pt x="17278" y="9841"/>
                    <a:pt x="17294" y="9841"/>
                    <a:pt x="17294" y="9856"/>
                  </a:cubicBezTo>
                  <a:cubicBezTo>
                    <a:pt x="17309" y="9887"/>
                    <a:pt x="17309" y="9903"/>
                    <a:pt x="17309" y="9918"/>
                  </a:cubicBezTo>
                  <a:lnTo>
                    <a:pt x="17309" y="10012"/>
                  </a:lnTo>
                  <a:cubicBezTo>
                    <a:pt x="17309" y="10043"/>
                    <a:pt x="17309" y="10058"/>
                    <a:pt x="17294" y="10074"/>
                  </a:cubicBezTo>
                  <a:cubicBezTo>
                    <a:pt x="17294" y="10120"/>
                    <a:pt x="17278" y="10136"/>
                    <a:pt x="17278" y="10167"/>
                  </a:cubicBezTo>
                  <a:cubicBezTo>
                    <a:pt x="17263" y="10213"/>
                    <a:pt x="17263" y="10229"/>
                    <a:pt x="17232" y="10275"/>
                  </a:cubicBezTo>
                  <a:cubicBezTo>
                    <a:pt x="17185" y="10384"/>
                    <a:pt x="17123" y="10477"/>
                    <a:pt x="17061" y="10601"/>
                  </a:cubicBezTo>
                  <a:cubicBezTo>
                    <a:pt x="17046" y="10601"/>
                    <a:pt x="17046" y="10616"/>
                    <a:pt x="17046" y="10616"/>
                  </a:cubicBezTo>
                  <a:lnTo>
                    <a:pt x="17046" y="10632"/>
                  </a:lnTo>
                  <a:cubicBezTo>
                    <a:pt x="17030" y="10694"/>
                    <a:pt x="16984" y="10756"/>
                    <a:pt x="16953" y="10818"/>
                  </a:cubicBezTo>
                  <a:cubicBezTo>
                    <a:pt x="16922" y="10849"/>
                    <a:pt x="16906" y="10865"/>
                    <a:pt x="16875" y="10911"/>
                  </a:cubicBezTo>
                  <a:cubicBezTo>
                    <a:pt x="16829" y="10973"/>
                    <a:pt x="16798" y="11004"/>
                    <a:pt x="16736" y="11051"/>
                  </a:cubicBezTo>
                  <a:cubicBezTo>
                    <a:pt x="16658" y="11097"/>
                    <a:pt x="16596" y="11159"/>
                    <a:pt x="16518" y="11221"/>
                  </a:cubicBezTo>
                  <a:cubicBezTo>
                    <a:pt x="16487" y="11237"/>
                    <a:pt x="16441" y="11283"/>
                    <a:pt x="16410" y="11299"/>
                  </a:cubicBezTo>
                  <a:cubicBezTo>
                    <a:pt x="16379" y="11330"/>
                    <a:pt x="16348" y="11361"/>
                    <a:pt x="16301" y="11376"/>
                  </a:cubicBezTo>
                  <a:cubicBezTo>
                    <a:pt x="16208" y="11454"/>
                    <a:pt x="16115" y="11485"/>
                    <a:pt x="16022" y="11547"/>
                  </a:cubicBezTo>
                  <a:cubicBezTo>
                    <a:pt x="15914" y="11609"/>
                    <a:pt x="15805" y="11640"/>
                    <a:pt x="15712" y="11702"/>
                  </a:cubicBezTo>
                  <a:cubicBezTo>
                    <a:pt x="15634" y="11749"/>
                    <a:pt x="15557" y="11780"/>
                    <a:pt x="15479" y="11795"/>
                  </a:cubicBezTo>
                  <a:cubicBezTo>
                    <a:pt x="15402" y="11842"/>
                    <a:pt x="15324" y="11857"/>
                    <a:pt x="15247" y="11873"/>
                  </a:cubicBezTo>
                  <a:lnTo>
                    <a:pt x="14719" y="11997"/>
                  </a:lnTo>
                  <a:cubicBezTo>
                    <a:pt x="14549" y="12028"/>
                    <a:pt x="14363" y="12059"/>
                    <a:pt x="14192" y="12090"/>
                  </a:cubicBezTo>
                  <a:cubicBezTo>
                    <a:pt x="14021" y="12105"/>
                    <a:pt x="13820" y="12152"/>
                    <a:pt x="13649" y="12167"/>
                  </a:cubicBezTo>
                  <a:cubicBezTo>
                    <a:pt x="13479" y="12214"/>
                    <a:pt x="13308" y="12229"/>
                    <a:pt x="13122" y="12229"/>
                  </a:cubicBezTo>
                  <a:lnTo>
                    <a:pt x="13013" y="12167"/>
                  </a:lnTo>
                  <a:cubicBezTo>
                    <a:pt x="12998" y="12152"/>
                    <a:pt x="12967" y="12152"/>
                    <a:pt x="12951" y="12136"/>
                  </a:cubicBezTo>
                  <a:cubicBezTo>
                    <a:pt x="12936" y="12105"/>
                    <a:pt x="12920" y="12105"/>
                    <a:pt x="12889" y="12090"/>
                  </a:cubicBezTo>
                  <a:cubicBezTo>
                    <a:pt x="12858" y="12074"/>
                    <a:pt x="12843" y="12059"/>
                    <a:pt x="12812" y="12028"/>
                  </a:cubicBezTo>
                  <a:lnTo>
                    <a:pt x="12765" y="11981"/>
                  </a:lnTo>
                  <a:cubicBezTo>
                    <a:pt x="12719" y="11950"/>
                    <a:pt x="12703" y="11919"/>
                    <a:pt x="12657" y="11873"/>
                  </a:cubicBezTo>
                  <a:cubicBezTo>
                    <a:pt x="12641" y="11842"/>
                    <a:pt x="12610" y="11826"/>
                    <a:pt x="12579" y="11780"/>
                  </a:cubicBezTo>
                  <a:cubicBezTo>
                    <a:pt x="12564" y="11764"/>
                    <a:pt x="12548" y="11718"/>
                    <a:pt x="12532" y="11702"/>
                  </a:cubicBezTo>
                  <a:cubicBezTo>
                    <a:pt x="12501" y="11702"/>
                    <a:pt x="12501" y="11687"/>
                    <a:pt x="12486" y="11671"/>
                  </a:cubicBezTo>
                  <a:lnTo>
                    <a:pt x="12377" y="11485"/>
                  </a:lnTo>
                  <a:cubicBezTo>
                    <a:pt x="12331" y="11438"/>
                    <a:pt x="12269" y="11376"/>
                    <a:pt x="12238" y="11314"/>
                  </a:cubicBezTo>
                  <a:cubicBezTo>
                    <a:pt x="12191" y="11283"/>
                    <a:pt x="12160" y="11221"/>
                    <a:pt x="12114" y="11159"/>
                  </a:cubicBezTo>
                  <a:cubicBezTo>
                    <a:pt x="12083" y="11097"/>
                    <a:pt x="12021" y="11051"/>
                    <a:pt x="11990" y="10989"/>
                  </a:cubicBezTo>
                  <a:lnTo>
                    <a:pt x="11695" y="10632"/>
                  </a:lnTo>
                  <a:cubicBezTo>
                    <a:pt x="11602" y="10523"/>
                    <a:pt x="11478" y="10430"/>
                    <a:pt x="11385" y="10306"/>
                  </a:cubicBezTo>
                  <a:cubicBezTo>
                    <a:pt x="11338" y="10275"/>
                    <a:pt x="11292" y="10213"/>
                    <a:pt x="11245" y="10151"/>
                  </a:cubicBezTo>
                  <a:cubicBezTo>
                    <a:pt x="11183" y="10089"/>
                    <a:pt x="11152" y="10043"/>
                    <a:pt x="11090" y="9981"/>
                  </a:cubicBezTo>
                  <a:cubicBezTo>
                    <a:pt x="10982" y="9856"/>
                    <a:pt x="10873" y="9748"/>
                    <a:pt x="10764" y="9624"/>
                  </a:cubicBezTo>
                  <a:cubicBezTo>
                    <a:pt x="10671" y="9515"/>
                    <a:pt x="10547" y="9391"/>
                    <a:pt x="10454" y="9283"/>
                  </a:cubicBezTo>
                  <a:cubicBezTo>
                    <a:pt x="10361" y="9159"/>
                    <a:pt x="10237" y="9050"/>
                    <a:pt x="10144" y="8926"/>
                  </a:cubicBezTo>
                  <a:lnTo>
                    <a:pt x="9973" y="8755"/>
                  </a:lnTo>
                  <a:cubicBezTo>
                    <a:pt x="9911" y="8693"/>
                    <a:pt x="9865" y="8647"/>
                    <a:pt x="9818" y="8585"/>
                  </a:cubicBezTo>
                  <a:cubicBezTo>
                    <a:pt x="9710" y="8492"/>
                    <a:pt x="9617" y="8368"/>
                    <a:pt x="9524" y="8274"/>
                  </a:cubicBezTo>
                  <a:cubicBezTo>
                    <a:pt x="9462" y="8197"/>
                    <a:pt x="9400" y="8135"/>
                    <a:pt x="9353" y="8073"/>
                  </a:cubicBezTo>
                  <a:lnTo>
                    <a:pt x="9167" y="7902"/>
                  </a:lnTo>
                  <a:cubicBezTo>
                    <a:pt x="9058" y="7794"/>
                    <a:pt x="8965" y="7670"/>
                    <a:pt x="8841" y="7561"/>
                  </a:cubicBezTo>
                  <a:cubicBezTo>
                    <a:pt x="8748" y="7437"/>
                    <a:pt x="8624" y="7328"/>
                    <a:pt x="8516" y="7220"/>
                  </a:cubicBezTo>
                  <a:cubicBezTo>
                    <a:pt x="8453" y="7173"/>
                    <a:pt x="8391" y="7127"/>
                    <a:pt x="8345" y="7065"/>
                  </a:cubicBezTo>
                  <a:cubicBezTo>
                    <a:pt x="8283" y="7018"/>
                    <a:pt x="8221" y="6972"/>
                    <a:pt x="8159" y="6910"/>
                  </a:cubicBezTo>
                  <a:cubicBezTo>
                    <a:pt x="8050" y="6801"/>
                    <a:pt x="7926" y="6708"/>
                    <a:pt x="7818" y="6584"/>
                  </a:cubicBezTo>
                  <a:lnTo>
                    <a:pt x="7647" y="6413"/>
                  </a:lnTo>
                  <a:cubicBezTo>
                    <a:pt x="7585" y="6367"/>
                    <a:pt x="7523" y="6320"/>
                    <a:pt x="7492" y="6274"/>
                  </a:cubicBezTo>
                  <a:lnTo>
                    <a:pt x="7337" y="6119"/>
                  </a:lnTo>
                  <a:lnTo>
                    <a:pt x="7151" y="5948"/>
                  </a:lnTo>
                  <a:cubicBezTo>
                    <a:pt x="7120" y="5886"/>
                    <a:pt x="7058" y="5855"/>
                    <a:pt x="6996" y="5793"/>
                  </a:cubicBezTo>
                  <a:cubicBezTo>
                    <a:pt x="6949" y="5731"/>
                    <a:pt x="6887" y="5700"/>
                    <a:pt x="6825" y="5638"/>
                  </a:cubicBezTo>
                  <a:cubicBezTo>
                    <a:pt x="6716" y="5514"/>
                    <a:pt x="6592" y="5405"/>
                    <a:pt x="6484" y="5312"/>
                  </a:cubicBezTo>
                  <a:cubicBezTo>
                    <a:pt x="6406" y="5250"/>
                    <a:pt x="6344" y="5188"/>
                    <a:pt x="6282" y="5126"/>
                  </a:cubicBezTo>
                  <a:lnTo>
                    <a:pt x="6112" y="4955"/>
                  </a:lnTo>
                  <a:cubicBezTo>
                    <a:pt x="5987" y="4831"/>
                    <a:pt x="5863" y="4723"/>
                    <a:pt x="5739" y="4630"/>
                  </a:cubicBezTo>
                  <a:lnTo>
                    <a:pt x="5398" y="4335"/>
                  </a:lnTo>
                  <a:cubicBezTo>
                    <a:pt x="5336" y="4273"/>
                    <a:pt x="5274" y="4242"/>
                    <a:pt x="5212" y="4180"/>
                  </a:cubicBezTo>
                  <a:cubicBezTo>
                    <a:pt x="5165" y="4133"/>
                    <a:pt x="5103" y="4087"/>
                    <a:pt x="5041" y="4040"/>
                  </a:cubicBezTo>
                  <a:cubicBezTo>
                    <a:pt x="4979" y="4009"/>
                    <a:pt x="4933" y="3947"/>
                    <a:pt x="4871" y="3901"/>
                  </a:cubicBezTo>
                  <a:cubicBezTo>
                    <a:pt x="4809" y="3870"/>
                    <a:pt x="4747" y="3808"/>
                    <a:pt x="4700" y="3777"/>
                  </a:cubicBezTo>
                  <a:cubicBezTo>
                    <a:pt x="4592" y="3699"/>
                    <a:pt x="4483" y="3622"/>
                    <a:pt x="4390" y="3544"/>
                  </a:cubicBezTo>
                  <a:cubicBezTo>
                    <a:pt x="4312" y="3482"/>
                    <a:pt x="4235" y="3404"/>
                    <a:pt x="4126" y="3342"/>
                  </a:cubicBezTo>
                  <a:cubicBezTo>
                    <a:pt x="4033" y="3280"/>
                    <a:pt x="3956" y="3234"/>
                    <a:pt x="3878" y="3172"/>
                  </a:cubicBezTo>
                  <a:cubicBezTo>
                    <a:pt x="3770" y="3094"/>
                    <a:pt x="3661" y="3001"/>
                    <a:pt x="3552" y="2924"/>
                  </a:cubicBezTo>
                  <a:cubicBezTo>
                    <a:pt x="3459" y="2846"/>
                    <a:pt x="3335" y="2738"/>
                    <a:pt x="3227" y="2660"/>
                  </a:cubicBezTo>
                  <a:cubicBezTo>
                    <a:pt x="3165" y="2629"/>
                    <a:pt x="3118" y="2582"/>
                    <a:pt x="3072" y="2551"/>
                  </a:cubicBezTo>
                  <a:cubicBezTo>
                    <a:pt x="3025" y="2536"/>
                    <a:pt x="2963" y="2489"/>
                    <a:pt x="2932" y="2458"/>
                  </a:cubicBezTo>
                  <a:cubicBezTo>
                    <a:pt x="2855" y="2396"/>
                    <a:pt x="2777" y="2334"/>
                    <a:pt x="2715" y="2272"/>
                  </a:cubicBezTo>
                  <a:lnTo>
                    <a:pt x="2606" y="2164"/>
                  </a:lnTo>
                  <a:cubicBezTo>
                    <a:pt x="2544" y="2133"/>
                    <a:pt x="2498" y="2086"/>
                    <a:pt x="2467" y="2055"/>
                  </a:cubicBezTo>
                  <a:cubicBezTo>
                    <a:pt x="2389" y="1947"/>
                    <a:pt x="2296" y="1869"/>
                    <a:pt x="2188" y="1791"/>
                  </a:cubicBezTo>
                  <a:cubicBezTo>
                    <a:pt x="2141" y="1760"/>
                    <a:pt x="2095" y="1714"/>
                    <a:pt x="2064" y="1683"/>
                  </a:cubicBezTo>
                  <a:lnTo>
                    <a:pt x="1955" y="1590"/>
                  </a:lnTo>
                  <a:cubicBezTo>
                    <a:pt x="1908" y="1512"/>
                    <a:pt x="1831" y="1435"/>
                    <a:pt x="1753" y="1357"/>
                  </a:cubicBezTo>
                  <a:lnTo>
                    <a:pt x="1629" y="1233"/>
                  </a:lnTo>
                  <a:cubicBezTo>
                    <a:pt x="1598" y="1218"/>
                    <a:pt x="1552" y="1171"/>
                    <a:pt x="1521" y="1140"/>
                  </a:cubicBezTo>
                  <a:lnTo>
                    <a:pt x="1366" y="985"/>
                  </a:lnTo>
                  <a:cubicBezTo>
                    <a:pt x="1304" y="938"/>
                    <a:pt x="1257" y="892"/>
                    <a:pt x="1210" y="845"/>
                  </a:cubicBezTo>
                  <a:cubicBezTo>
                    <a:pt x="1133" y="783"/>
                    <a:pt x="1071" y="737"/>
                    <a:pt x="1009" y="675"/>
                  </a:cubicBezTo>
                  <a:cubicBezTo>
                    <a:pt x="931" y="613"/>
                    <a:pt x="869" y="551"/>
                    <a:pt x="823" y="504"/>
                  </a:cubicBezTo>
                  <a:cubicBezTo>
                    <a:pt x="761" y="442"/>
                    <a:pt x="699" y="365"/>
                    <a:pt x="621" y="303"/>
                  </a:cubicBezTo>
                  <a:cubicBezTo>
                    <a:pt x="606" y="287"/>
                    <a:pt x="590" y="272"/>
                    <a:pt x="544" y="241"/>
                  </a:cubicBezTo>
                  <a:cubicBezTo>
                    <a:pt x="559" y="225"/>
                    <a:pt x="559" y="225"/>
                    <a:pt x="590" y="225"/>
                  </a:cubicBezTo>
                  <a:cubicBezTo>
                    <a:pt x="606" y="209"/>
                    <a:pt x="621" y="209"/>
                    <a:pt x="637" y="209"/>
                  </a:cubicBezTo>
                  <a:close/>
                  <a:moveTo>
                    <a:pt x="295" y="473"/>
                  </a:moveTo>
                  <a:cubicBezTo>
                    <a:pt x="311" y="551"/>
                    <a:pt x="342" y="628"/>
                    <a:pt x="388" y="690"/>
                  </a:cubicBezTo>
                  <a:cubicBezTo>
                    <a:pt x="466" y="845"/>
                    <a:pt x="544" y="985"/>
                    <a:pt x="637" y="1094"/>
                  </a:cubicBezTo>
                  <a:lnTo>
                    <a:pt x="931" y="1450"/>
                  </a:lnTo>
                  <a:cubicBezTo>
                    <a:pt x="993" y="1512"/>
                    <a:pt x="1040" y="1590"/>
                    <a:pt x="1102" y="1636"/>
                  </a:cubicBezTo>
                  <a:lnTo>
                    <a:pt x="1304" y="1838"/>
                  </a:lnTo>
                  <a:cubicBezTo>
                    <a:pt x="1350" y="1900"/>
                    <a:pt x="1428" y="1947"/>
                    <a:pt x="1490" y="2009"/>
                  </a:cubicBezTo>
                  <a:cubicBezTo>
                    <a:pt x="1552" y="2071"/>
                    <a:pt x="1629" y="2133"/>
                    <a:pt x="1691" y="2179"/>
                  </a:cubicBezTo>
                  <a:cubicBezTo>
                    <a:pt x="1815" y="2303"/>
                    <a:pt x="1955" y="2396"/>
                    <a:pt x="2095" y="2520"/>
                  </a:cubicBezTo>
                  <a:cubicBezTo>
                    <a:pt x="2234" y="2613"/>
                    <a:pt x="2358" y="2722"/>
                    <a:pt x="2498" y="2831"/>
                  </a:cubicBezTo>
                  <a:cubicBezTo>
                    <a:pt x="2637" y="2924"/>
                    <a:pt x="2746" y="3032"/>
                    <a:pt x="2886" y="3141"/>
                  </a:cubicBezTo>
                  <a:cubicBezTo>
                    <a:pt x="3025" y="3234"/>
                    <a:pt x="3134" y="3342"/>
                    <a:pt x="3273" y="3451"/>
                  </a:cubicBezTo>
                  <a:cubicBezTo>
                    <a:pt x="3413" y="3544"/>
                    <a:pt x="3552" y="3653"/>
                    <a:pt x="3677" y="3761"/>
                  </a:cubicBezTo>
                  <a:cubicBezTo>
                    <a:pt x="3816" y="3854"/>
                    <a:pt x="3940" y="3947"/>
                    <a:pt x="4064" y="4040"/>
                  </a:cubicBezTo>
                  <a:cubicBezTo>
                    <a:pt x="4064" y="4071"/>
                    <a:pt x="4095" y="4071"/>
                    <a:pt x="4111" y="4087"/>
                  </a:cubicBezTo>
                  <a:lnTo>
                    <a:pt x="4126" y="4102"/>
                  </a:lnTo>
                  <a:lnTo>
                    <a:pt x="4111" y="4102"/>
                  </a:lnTo>
                  <a:lnTo>
                    <a:pt x="4126" y="4118"/>
                  </a:lnTo>
                  <a:lnTo>
                    <a:pt x="4654" y="4537"/>
                  </a:lnTo>
                  <a:cubicBezTo>
                    <a:pt x="4793" y="4645"/>
                    <a:pt x="4948" y="4738"/>
                    <a:pt x="5072" y="4862"/>
                  </a:cubicBezTo>
                  <a:cubicBezTo>
                    <a:pt x="5212" y="4955"/>
                    <a:pt x="5352" y="5079"/>
                    <a:pt x="5491" y="5188"/>
                  </a:cubicBezTo>
                  <a:cubicBezTo>
                    <a:pt x="5646" y="5312"/>
                    <a:pt x="5770" y="5436"/>
                    <a:pt x="5910" y="5576"/>
                  </a:cubicBezTo>
                  <a:cubicBezTo>
                    <a:pt x="6034" y="5715"/>
                    <a:pt x="6158" y="5824"/>
                    <a:pt x="6298" y="5948"/>
                  </a:cubicBezTo>
                  <a:cubicBezTo>
                    <a:pt x="6437" y="6088"/>
                    <a:pt x="6546" y="6196"/>
                    <a:pt x="6685" y="6320"/>
                  </a:cubicBezTo>
                  <a:cubicBezTo>
                    <a:pt x="6825" y="6429"/>
                    <a:pt x="6965" y="6553"/>
                    <a:pt x="7073" y="6661"/>
                  </a:cubicBezTo>
                  <a:cubicBezTo>
                    <a:pt x="7352" y="6910"/>
                    <a:pt x="7616" y="7189"/>
                    <a:pt x="7864" y="7437"/>
                  </a:cubicBezTo>
                  <a:cubicBezTo>
                    <a:pt x="8066" y="7654"/>
                    <a:pt x="8252" y="7840"/>
                    <a:pt x="8453" y="8042"/>
                  </a:cubicBezTo>
                  <a:cubicBezTo>
                    <a:pt x="8640" y="8228"/>
                    <a:pt x="8841" y="8430"/>
                    <a:pt x="9027" y="8647"/>
                  </a:cubicBezTo>
                  <a:lnTo>
                    <a:pt x="9384" y="9050"/>
                  </a:lnTo>
                  <a:cubicBezTo>
                    <a:pt x="9477" y="9190"/>
                    <a:pt x="9601" y="9314"/>
                    <a:pt x="9710" y="9453"/>
                  </a:cubicBezTo>
                  <a:cubicBezTo>
                    <a:pt x="9834" y="9593"/>
                    <a:pt x="9942" y="9732"/>
                    <a:pt x="10082" y="9856"/>
                  </a:cubicBezTo>
                  <a:cubicBezTo>
                    <a:pt x="10222" y="9996"/>
                    <a:pt x="10330" y="10120"/>
                    <a:pt x="10454" y="10244"/>
                  </a:cubicBezTo>
                  <a:cubicBezTo>
                    <a:pt x="10702" y="10523"/>
                    <a:pt x="10935" y="10772"/>
                    <a:pt x="11168" y="11051"/>
                  </a:cubicBezTo>
                  <a:cubicBezTo>
                    <a:pt x="11261" y="11175"/>
                    <a:pt x="11385" y="11299"/>
                    <a:pt x="11493" y="11438"/>
                  </a:cubicBezTo>
                  <a:cubicBezTo>
                    <a:pt x="11617" y="11563"/>
                    <a:pt x="11726" y="11687"/>
                    <a:pt x="11835" y="11826"/>
                  </a:cubicBezTo>
                  <a:lnTo>
                    <a:pt x="12005" y="12059"/>
                  </a:lnTo>
                  <a:cubicBezTo>
                    <a:pt x="12021" y="12090"/>
                    <a:pt x="12052" y="12136"/>
                    <a:pt x="12083" y="12167"/>
                  </a:cubicBezTo>
                  <a:cubicBezTo>
                    <a:pt x="12114" y="12183"/>
                    <a:pt x="12129" y="12229"/>
                    <a:pt x="12160" y="12260"/>
                  </a:cubicBezTo>
                  <a:cubicBezTo>
                    <a:pt x="12191" y="12338"/>
                    <a:pt x="12238" y="12416"/>
                    <a:pt x="12300" y="12493"/>
                  </a:cubicBezTo>
                  <a:cubicBezTo>
                    <a:pt x="12315" y="12540"/>
                    <a:pt x="12346" y="12571"/>
                    <a:pt x="12362" y="12617"/>
                  </a:cubicBezTo>
                  <a:cubicBezTo>
                    <a:pt x="12393" y="12679"/>
                    <a:pt x="12424" y="12710"/>
                    <a:pt x="12439" y="12757"/>
                  </a:cubicBezTo>
                  <a:cubicBezTo>
                    <a:pt x="12470" y="12757"/>
                    <a:pt x="12470" y="12772"/>
                    <a:pt x="12470" y="12772"/>
                  </a:cubicBezTo>
                  <a:cubicBezTo>
                    <a:pt x="12501" y="12865"/>
                    <a:pt x="12548" y="12989"/>
                    <a:pt x="12564" y="13082"/>
                  </a:cubicBezTo>
                  <a:cubicBezTo>
                    <a:pt x="12579" y="13144"/>
                    <a:pt x="12610" y="13222"/>
                    <a:pt x="12610" y="13269"/>
                  </a:cubicBezTo>
                  <a:cubicBezTo>
                    <a:pt x="12610" y="13331"/>
                    <a:pt x="12626" y="13408"/>
                    <a:pt x="12626" y="13470"/>
                  </a:cubicBezTo>
                  <a:lnTo>
                    <a:pt x="12626" y="13563"/>
                  </a:lnTo>
                  <a:lnTo>
                    <a:pt x="12626" y="13780"/>
                  </a:lnTo>
                  <a:cubicBezTo>
                    <a:pt x="12610" y="13858"/>
                    <a:pt x="12610" y="13935"/>
                    <a:pt x="12703" y="14075"/>
                  </a:cubicBezTo>
                  <a:cubicBezTo>
                    <a:pt x="12703" y="14122"/>
                    <a:pt x="12672" y="14184"/>
                    <a:pt x="12672" y="14246"/>
                  </a:cubicBezTo>
                  <a:cubicBezTo>
                    <a:pt x="12672" y="14308"/>
                    <a:pt x="12672" y="14354"/>
                    <a:pt x="12657" y="14416"/>
                  </a:cubicBezTo>
                  <a:cubicBezTo>
                    <a:pt x="12641" y="14463"/>
                    <a:pt x="12641" y="14509"/>
                    <a:pt x="12626" y="14556"/>
                  </a:cubicBezTo>
                  <a:cubicBezTo>
                    <a:pt x="12626" y="14618"/>
                    <a:pt x="12595" y="14649"/>
                    <a:pt x="12579" y="14711"/>
                  </a:cubicBezTo>
                  <a:cubicBezTo>
                    <a:pt x="12564" y="14773"/>
                    <a:pt x="12548" y="14804"/>
                    <a:pt x="12517" y="14866"/>
                  </a:cubicBezTo>
                  <a:cubicBezTo>
                    <a:pt x="12501" y="14897"/>
                    <a:pt x="12486" y="14959"/>
                    <a:pt x="12470" y="15006"/>
                  </a:cubicBezTo>
                  <a:cubicBezTo>
                    <a:pt x="12393" y="15130"/>
                    <a:pt x="12315" y="15285"/>
                    <a:pt x="12238" y="15424"/>
                  </a:cubicBezTo>
                  <a:cubicBezTo>
                    <a:pt x="12191" y="15502"/>
                    <a:pt x="12129" y="15564"/>
                    <a:pt x="12083" y="15642"/>
                  </a:cubicBezTo>
                  <a:cubicBezTo>
                    <a:pt x="12052" y="15657"/>
                    <a:pt x="12036" y="15704"/>
                    <a:pt x="12005" y="15719"/>
                  </a:cubicBezTo>
                  <a:cubicBezTo>
                    <a:pt x="11974" y="15735"/>
                    <a:pt x="11943" y="15781"/>
                    <a:pt x="11897" y="15797"/>
                  </a:cubicBezTo>
                  <a:cubicBezTo>
                    <a:pt x="11866" y="15812"/>
                    <a:pt x="11850" y="15828"/>
                    <a:pt x="11804" y="15859"/>
                  </a:cubicBezTo>
                  <a:cubicBezTo>
                    <a:pt x="11773" y="15874"/>
                    <a:pt x="11742" y="15874"/>
                    <a:pt x="11710" y="15890"/>
                  </a:cubicBezTo>
                  <a:cubicBezTo>
                    <a:pt x="11664" y="15905"/>
                    <a:pt x="11633" y="15936"/>
                    <a:pt x="11586" y="15936"/>
                  </a:cubicBezTo>
                  <a:cubicBezTo>
                    <a:pt x="11555" y="15952"/>
                    <a:pt x="11540" y="15952"/>
                    <a:pt x="11493" y="15952"/>
                  </a:cubicBezTo>
                  <a:lnTo>
                    <a:pt x="11354" y="15952"/>
                  </a:lnTo>
                  <a:cubicBezTo>
                    <a:pt x="11354" y="15936"/>
                    <a:pt x="11338" y="15936"/>
                    <a:pt x="11323" y="15936"/>
                  </a:cubicBezTo>
                  <a:cubicBezTo>
                    <a:pt x="11307" y="15936"/>
                    <a:pt x="11307" y="15905"/>
                    <a:pt x="11276" y="15905"/>
                  </a:cubicBezTo>
                  <a:cubicBezTo>
                    <a:pt x="11261" y="15905"/>
                    <a:pt x="11261" y="15890"/>
                    <a:pt x="11245" y="15890"/>
                  </a:cubicBezTo>
                  <a:cubicBezTo>
                    <a:pt x="11245" y="15874"/>
                    <a:pt x="11230" y="15874"/>
                    <a:pt x="11230" y="15874"/>
                  </a:cubicBezTo>
                  <a:cubicBezTo>
                    <a:pt x="11183" y="15859"/>
                    <a:pt x="11168" y="15828"/>
                    <a:pt x="11152" y="15812"/>
                  </a:cubicBezTo>
                  <a:lnTo>
                    <a:pt x="11106" y="15781"/>
                  </a:lnTo>
                  <a:cubicBezTo>
                    <a:pt x="11090" y="15750"/>
                    <a:pt x="11075" y="15735"/>
                    <a:pt x="11075" y="15719"/>
                  </a:cubicBezTo>
                  <a:cubicBezTo>
                    <a:pt x="11075" y="15704"/>
                    <a:pt x="11044" y="15673"/>
                    <a:pt x="11044" y="15657"/>
                  </a:cubicBezTo>
                  <a:cubicBezTo>
                    <a:pt x="11028" y="15626"/>
                    <a:pt x="11013" y="15579"/>
                    <a:pt x="11013" y="15548"/>
                  </a:cubicBezTo>
                  <a:cubicBezTo>
                    <a:pt x="10997" y="15502"/>
                    <a:pt x="10997" y="15486"/>
                    <a:pt x="10997" y="15440"/>
                  </a:cubicBezTo>
                  <a:lnTo>
                    <a:pt x="10997" y="15316"/>
                  </a:lnTo>
                  <a:cubicBezTo>
                    <a:pt x="10997" y="15269"/>
                    <a:pt x="11013" y="15254"/>
                    <a:pt x="11013" y="15207"/>
                  </a:cubicBezTo>
                  <a:cubicBezTo>
                    <a:pt x="11013" y="15161"/>
                    <a:pt x="11028" y="15099"/>
                    <a:pt x="11044" y="15037"/>
                  </a:cubicBezTo>
                  <a:cubicBezTo>
                    <a:pt x="11075" y="14975"/>
                    <a:pt x="11090" y="14897"/>
                    <a:pt x="11121" y="14851"/>
                  </a:cubicBezTo>
                  <a:cubicBezTo>
                    <a:pt x="11183" y="14726"/>
                    <a:pt x="11245" y="14633"/>
                    <a:pt x="11307" y="14540"/>
                  </a:cubicBezTo>
                  <a:cubicBezTo>
                    <a:pt x="11354" y="14416"/>
                    <a:pt x="11416" y="14323"/>
                    <a:pt x="11478" y="14230"/>
                  </a:cubicBezTo>
                  <a:cubicBezTo>
                    <a:pt x="11555" y="14075"/>
                    <a:pt x="11633" y="13935"/>
                    <a:pt x="11664" y="13780"/>
                  </a:cubicBezTo>
                  <a:cubicBezTo>
                    <a:pt x="11726" y="13579"/>
                    <a:pt x="11773" y="13377"/>
                    <a:pt x="11664" y="13176"/>
                  </a:cubicBezTo>
                  <a:cubicBezTo>
                    <a:pt x="11633" y="13098"/>
                    <a:pt x="11571" y="13020"/>
                    <a:pt x="11509" y="12989"/>
                  </a:cubicBezTo>
                  <a:cubicBezTo>
                    <a:pt x="11493" y="12958"/>
                    <a:pt x="11462" y="12927"/>
                    <a:pt x="11416" y="12927"/>
                  </a:cubicBezTo>
                  <a:cubicBezTo>
                    <a:pt x="11385" y="12912"/>
                    <a:pt x="11338" y="12912"/>
                    <a:pt x="11307" y="12912"/>
                  </a:cubicBezTo>
                  <a:cubicBezTo>
                    <a:pt x="11245" y="12912"/>
                    <a:pt x="11183" y="12927"/>
                    <a:pt x="11152" y="12943"/>
                  </a:cubicBezTo>
                  <a:lnTo>
                    <a:pt x="11028" y="13005"/>
                  </a:lnTo>
                  <a:cubicBezTo>
                    <a:pt x="10966" y="13036"/>
                    <a:pt x="10919" y="13082"/>
                    <a:pt x="10857" y="13144"/>
                  </a:cubicBezTo>
                  <a:cubicBezTo>
                    <a:pt x="10795" y="13191"/>
                    <a:pt x="10764" y="13253"/>
                    <a:pt x="10702" y="13315"/>
                  </a:cubicBezTo>
                  <a:cubicBezTo>
                    <a:pt x="10609" y="13455"/>
                    <a:pt x="10501" y="13579"/>
                    <a:pt x="10423" y="13734"/>
                  </a:cubicBezTo>
                  <a:cubicBezTo>
                    <a:pt x="10346" y="13889"/>
                    <a:pt x="10268" y="14029"/>
                    <a:pt x="10222" y="14184"/>
                  </a:cubicBezTo>
                  <a:cubicBezTo>
                    <a:pt x="10160" y="14339"/>
                    <a:pt x="10082" y="14509"/>
                    <a:pt x="10020" y="14664"/>
                  </a:cubicBezTo>
                  <a:cubicBezTo>
                    <a:pt x="9958" y="14804"/>
                    <a:pt x="9880" y="14959"/>
                    <a:pt x="9834" y="15099"/>
                  </a:cubicBezTo>
                  <a:cubicBezTo>
                    <a:pt x="9787" y="15130"/>
                    <a:pt x="9772" y="15192"/>
                    <a:pt x="9756" y="15238"/>
                  </a:cubicBezTo>
                  <a:cubicBezTo>
                    <a:pt x="9710" y="15269"/>
                    <a:pt x="9694" y="15316"/>
                    <a:pt x="9679" y="15347"/>
                  </a:cubicBezTo>
                  <a:cubicBezTo>
                    <a:pt x="9648" y="15393"/>
                    <a:pt x="9632" y="15424"/>
                    <a:pt x="9601" y="15471"/>
                  </a:cubicBezTo>
                  <a:cubicBezTo>
                    <a:pt x="9570" y="15486"/>
                    <a:pt x="9555" y="15517"/>
                    <a:pt x="9539" y="15548"/>
                  </a:cubicBezTo>
                  <a:cubicBezTo>
                    <a:pt x="9539" y="15564"/>
                    <a:pt x="9524" y="15579"/>
                    <a:pt x="9493" y="15595"/>
                  </a:cubicBezTo>
                  <a:lnTo>
                    <a:pt x="9400" y="15704"/>
                  </a:lnTo>
                  <a:cubicBezTo>
                    <a:pt x="9369" y="15735"/>
                    <a:pt x="9306" y="15781"/>
                    <a:pt x="9260" y="15812"/>
                  </a:cubicBezTo>
                  <a:cubicBezTo>
                    <a:pt x="9229" y="15828"/>
                    <a:pt x="9213" y="15859"/>
                    <a:pt x="9167" y="15874"/>
                  </a:cubicBezTo>
                  <a:cubicBezTo>
                    <a:pt x="9151" y="15890"/>
                    <a:pt x="9105" y="15890"/>
                    <a:pt x="9074" y="15905"/>
                  </a:cubicBezTo>
                  <a:cubicBezTo>
                    <a:pt x="9012" y="15936"/>
                    <a:pt x="8981" y="15952"/>
                    <a:pt x="8934" y="15952"/>
                  </a:cubicBezTo>
                  <a:cubicBezTo>
                    <a:pt x="8919" y="15967"/>
                    <a:pt x="8903" y="15967"/>
                    <a:pt x="8857" y="15967"/>
                  </a:cubicBezTo>
                  <a:lnTo>
                    <a:pt x="8779" y="15967"/>
                  </a:lnTo>
                  <a:cubicBezTo>
                    <a:pt x="8748" y="15967"/>
                    <a:pt x="8717" y="15952"/>
                    <a:pt x="8686" y="15952"/>
                  </a:cubicBezTo>
                  <a:cubicBezTo>
                    <a:pt x="8640" y="15936"/>
                    <a:pt x="8609" y="15936"/>
                    <a:pt x="8562" y="15905"/>
                  </a:cubicBezTo>
                  <a:cubicBezTo>
                    <a:pt x="8516" y="15890"/>
                    <a:pt x="8469" y="15874"/>
                    <a:pt x="8438" y="15859"/>
                  </a:cubicBezTo>
                  <a:lnTo>
                    <a:pt x="8314" y="15797"/>
                  </a:lnTo>
                  <a:cubicBezTo>
                    <a:pt x="8283" y="15781"/>
                    <a:pt x="8236" y="15735"/>
                    <a:pt x="8205" y="15719"/>
                  </a:cubicBezTo>
                  <a:cubicBezTo>
                    <a:pt x="8143" y="15673"/>
                    <a:pt x="8097" y="15657"/>
                    <a:pt x="8066" y="15626"/>
                  </a:cubicBezTo>
                  <a:cubicBezTo>
                    <a:pt x="7988" y="15564"/>
                    <a:pt x="7926" y="15502"/>
                    <a:pt x="7849" y="15440"/>
                  </a:cubicBezTo>
                  <a:lnTo>
                    <a:pt x="7321" y="14975"/>
                  </a:lnTo>
                  <a:cubicBezTo>
                    <a:pt x="7151" y="14820"/>
                    <a:pt x="6980" y="14695"/>
                    <a:pt x="6809" y="14540"/>
                  </a:cubicBezTo>
                  <a:cubicBezTo>
                    <a:pt x="6670" y="14401"/>
                    <a:pt x="6530" y="14277"/>
                    <a:pt x="6391" y="14153"/>
                  </a:cubicBezTo>
                  <a:cubicBezTo>
                    <a:pt x="6282" y="14013"/>
                    <a:pt x="6143" y="13873"/>
                    <a:pt x="6034" y="13734"/>
                  </a:cubicBezTo>
                  <a:cubicBezTo>
                    <a:pt x="5801" y="13486"/>
                    <a:pt x="5584" y="13222"/>
                    <a:pt x="5383" y="12927"/>
                  </a:cubicBezTo>
                  <a:cubicBezTo>
                    <a:pt x="5336" y="12850"/>
                    <a:pt x="5290" y="12772"/>
                    <a:pt x="5227" y="12695"/>
                  </a:cubicBezTo>
                  <a:cubicBezTo>
                    <a:pt x="5181" y="12633"/>
                    <a:pt x="5134" y="12555"/>
                    <a:pt x="5103" y="12478"/>
                  </a:cubicBezTo>
                  <a:cubicBezTo>
                    <a:pt x="5072" y="12447"/>
                    <a:pt x="5072" y="12416"/>
                    <a:pt x="5057" y="12385"/>
                  </a:cubicBezTo>
                  <a:cubicBezTo>
                    <a:pt x="5041" y="12369"/>
                    <a:pt x="5041" y="12338"/>
                    <a:pt x="5041" y="12322"/>
                  </a:cubicBezTo>
                  <a:lnTo>
                    <a:pt x="5041" y="12307"/>
                  </a:lnTo>
                  <a:lnTo>
                    <a:pt x="5041" y="12291"/>
                  </a:lnTo>
                  <a:lnTo>
                    <a:pt x="5041" y="12260"/>
                  </a:lnTo>
                  <a:lnTo>
                    <a:pt x="5041" y="12245"/>
                  </a:lnTo>
                  <a:lnTo>
                    <a:pt x="5057" y="12229"/>
                  </a:lnTo>
                  <a:lnTo>
                    <a:pt x="5103" y="12183"/>
                  </a:lnTo>
                  <a:cubicBezTo>
                    <a:pt x="5134" y="12167"/>
                    <a:pt x="5181" y="12136"/>
                    <a:pt x="5212" y="12105"/>
                  </a:cubicBezTo>
                  <a:cubicBezTo>
                    <a:pt x="5212" y="12105"/>
                    <a:pt x="5227" y="12090"/>
                    <a:pt x="5258" y="12090"/>
                  </a:cubicBezTo>
                  <a:cubicBezTo>
                    <a:pt x="5258" y="12090"/>
                    <a:pt x="5274" y="12074"/>
                    <a:pt x="5290" y="12074"/>
                  </a:cubicBezTo>
                  <a:cubicBezTo>
                    <a:pt x="5383" y="12028"/>
                    <a:pt x="5460" y="12012"/>
                    <a:pt x="5538" y="11981"/>
                  </a:cubicBezTo>
                  <a:cubicBezTo>
                    <a:pt x="5646" y="11935"/>
                    <a:pt x="5755" y="11919"/>
                    <a:pt x="5848" y="11904"/>
                  </a:cubicBezTo>
                  <a:cubicBezTo>
                    <a:pt x="5987" y="11873"/>
                    <a:pt x="6143" y="11857"/>
                    <a:pt x="6282" y="11842"/>
                  </a:cubicBezTo>
                  <a:cubicBezTo>
                    <a:pt x="6453" y="11826"/>
                    <a:pt x="6623" y="11795"/>
                    <a:pt x="6778" y="11780"/>
                  </a:cubicBezTo>
                  <a:cubicBezTo>
                    <a:pt x="6856" y="11780"/>
                    <a:pt x="6965" y="11764"/>
                    <a:pt x="7042" y="11749"/>
                  </a:cubicBezTo>
                  <a:cubicBezTo>
                    <a:pt x="7120" y="11718"/>
                    <a:pt x="7213" y="11702"/>
                    <a:pt x="7290" y="11687"/>
                  </a:cubicBezTo>
                  <a:cubicBezTo>
                    <a:pt x="7445" y="11640"/>
                    <a:pt x="7600" y="11563"/>
                    <a:pt x="7756" y="11516"/>
                  </a:cubicBezTo>
                  <a:lnTo>
                    <a:pt x="8221" y="11283"/>
                  </a:lnTo>
                  <a:cubicBezTo>
                    <a:pt x="8298" y="11237"/>
                    <a:pt x="8360" y="11206"/>
                    <a:pt x="8438" y="11144"/>
                  </a:cubicBezTo>
                  <a:cubicBezTo>
                    <a:pt x="8469" y="11128"/>
                    <a:pt x="8516" y="11082"/>
                    <a:pt x="8547" y="11066"/>
                  </a:cubicBezTo>
                  <a:lnTo>
                    <a:pt x="8624" y="10989"/>
                  </a:lnTo>
                  <a:lnTo>
                    <a:pt x="8795" y="10818"/>
                  </a:lnTo>
                  <a:cubicBezTo>
                    <a:pt x="8826" y="10787"/>
                    <a:pt x="8826" y="10772"/>
                    <a:pt x="8841" y="10756"/>
                  </a:cubicBezTo>
                  <a:cubicBezTo>
                    <a:pt x="8857" y="10709"/>
                    <a:pt x="8872" y="10694"/>
                    <a:pt x="8903" y="10663"/>
                  </a:cubicBezTo>
                  <a:cubicBezTo>
                    <a:pt x="8950" y="10554"/>
                    <a:pt x="8981" y="10477"/>
                    <a:pt x="8996" y="10384"/>
                  </a:cubicBezTo>
                  <a:cubicBezTo>
                    <a:pt x="9012" y="10291"/>
                    <a:pt x="8996" y="10198"/>
                    <a:pt x="8981" y="10089"/>
                  </a:cubicBezTo>
                  <a:cubicBezTo>
                    <a:pt x="8950" y="10043"/>
                    <a:pt x="8934" y="9996"/>
                    <a:pt x="8919" y="9965"/>
                  </a:cubicBezTo>
                  <a:cubicBezTo>
                    <a:pt x="8903" y="9918"/>
                    <a:pt x="8872" y="9903"/>
                    <a:pt x="8857" y="9856"/>
                  </a:cubicBezTo>
                  <a:cubicBezTo>
                    <a:pt x="8826" y="9779"/>
                    <a:pt x="8764" y="9732"/>
                    <a:pt x="8702" y="9686"/>
                  </a:cubicBezTo>
                  <a:cubicBezTo>
                    <a:pt x="8686" y="9655"/>
                    <a:pt x="8640" y="9624"/>
                    <a:pt x="8609" y="9608"/>
                  </a:cubicBezTo>
                  <a:lnTo>
                    <a:pt x="8376" y="9500"/>
                  </a:lnTo>
                  <a:cubicBezTo>
                    <a:pt x="8298" y="9469"/>
                    <a:pt x="8205" y="9438"/>
                    <a:pt x="8128" y="9422"/>
                  </a:cubicBezTo>
                  <a:cubicBezTo>
                    <a:pt x="7942" y="9376"/>
                    <a:pt x="7787" y="9345"/>
                    <a:pt x="7616" y="9314"/>
                  </a:cubicBezTo>
                  <a:cubicBezTo>
                    <a:pt x="7523" y="9314"/>
                    <a:pt x="7445" y="9298"/>
                    <a:pt x="7368" y="9298"/>
                  </a:cubicBezTo>
                  <a:lnTo>
                    <a:pt x="7120" y="9298"/>
                  </a:lnTo>
                  <a:cubicBezTo>
                    <a:pt x="7042" y="9298"/>
                    <a:pt x="6934" y="9314"/>
                    <a:pt x="6856" y="9345"/>
                  </a:cubicBezTo>
                  <a:cubicBezTo>
                    <a:pt x="6763" y="9360"/>
                    <a:pt x="6685" y="9376"/>
                    <a:pt x="6608" y="9391"/>
                  </a:cubicBezTo>
                  <a:cubicBezTo>
                    <a:pt x="6577" y="9422"/>
                    <a:pt x="6530" y="9422"/>
                    <a:pt x="6499" y="9438"/>
                  </a:cubicBezTo>
                  <a:cubicBezTo>
                    <a:pt x="6453" y="9438"/>
                    <a:pt x="6422" y="9453"/>
                    <a:pt x="6375" y="9469"/>
                  </a:cubicBezTo>
                  <a:cubicBezTo>
                    <a:pt x="6282" y="9515"/>
                    <a:pt x="6205" y="9546"/>
                    <a:pt x="6127" y="9593"/>
                  </a:cubicBezTo>
                  <a:cubicBezTo>
                    <a:pt x="5972" y="9686"/>
                    <a:pt x="5817" y="9779"/>
                    <a:pt x="5677" y="9887"/>
                  </a:cubicBezTo>
                  <a:cubicBezTo>
                    <a:pt x="5538" y="9981"/>
                    <a:pt x="5414" y="10074"/>
                    <a:pt x="5274" y="10198"/>
                  </a:cubicBezTo>
                  <a:cubicBezTo>
                    <a:pt x="5150" y="10291"/>
                    <a:pt x="5041" y="10399"/>
                    <a:pt x="4902" y="10508"/>
                  </a:cubicBezTo>
                  <a:cubicBezTo>
                    <a:pt x="4824" y="10554"/>
                    <a:pt x="4762" y="10616"/>
                    <a:pt x="4685" y="10678"/>
                  </a:cubicBezTo>
                  <a:cubicBezTo>
                    <a:pt x="4607" y="10740"/>
                    <a:pt x="4561" y="10772"/>
                    <a:pt x="4483" y="10834"/>
                  </a:cubicBezTo>
                  <a:cubicBezTo>
                    <a:pt x="4452" y="10849"/>
                    <a:pt x="4436" y="10865"/>
                    <a:pt x="4405" y="10896"/>
                  </a:cubicBezTo>
                  <a:cubicBezTo>
                    <a:pt x="4343" y="10927"/>
                    <a:pt x="4297" y="10973"/>
                    <a:pt x="4250" y="10989"/>
                  </a:cubicBezTo>
                  <a:cubicBezTo>
                    <a:pt x="4204" y="11004"/>
                    <a:pt x="4188" y="11004"/>
                    <a:pt x="4142" y="11020"/>
                  </a:cubicBezTo>
                  <a:cubicBezTo>
                    <a:pt x="4111" y="11020"/>
                    <a:pt x="4095" y="11051"/>
                    <a:pt x="4049" y="11051"/>
                  </a:cubicBezTo>
                  <a:lnTo>
                    <a:pt x="3894" y="11051"/>
                  </a:lnTo>
                  <a:cubicBezTo>
                    <a:pt x="3878" y="11051"/>
                    <a:pt x="3863" y="11020"/>
                    <a:pt x="3832" y="11020"/>
                  </a:cubicBezTo>
                  <a:cubicBezTo>
                    <a:pt x="3816" y="11004"/>
                    <a:pt x="3801" y="11004"/>
                    <a:pt x="3785" y="10989"/>
                  </a:cubicBezTo>
                  <a:cubicBezTo>
                    <a:pt x="3739" y="10942"/>
                    <a:pt x="3677" y="10911"/>
                    <a:pt x="3645" y="10865"/>
                  </a:cubicBezTo>
                  <a:cubicBezTo>
                    <a:pt x="3630" y="10834"/>
                    <a:pt x="3583" y="10818"/>
                    <a:pt x="3552" y="10772"/>
                  </a:cubicBezTo>
                  <a:cubicBezTo>
                    <a:pt x="3521" y="10740"/>
                    <a:pt x="3490" y="10694"/>
                    <a:pt x="3444" y="10663"/>
                  </a:cubicBezTo>
                  <a:cubicBezTo>
                    <a:pt x="3413" y="10616"/>
                    <a:pt x="3351" y="10554"/>
                    <a:pt x="3320" y="10508"/>
                  </a:cubicBezTo>
                  <a:cubicBezTo>
                    <a:pt x="3273" y="10446"/>
                    <a:pt x="3211" y="10384"/>
                    <a:pt x="3180" y="10322"/>
                  </a:cubicBezTo>
                  <a:lnTo>
                    <a:pt x="3010" y="10043"/>
                  </a:lnTo>
                  <a:cubicBezTo>
                    <a:pt x="2963" y="9981"/>
                    <a:pt x="2948" y="9918"/>
                    <a:pt x="2901" y="9856"/>
                  </a:cubicBezTo>
                  <a:cubicBezTo>
                    <a:pt x="2886" y="9825"/>
                    <a:pt x="2855" y="9763"/>
                    <a:pt x="2823" y="9732"/>
                  </a:cubicBezTo>
                  <a:cubicBezTo>
                    <a:pt x="2792" y="9670"/>
                    <a:pt x="2777" y="9624"/>
                    <a:pt x="2746" y="9577"/>
                  </a:cubicBezTo>
                  <a:cubicBezTo>
                    <a:pt x="2715" y="9515"/>
                    <a:pt x="2699" y="9453"/>
                    <a:pt x="2668" y="9391"/>
                  </a:cubicBezTo>
                  <a:cubicBezTo>
                    <a:pt x="2637" y="9283"/>
                    <a:pt x="2591" y="9190"/>
                    <a:pt x="2560" y="9065"/>
                  </a:cubicBezTo>
                  <a:cubicBezTo>
                    <a:pt x="2498" y="8848"/>
                    <a:pt x="2436" y="8662"/>
                    <a:pt x="2389" y="8445"/>
                  </a:cubicBezTo>
                  <a:cubicBezTo>
                    <a:pt x="2327" y="8259"/>
                    <a:pt x="2265" y="8042"/>
                    <a:pt x="2234" y="7825"/>
                  </a:cubicBezTo>
                  <a:cubicBezTo>
                    <a:pt x="2203" y="7732"/>
                    <a:pt x="2203" y="7654"/>
                    <a:pt x="2188" y="7577"/>
                  </a:cubicBezTo>
                  <a:cubicBezTo>
                    <a:pt x="2188" y="7499"/>
                    <a:pt x="2172" y="7421"/>
                    <a:pt x="2172" y="7344"/>
                  </a:cubicBezTo>
                  <a:lnTo>
                    <a:pt x="2172" y="7127"/>
                  </a:lnTo>
                  <a:lnTo>
                    <a:pt x="2172" y="7065"/>
                  </a:lnTo>
                  <a:cubicBezTo>
                    <a:pt x="2172" y="7049"/>
                    <a:pt x="2188" y="7034"/>
                    <a:pt x="2188" y="7018"/>
                  </a:cubicBezTo>
                  <a:lnTo>
                    <a:pt x="2188" y="6987"/>
                  </a:lnTo>
                  <a:lnTo>
                    <a:pt x="2188" y="6972"/>
                  </a:lnTo>
                  <a:lnTo>
                    <a:pt x="2188" y="6956"/>
                  </a:lnTo>
                  <a:lnTo>
                    <a:pt x="2203" y="6941"/>
                  </a:lnTo>
                  <a:lnTo>
                    <a:pt x="2250" y="6941"/>
                  </a:lnTo>
                  <a:cubicBezTo>
                    <a:pt x="2250" y="6910"/>
                    <a:pt x="2265" y="6910"/>
                    <a:pt x="2265" y="6910"/>
                  </a:cubicBezTo>
                  <a:cubicBezTo>
                    <a:pt x="2312" y="6894"/>
                    <a:pt x="2343" y="6879"/>
                    <a:pt x="2389" y="6879"/>
                  </a:cubicBezTo>
                  <a:lnTo>
                    <a:pt x="2637" y="6879"/>
                  </a:lnTo>
                  <a:cubicBezTo>
                    <a:pt x="2715" y="6879"/>
                    <a:pt x="2808" y="6879"/>
                    <a:pt x="2886" y="6894"/>
                  </a:cubicBezTo>
                  <a:cubicBezTo>
                    <a:pt x="3056" y="6910"/>
                    <a:pt x="3211" y="6941"/>
                    <a:pt x="3397" y="6956"/>
                  </a:cubicBezTo>
                  <a:cubicBezTo>
                    <a:pt x="3552" y="6972"/>
                    <a:pt x="3723" y="7018"/>
                    <a:pt x="3878" y="7034"/>
                  </a:cubicBezTo>
                  <a:lnTo>
                    <a:pt x="4871" y="7204"/>
                  </a:lnTo>
                  <a:cubicBezTo>
                    <a:pt x="5026" y="7251"/>
                    <a:pt x="5181" y="7266"/>
                    <a:pt x="5336" y="7282"/>
                  </a:cubicBezTo>
                  <a:lnTo>
                    <a:pt x="5848" y="7344"/>
                  </a:lnTo>
                  <a:cubicBezTo>
                    <a:pt x="5925" y="7344"/>
                    <a:pt x="6003" y="7359"/>
                    <a:pt x="6081" y="7359"/>
                  </a:cubicBezTo>
                  <a:cubicBezTo>
                    <a:pt x="6158" y="7359"/>
                    <a:pt x="6236" y="7359"/>
                    <a:pt x="6313" y="7344"/>
                  </a:cubicBezTo>
                  <a:cubicBezTo>
                    <a:pt x="6360" y="7344"/>
                    <a:pt x="6375" y="7328"/>
                    <a:pt x="6422" y="7297"/>
                  </a:cubicBezTo>
                  <a:lnTo>
                    <a:pt x="6468" y="7251"/>
                  </a:lnTo>
                  <a:cubicBezTo>
                    <a:pt x="6499" y="7204"/>
                    <a:pt x="6515" y="7173"/>
                    <a:pt x="6515" y="7127"/>
                  </a:cubicBezTo>
                  <a:cubicBezTo>
                    <a:pt x="6515" y="7096"/>
                    <a:pt x="6499" y="7065"/>
                    <a:pt x="6499" y="7034"/>
                  </a:cubicBezTo>
                  <a:cubicBezTo>
                    <a:pt x="6499" y="6972"/>
                    <a:pt x="6453" y="6941"/>
                    <a:pt x="6437" y="6894"/>
                  </a:cubicBezTo>
                  <a:cubicBezTo>
                    <a:pt x="6375" y="6832"/>
                    <a:pt x="6344" y="6786"/>
                    <a:pt x="6282" y="6724"/>
                  </a:cubicBezTo>
                  <a:cubicBezTo>
                    <a:pt x="6220" y="6661"/>
                    <a:pt x="6143" y="6630"/>
                    <a:pt x="6081" y="6568"/>
                  </a:cubicBezTo>
                  <a:cubicBezTo>
                    <a:pt x="6034" y="6506"/>
                    <a:pt x="5956" y="6475"/>
                    <a:pt x="5894" y="6413"/>
                  </a:cubicBezTo>
                  <a:lnTo>
                    <a:pt x="5491" y="6119"/>
                  </a:lnTo>
                  <a:cubicBezTo>
                    <a:pt x="5196" y="5933"/>
                    <a:pt x="4886" y="5777"/>
                    <a:pt x="4561" y="5653"/>
                  </a:cubicBezTo>
                  <a:cubicBezTo>
                    <a:pt x="4405" y="5591"/>
                    <a:pt x="4250" y="5545"/>
                    <a:pt x="4064" y="5514"/>
                  </a:cubicBezTo>
                  <a:cubicBezTo>
                    <a:pt x="3987" y="5498"/>
                    <a:pt x="3909" y="5483"/>
                    <a:pt x="3832" y="5483"/>
                  </a:cubicBezTo>
                  <a:cubicBezTo>
                    <a:pt x="3754" y="5467"/>
                    <a:pt x="3661" y="5467"/>
                    <a:pt x="3568" y="5467"/>
                  </a:cubicBezTo>
                  <a:cubicBezTo>
                    <a:pt x="3511" y="5457"/>
                    <a:pt x="3456" y="5453"/>
                    <a:pt x="3401" y="5453"/>
                  </a:cubicBezTo>
                  <a:cubicBezTo>
                    <a:pt x="3291" y="5453"/>
                    <a:pt x="3180" y="5467"/>
                    <a:pt x="3056" y="5467"/>
                  </a:cubicBezTo>
                  <a:cubicBezTo>
                    <a:pt x="3004" y="5472"/>
                    <a:pt x="2951" y="5474"/>
                    <a:pt x="2897" y="5474"/>
                  </a:cubicBezTo>
                  <a:cubicBezTo>
                    <a:pt x="2789" y="5474"/>
                    <a:pt x="2679" y="5467"/>
                    <a:pt x="2575" y="5467"/>
                  </a:cubicBezTo>
                  <a:cubicBezTo>
                    <a:pt x="2482" y="5467"/>
                    <a:pt x="2389" y="5467"/>
                    <a:pt x="2281" y="5436"/>
                  </a:cubicBezTo>
                  <a:cubicBezTo>
                    <a:pt x="2188" y="5436"/>
                    <a:pt x="2110" y="5421"/>
                    <a:pt x="2017" y="5405"/>
                  </a:cubicBezTo>
                  <a:cubicBezTo>
                    <a:pt x="1970" y="5405"/>
                    <a:pt x="1955" y="5390"/>
                    <a:pt x="1939" y="5390"/>
                  </a:cubicBezTo>
                  <a:cubicBezTo>
                    <a:pt x="1924" y="5390"/>
                    <a:pt x="1893" y="5359"/>
                    <a:pt x="1877" y="5359"/>
                  </a:cubicBezTo>
                  <a:cubicBezTo>
                    <a:pt x="1846" y="5343"/>
                    <a:pt x="1784" y="5343"/>
                    <a:pt x="1738" y="5328"/>
                  </a:cubicBezTo>
                  <a:cubicBezTo>
                    <a:pt x="1691" y="5328"/>
                    <a:pt x="1645" y="5312"/>
                    <a:pt x="1614" y="5281"/>
                  </a:cubicBezTo>
                  <a:cubicBezTo>
                    <a:pt x="1567" y="5266"/>
                    <a:pt x="1505" y="5250"/>
                    <a:pt x="1474" y="5235"/>
                  </a:cubicBezTo>
                  <a:lnTo>
                    <a:pt x="1350" y="5173"/>
                  </a:lnTo>
                  <a:cubicBezTo>
                    <a:pt x="1319" y="5157"/>
                    <a:pt x="1304" y="5126"/>
                    <a:pt x="1257" y="5111"/>
                  </a:cubicBezTo>
                  <a:cubicBezTo>
                    <a:pt x="1257" y="5095"/>
                    <a:pt x="1242" y="5095"/>
                    <a:pt x="1226" y="5079"/>
                  </a:cubicBezTo>
                  <a:cubicBezTo>
                    <a:pt x="1195" y="5048"/>
                    <a:pt x="1179" y="5048"/>
                    <a:pt x="1164" y="5033"/>
                  </a:cubicBezTo>
                  <a:cubicBezTo>
                    <a:pt x="1117" y="5017"/>
                    <a:pt x="1102" y="4971"/>
                    <a:pt x="1071" y="4955"/>
                  </a:cubicBezTo>
                  <a:lnTo>
                    <a:pt x="993" y="4878"/>
                  </a:lnTo>
                  <a:lnTo>
                    <a:pt x="916" y="4800"/>
                  </a:lnTo>
                  <a:cubicBezTo>
                    <a:pt x="885" y="4769"/>
                    <a:pt x="869" y="4738"/>
                    <a:pt x="854" y="4723"/>
                  </a:cubicBezTo>
                  <a:cubicBezTo>
                    <a:pt x="838" y="4707"/>
                    <a:pt x="807" y="4661"/>
                    <a:pt x="792" y="4645"/>
                  </a:cubicBezTo>
                  <a:cubicBezTo>
                    <a:pt x="776" y="4614"/>
                    <a:pt x="761" y="4583"/>
                    <a:pt x="730" y="4552"/>
                  </a:cubicBezTo>
                  <a:cubicBezTo>
                    <a:pt x="714" y="4506"/>
                    <a:pt x="699" y="4490"/>
                    <a:pt x="683" y="4459"/>
                  </a:cubicBezTo>
                  <a:cubicBezTo>
                    <a:pt x="637" y="4397"/>
                    <a:pt x="621" y="4335"/>
                    <a:pt x="606" y="4273"/>
                  </a:cubicBezTo>
                  <a:cubicBezTo>
                    <a:pt x="575" y="4242"/>
                    <a:pt x="559" y="4180"/>
                    <a:pt x="544" y="4118"/>
                  </a:cubicBezTo>
                  <a:cubicBezTo>
                    <a:pt x="544" y="4071"/>
                    <a:pt x="528" y="4025"/>
                    <a:pt x="497" y="3963"/>
                  </a:cubicBezTo>
                  <a:cubicBezTo>
                    <a:pt x="482" y="3885"/>
                    <a:pt x="466" y="3839"/>
                    <a:pt x="451" y="3777"/>
                  </a:cubicBezTo>
                  <a:cubicBezTo>
                    <a:pt x="404" y="3684"/>
                    <a:pt x="388" y="3560"/>
                    <a:pt x="373" y="3467"/>
                  </a:cubicBezTo>
                  <a:lnTo>
                    <a:pt x="311" y="3063"/>
                  </a:lnTo>
                  <a:cubicBezTo>
                    <a:pt x="295" y="2939"/>
                    <a:pt x="264" y="2800"/>
                    <a:pt x="264" y="2691"/>
                  </a:cubicBezTo>
                  <a:lnTo>
                    <a:pt x="264" y="2365"/>
                  </a:lnTo>
                  <a:lnTo>
                    <a:pt x="264" y="2055"/>
                  </a:lnTo>
                  <a:lnTo>
                    <a:pt x="264" y="1543"/>
                  </a:lnTo>
                  <a:lnTo>
                    <a:pt x="264" y="1016"/>
                  </a:lnTo>
                  <a:cubicBezTo>
                    <a:pt x="295" y="845"/>
                    <a:pt x="295" y="690"/>
                    <a:pt x="295" y="535"/>
                  </a:cubicBezTo>
                  <a:lnTo>
                    <a:pt x="295" y="473"/>
                  </a:lnTo>
                  <a:close/>
                  <a:moveTo>
                    <a:pt x="357" y="318"/>
                  </a:moveTo>
                  <a:cubicBezTo>
                    <a:pt x="373" y="334"/>
                    <a:pt x="388" y="334"/>
                    <a:pt x="404" y="365"/>
                  </a:cubicBezTo>
                  <a:lnTo>
                    <a:pt x="466" y="411"/>
                  </a:lnTo>
                  <a:cubicBezTo>
                    <a:pt x="528" y="473"/>
                    <a:pt x="590" y="551"/>
                    <a:pt x="637" y="613"/>
                  </a:cubicBezTo>
                  <a:cubicBezTo>
                    <a:pt x="745" y="721"/>
                    <a:pt x="838" y="830"/>
                    <a:pt x="947" y="923"/>
                  </a:cubicBezTo>
                  <a:cubicBezTo>
                    <a:pt x="993" y="985"/>
                    <a:pt x="1055" y="1016"/>
                    <a:pt x="1086" y="1063"/>
                  </a:cubicBezTo>
                  <a:cubicBezTo>
                    <a:pt x="1133" y="1094"/>
                    <a:pt x="1179" y="1140"/>
                    <a:pt x="1226" y="1171"/>
                  </a:cubicBezTo>
                  <a:lnTo>
                    <a:pt x="1335" y="1295"/>
                  </a:lnTo>
                  <a:cubicBezTo>
                    <a:pt x="1397" y="1326"/>
                    <a:pt x="1443" y="1373"/>
                    <a:pt x="1474" y="1404"/>
                  </a:cubicBezTo>
                  <a:lnTo>
                    <a:pt x="1769" y="1698"/>
                  </a:lnTo>
                  <a:lnTo>
                    <a:pt x="1877" y="1807"/>
                  </a:lnTo>
                  <a:cubicBezTo>
                    <a:pt x="1939" y="1854"/>
                    <a:pt x="1986" y="1916"/>
                    <a:pt x="2033" y="1947"/>
                  </a:cubicBezTo>
                  <a:cubicBezTo>
                    <a:pt x="2095" y="1993"/>
                    <a:pt x="2141" y="2040"/>
                    <a:pt x="2188" y="2086"/>
                  </a:cubicBezTo>
                  <a:cubicBezTo>
                    <a:pt x="2250" y="2148"/>
                    <a:pt x="2296" y="2179"/>
                    <a:pt x="2343" y="2226"/>
                  </a:cubicBezTo>
                  <a:cubicBezTo>
                    <a:pt x="2451" y="2303"/>
                    <a:pt x="2529" y="2381"/>
                    <a:pt x="2622" y="2458"/>
                  </a:cubicBezTo>
                  <a:cubicBezTo>
                    <a:pt x="2715" y="2536"/>
                    <a:pt x="2792" y="2582"/>
                    <a:pt x="2886" y="2660"/>
                  </a:cubicBezTo>
                  <a:cubicBezTo>
                    <a:pt x="2932" y="2707"/>
                    <a:pt x="2963" y="2722"/>
                    <a:pt x="3010" y="2769"/>
                  </a:cubicBezTo>
                  <a:cubicBezTo>
                    <a:pt x="3041" y="2784"/>
                    <a:pt x="3103" y="2815"/>
                    <a:pt x="3149" y="2862"/>
                  </a:cubicBezTo>
                  <a:cubicBezTo>
                    <a:pt x="3242" y="2924"/>
                    <a:pt x="3335" y="3001"/>
                    <a:pt x="3413" y="3048"/>
                  </a:cubicBezTo>
                  <a:lnTo>
                    <a:pt x="3708" y="3280"/>
                  </a:lnTo>
                  <a:cubicBezTo>
                    <a:pt x="3801" y="3358"/>
                    <a:pt x="3925" y="3435"/>
                    <a:pt x="4018" y="3513"/>
                  </a:cubicBezTo>
                  <a:cubicBezTo>
                    <a:pt x="4080" y="3575"/>
                    <a:pt x="4157" y="3622"/>
                    <a:pt x="4204" y="3668"/>
                  </a:cubicBezTo>
                  <a:cubicBezTo>
                    <a:pt x="4266" y="3730"/>
                    <a:pt x="4343" y="3777"/>
                    <a:pt x="4405" y="3823"/>
                  </a:cubicBezTo>
                  <a:lnTo>
                    <a:pt x="4700" y="4056"/>
                  </a:lnTo>
                  <a:cubicBezTo>
                    <a:pt x="4793" y="4118"/>
                    <a:pt x="4871" y="4195"/>
                    <a:pt x="4964" y="4257"/>
                  </a:cubicBezTo>
                  <a:cubicBezTo>
                    <a:pt x="5026" y="4289"/>
                    <a:pt x="5103" y="4351"/>
                    <a:pt x="5165" y="4413"/>
                  </a:cubicBezTo>
                  <a:cubicBezTo>
                    <a:pt x="5212" y="4475"/>
                    <a:pt x="5290" y="4521"/>
                    <a:pt x="5352" y="4583"/>
                  </a:cubicBezTo>
                  <a:cubicBezTo>
                    <a:pt x="5507" y="4723"/>
                    <a:pt x="5646" y="4847"/>
                    <a:pt x="5786" y="4955"/>
                  </a:cubicBezTo>
                  <a:cubicBezTo>
                    <a:pt x="5863" y="5017"/>
                    <a:pt x="5910" y="5079"/>
                    <a:pt x="5972" y="5126"/>
                  </a:cubicBezTo>
                  <a:cubicBezTo>
                    <a:pt x="6034" y="5173"/>
                    <a:pt x="6096" y="5235"/>
                    <a:pt x="6143" y="5281"/>
                  </a:cubicBezTo>
                  <a:cubicBezTo>
                    <a:pt x="6205" y="5343"/>
                    <a:pt x="6282" y="5405"/>
                    <a:pt x="6344" y="5467"/>
                  </a:cubicBezTo>
                  <a:cubicBezTo>
                    <a:pt x="6406" y="5514"/>
                    <a:pt x="6453" y="5560"/>
                    <a:pt x="6515" y="5622"/>
                  </a:cubicBezTo>
                  <a:cubicBezTo>
                    <a:pt x="6639" y="5715"/>
                    <a:pt x="6747" y="5808"/>
                    <a:pt x="6871" y="5933"/>
                  </a:cubicBezTo>
                  <a:cubicBezTo>
                    <a:pt x="6980" y="6041"/>
                    <a:pt x="7104" y="6134"/>
                    <a:pt x="7213" y="6258"/>
                  </a:cubicBezTo>
                  <a:lnTo>
                    <a:pt x="7368" y="6413"/>
                  </a:lnTo>
                  <a:cubicBezTo>
                    <a:pt x="7430" y="6475"/>
                    <a:pt x="7492" y="6506"/>
                    <a:pt x="7538" y="6568"/>
                  </a:cubicBezTo>
                  <a:cubicBezTo>
                    <a:pt x="7600" y="6599"/>
                    <a:pt x="7662" y="6661"/>
                    <a:pt x="7725" y="6724"/>
                  </a:cubicBezTo>
                  <a:cubicBezTo>
                    <a:pt x="7771" y="6770"/>
                    <a:pt x="7833" y="6817"/>
                    <a:pt x="7895" y="6879"/>
                  </a:cubicBezTo>
                  <a:cubicBezTo>
                    <a:pt x="7973" y="6910"/>
                    <a:pt x="8035" y="6972"/>
                    <a:pt x="8081" y="7034"/>
                  </a:cubicBezTo>
                  <a:cubicBezTo>
                    <a:pt x="8143" y="7080"/>
                    <a:pt x="8205" y="7127"/>
                    <a:pt x="8267" y="7189"/>
                  </a:cubicBezTo>
                  <a:cubicBezTo>
                    <a:pt x="8376" y="7297"/>
                    <a:pt x="8500" y="7406"/>
                    <a:pt x="8609" y="7515"/>
                  </a:cubicBezTo>
                  <a:cubicBezTo>
                    <a:pt x="8748" y="7654"/>
                    <a:pt x="8857" y="7778"/>
                    <a:pt x="8996" y="7918"/>
                  </a:cubicBezTo>
                  <a:lnTo>
                    <a:pt x="9167" y="8088"/>
                  </a:lnTo>
                  <a:lnTo>
                    <a:pt x="9353" y="8274"/>
                  </a:lnTo>
                  <a:lnTo>
                    <a:pt x="9508" y="8430"/>
                  </a:lnTo>
                  <a:cubicBezTo>
                    <a:pt x="9539" y="8476"/>
                    <a:pt x="9601" y="8523"/>
                    <a:pt x="9632" y="8585"/>
                  </a:cubicBezTo>
                  <a:cubicBezTo>
                    <a:pt x="9694" y="8647"/>
                    <a:pt x="9741" y="8693"/>
                    <a:pt x="9787" y="8755"/>
                  </a:cubicBezTo>
                  <a:cubicBezTo>
                    <a:pt x="9849" y="8817"/>
                    <a:pt x="9911" y="8895"/>
                    <a:pt x="9973" y="8957"/>
                  </a:cubicBezTo>
                  <a:cubicBezTo>
                    <a:pt x="10020" y="9003"/>
                    <a:pt x="10066" y="9065"/>
                    <a:pt x="10113" y="9127"/>
                  </a:cubicBezTo>
                  <a:cubicBezTo>
                    <a:pt x="10175" y="9190"/>
                    <a:pt x="10222" y="9236"/>
                    <a:pt x="10268" y="9298"/>
                  </a:cubicBezTo>
                  <a:cubicBezTo>
                    <a:pt x="10392" y="9422"/>
                    <a:pt x="10485" y="9531"/>
                    <a:pt x="10609" y="9655"/>
                  </a:cubicBezTo>
                  <a:lnTo>
                    <a:pt x="10780" y="9825"/>
                  </a:lnTo>
                  <a:lnTo>
                    <a:pt x="10951" y="9996"/>
                  </a:lnTo>
                  <a:cubicBezTo>
                    <a:pt x="11013" y="10058"/>
                    <a:pt x="11044" y="10120"/>
                    <a:pt x="11106" y="10167"/>
                  </a:cubicBezTo>
                  <a:cubicBezTo>
                    <a:pt x="11152" y="10213"/>
                    <a:pt x="11199" y="10275"/>
                    <a:pt x="11245" y="10322"/>
                  </a:cubicBezTo>
                  <a:lnTo>
                    <a:pt x="11555" y="10632"/>
                  </a:lnTo>
                  <a:lnTo>
                    <a:pt x="11664" y="10756"/>
                  </a:lnTo>
                  <a:cubicBezTo>
                    <a:pt x="11695" y="10787"/>
                    <a:pt x="11726" y="10834"/>
                    <a:pt x="11773" y="10865"/>
                  </a:cubicBezTo>
                  <a:cubicBezTo>
                    <a:pt x="11819" y="10942"/>
                    <a:pt x="11912" y="11035"/>
                    <a:pt x="11959" y="11128"/>
                  </a:cubicBezTo>
                  <a:lnTo>
                    <a:pt x="12083" y="11299"/>
                  </a:lnTo>
                  <a:cubicBezTo>
                    <a:pt x="12114" y="11361"/>
                    <a:pt x="12129" y="11392"/>
                    <a:pt x="12176" y="11454"/>
                  </a:cubicBezTo>
                  <a:lnTo>
                    <a:pt x="12300" y="11625"/>
                  </a:lnTo>
                  <a:cubicBezTo>
                    <a:pt x="12331" y="11687"/>
                    <a:pt x="12346" y="11718"/>
                    <a:pt x="12393" y="11780"/>
                  </a:cubicBezTo>
                  <a:cubicBezTo>
                    <a:pt x="12470" y="11857"/>
                    <a:pt x="12532" y="11950"/>
                    <a:pt x="12579" y="12059"/>
                  </a:cubicBezTo>
                  <a:cubicBezTo>
                    <a:pt x="12657" y="12167"/>
                    <a:pt x="12734" y="12291"/>
                    <a:pt x="12796" y="12400"/>
                  </a:cubicBezTo>
                  <a:cubicBezTo>
                    <a:pt x="12843" y="12462"/>
                    <a:pt x="12858" y="12540"/>
                    <a:pt x="12889" y="12602"/>
                  </a:cubicBezTo>
                  <a:cubicBezTo>
                    <a:pt x="12936" y="12648"/>
                    <a:pt x="12951" y="12726"/>
                    <a:pt x="12998" y="12788"/>
                  </a:cubicBezTo>
                  <a:cubicBezTo>
                    <a:pt x="13029" y="12865"/>
                    <a:pt x="13075" y="12927"/>
                    <a:pt x="13122" y="12958"/>
                  </a:cubicBezTo>
                  <a:cubicBezTo>
                    <a:pt x="13168" y="13020"/>
                    <a:pt x="13184" y="13098"/>
                    <a:pt x="13230" y="13176"/>
                  </a:cubicBezTo>
                  <a:cubicBezTo>
                    <a:pt x="13277" y="13315"/>
                    <a:pt x="13323" y="13424"/>
                    <a:pt x="13354" y="13548"/>
                  </a:cubicBezTo>
                  <a:lnTo>
                    <a:pt x="13479" y="13889"/>
                  </a:lnTo>
                  <a:cubicBezTo>
                    <a:pt x="13494" y="13966"/>
                    <a:pt x="13510" y="14029"/>
                    <a:pt x="13541" y="14091"/>
                  </a:cubicBezTo>
                  <a:lnTo>
                    <a:pt x="13587" y="14261"/>
                  </a:lnTo>
                  <a:cubicBezTo>
                    <a:pt x="13634" y="14385"/>
                    <a:pt x="13649" y="14494"/>
                    <a:pt x="13696" y="14618"/>
                  </a:cubicBezTo>
                  <a:cubicBezTo>
                    <a:pt x="13711" y="14711"/>
                    <a:pt x="13727" y="14788"/>
                    <a:pt x="13742" y="14882"/>
                  </a:cubicBezTo>
                  <a:cubicBezTo>
                    <a:pt x="13773" y="14975"/>
                    <a:pt x="13789" y="15052"/>
                    <a:pt x="13804" y="15130"/>
                  </a:cubicBezTo>
                  <a:cubicBezTo>
                    <a:pt x="13820" y="15238"/>
                    <a:pt x="13820" y="15316"/>
                    <a:pt x="13851" y="15393"/>
                  </a:cubicBezTo>
                  <a:cubicBezTo>
                    <a:pt x="13866" y="15471"/>
                    <a:pt x="13866" y="15548"/>
                    <a:pt x="13882" y="15626"/>
                  </a:cubicBezTo>
                  <a:cubicBezTo>
                    <a:pt x="13897" y="15719"/>
                    <a:pt x="13897" y="15797"/>
                    <a:pt x="13897" y="15890"/>
                  </a:cubicBezTo>
                  <a:lnTo>
                    <a:pt x="13897" y="16138"/>
                  </a:lnTo>
                  <a:lnTo>
                    <a:pt x="13897" y="16324"/>
                  </a:lnTo>
                  <a:lnTo>
                    <a:pt x="13897" y="16510"/>
                  </a:lnTo>
                  <a:lnTo>
                    <a:pt x="13897" y="16603"/>
                  </a:lnTo>
                  <a:lnTo>
                    <a:pt x="13897" y="16712"/>
                  </a:lnTo>
                  <a:lnTo>
                    <a:pt x="13897" y="16805"/>
                  </a:lnTo>
                  <a:lnTo>
                    <a:pt x="13897" y="16882"/>
                  </a:lnTo>
                  <a:cubicBezTo>
                    <a:pt x="13897" y="16913"/>
                    <a:pt x="13882" y="16944"/>
                    <a:pt x="13882" y="16975"/>
                  </a:cubicBezTo>
                  <a:cubicBezTo>
                    <a:pt x="13866" y="16975"/>
                    <a:pt x="13866" y="16991"/>
                    <a:pt x="13866" y="16991"/>
                  </a:cubicBezTo>
                  <a:cubicBezTo>
                    <a:pt x="13866" y="16991"/>
                    <a:pt x="13851" y="17022"/>
                    <a:pt x="13851" y="17037"/>
                  </a:cubicBezTo>
                  <a:cubicBezTo>
                    <a:pt x="13820" y="17037"/>
                    <a:pt x="13820" y="17053"/>
                    <a:pt x="13820" y="17053"/>
                  </a:cubicBezTo>
                  <a:cubicBezTo>
                    <a:pt x="13804" y="17068"/>
                    <a:pt x="13773" y="17068"/>
                    <a:pt x="13742" y="17099"/>
                  </a:cubicBezTo>
                  <a:cubicBezTo>
                    <a:pt x="13727" y="17099"/>
                    <a:pt x="13711" y="17115"/>
                    <a:pt x="13696" y="17115"/>
                  </a:cubicBezTo>
                  <a:cubicBezTo>
                    <a:pt x="13696" y="17115"/>
                    <a:pt x="13665" y="17130"/>
                    <a:pt x="13649" y="17130"/>
                  </a:cubicBezTo>
                  <a:cubicBezTo>
                    <a:pt x="13634" y="17146"/>
                    <a:pt x="13634" y="17146"/>
                    <a:pt x="13618" y="17146"/>
                  </a:cubicBezTo>
                  <a:cubicBezTo>
                    <a:pt x="13618" y="17130"/>
                    <a:pt x="13587" y="17115"/>
                    <a:pt x="13587" y="17099"/>
                  </a:cubicBezTo>
                  <a:cubicBezTo>
                    <a:pt x="13587" y="17053"/>
                    <a:pt x="13572" y="17022"/>
                    <a:pt x="13572" y="16975"/>
                  </a:cubicBezTo>
                  <a:cubicBezTo>
                    <a:pt x="13556" y="16898"/>
                    <a:pt x="13556" y="16820"/>
                    <a:pt x="13541" y="16743"/>
                  </a:cubicBezTo>
                  <a:cubicBezTo>
                    <a:pt x="13494" y="16588"/>
                    <a:pt x="13479" y="16433"/>
                    <a:pt x="13463" y="16262"/>
                  </a:cubicBezTo>
                  <a:cubicBezTo>
                    <a:pt x="13432" y="16107"/>
                    <a:pt x="13432" y="15936"/>
                    <a:pt x="13417" y="15781"/>
                  </a:cubicBezTo>
                  <a:cubicBezTo>
                    <a:pt x="13401" y="15595"/>
                    <a:pt x="13401" y="15424"/>
                    <a:pt x="13386" y="15254"/>
                  </a:cubicBezTo>
                  <a:cubicBezTo>
                    <a:pt x="13354" y="15083"/>
                    <a:pt x="13339" y="14882"/>
                    <a:pt x="13323" y="14711"/>
                  </a:cubicBezTo>
                  <a:cubicBezTo>
                    <a:pt x="13308" y="14556"/>
                    <a:pt x="13277" y="14401"/>
                    <a:pt x="13246" y="14246"/>
                  </a:cubicBezTo>
                  <a:cubicBezTo>
                    <a:pt x="13230" y="14075"/>
                    <a:pt x="13184" y="13920"/>
                    <a:pt x="13122" y="13734"/>
                  </a:cubicBezTo>
                  <a:cubicBezTo>
                    <a:pt x="13091" y="13579"/>
                    <a:pt x="13029" y="13408"/>
                    <a:pt x="12967" y="13253"/>
                  </a:cubicBezTo>
                  <a:cubicBezTo>
                    <a:pt x="12967" y="13222"/>
                    <a:pt x="12967" y="13160"/>
                    <a:pt x="12951" y="13113"/>
                  </a:cubicBezTo>
                  <a:cubicBezTo>
                    <a:pt x="12936" y="13036"/>
                    <a:pt x="12920" y="12989"/>
                    <a:pt x="12889" y="12912"/>
                  </a:cubicBezTo>
                  <a:cubicBezTo>
                    <a:pt x="12874" y="12834"/>
                    <a:pt x="12858" y="12772"/>
                    <a:pt x="12843" y="12710"/>
                  </a:cubicBezTo>
                  <a:cubicBezTo>
                    <a:pt x="12812" y="12648"/>
                    <a:pt x="12781" y="12602"/>
                    <a:pt x="12765" y="12540"/>
                  </a:cubicBezTo>
                  <a:cubicBezTo>
                    <a:pt x="12719" y="12478"/>
                    <a:pt x="12703" y="12447"/>
                    <a:pt x="12657" y="12385"/>
                  </a:cubicBezTo>
                  <a:cubicBezTo>
                    <a:pt x="12626" y="12322"/>
                    <a:pt x="12579" y="12291"/>
                    <a:pt x="12548" y="12229"/>
                  </a:cubicBezTo>
                  <a:cubicBezTo>
                    <a:pt x="12501" y="12183"/>
                    <a:pt x="12470" y="12136"/>
                    <a:pt x="12424" y="12090"/>
                  </a:cubicBezTo>
                  <a:cubicBezTo>
                    <a:pt x="12393" y="12059"/>
                    <a:pt x="12346" y="11997"/>
                    <a:pt x="12315" y="11950"/>
                  </a:cubicBezTo>
                  <a:lnTo>
                    <a:pt x="12176" y="11826"/>
                  </a:lnTo>
                  <a:cubicBezTo>
                    <a:pt x="12114" y="11749"/>
                    <a:pt x="12036" y="11671"/>
                    <a:pt x="11959" y="11594"/>
                  </a:cubicBezTo>
                  <a:lnTo>
                    <a:pt x="11726" y="11361"/>
                  </a:lnTo>
                  <a:cubicBezTo>
                    <a:pt x="11679" y="11299"/>
                    <a:pt x="11633" y="11252"/>
                    <a:pt x="11602" y="11206"/>
                  </a:cubicBezTo>
                  <a:cubicBezTo>
                    <a:pt x="11555" y="11144"/>
                    <a:pt x="11493" y="11097"/>
                    <a:pt x="11462" y="11051"/>
                  </a:cubicBezTo>
                  <a:cubicBezTo>
                    <a:pt x="11416" y="11004"/>
                    <a:pt x="11385" y="10942"/>
                    <a:pt x="11338" y="10911"/>
                  </a:cubicBezTo>
                  <a:cubicBezTo>
                    <a:pt x="11307" y="10849"/>
                    <a:pt x="11245" y="10787"/>
                    <a:pt x="11214" y="10756"/>
                  </a:cubicBezTo>
                  <a:lnTo>
                    <a:pt x="11106" y="10663"/>
                  </a:lnTo>
                  <a:lnTo>
                    <a:pt x="11090" y="10632"/>
                  </a:lnTo>
                  <a:cubicBezTo>
                    <a:pt x="10935" y="10461"/>
                    <a:pt x="10780" y="10275"/>
                    <a:pt x="10609" y="10089"/>
                  </a:cubicBezTo>
                  <a:cubicBezTo>
                    <a:pt x="10470" y="9965"/>
                    <a:pt x="10361" y="9841"/>
                    <a:pt x="10237" y="9701"/>
                  </a:cubicBezTo>
                  <a:cubicBezTo>
                    <a:pt x="10129" y="9577"/>
                    <a:pt x="9989" y="9438"/>
                    <a:pt x="9865" y="9298"/>
                  </a:cubicBezTo>
                  <a:lnTo>
                    <a:pt x="9524" y="8895"/>
                  </a:lnTo>
                  <a:cubicBezTo>
                    <a:pt x="9431" y="8755"/>
                    <a:pt x="9306" y="8647"/>
                    <a:pt x="9198" y="8507"/>
                  </a:cubicBezTo>
                  <a:cubicBezTo>
                    <a:pt x="9074" y="8368"/>
                    <a:pt x="8934" y="8259"/>
                    <a:pt x="8826" y="8119"/>
                  </a:cubicBezTo>
                  <a:cubicBezTo>
                    <a:pt x="8702" y="7980"/>
                    <a:pt x="8578" y="7871"/>
                    <a:pt x="8453" y="7732"/>
                  </a:cubicBezTo>
                  <a:lnTo>
                    <a:pt x="8081" y="7359"/>
                  </a:lnTo>
                  <a:cubicBezTo>
                    <a:pt x="7957" y="7251"/>
                    <a:pt x="7818" y="7111"/>
                    <a:pt x="7678" y="6972"/>
                  </a:cubicBezTo>
                  <a:lnTo>
                    <a:pt x="7306" y="6599"/>
                  </a:lnTo>
                  <a:cubicBezTo>
                    <a:pt x="7228" y="6553"/>
                    <a:pt x="7182" y="6475"/>
                    <a:pt x="7104" y="6413"/>
                  </a:cubicBezTo>
                  <a:cubicBezTo>
                    <a:pt x="7042" y="6351"/>
                    <a:pt x="6965" y="6289"/>
                    <a:pt x="6903" y="6243"/>
                  </a:cubicBezTo>
                  <a:cubicBezTo>
                    <a:pt x="6763" y="6119"/>
                    <a:pt x="6654" y="6010"/>
                    <a:pt x="6515" y="5886"/>
                  </a:cubicBezTo>
                  <a:cubicBezTo>
                    <a:pt x="6406" y="5777"/>
                    <a:pt x="6267" y="5638"/>
                    <a:pt x="6127" y="5514"/>
                  </a:cubicBezTo>
                  <a:cubicBezTo>
                    <a:pt x="6065" y="5436"/>
                    <a:pt x="5987" y="5390"/>
                    <a:pt x="5941" y="5328"/>
                  </a:cubicBezTo>
                  <a:cubicBezTo>
                    <a:pt x="5863" y="5266"/>
                    <a:pt x="5801" y="5188"/>
                    <a:pt x="5724" y="5126"/>
                  </a:cubicBezTo>
                  <a:cubicBezTo>
                    <a:pt x="5646" y="5048"/>
                    <a:pt x="5584" y="5002"/>
                    <a:pt x="5507" y="4940"/>
                  </a:cubicBezTo>
                  <a:cubicBezTo>
                    <a:pt x="5445" y="4878"/>
                    <a:pt x="5398" y="4816"/>
                    <a:pt x="5321" y="4769"/>
                  </a:cubicBezTo>
                  <a:cubicBezTo>
                    <a:pt x="5165" y="4645"/>
                    <a:pt x="5026" y="4552"/>
                    <a:pt x="4886" y="4428"/>
                  </a:cubicBezTo>
                  <a:cubicBezTo>
                    <a:pt x="4731" y="4335"/>
                    <a:pt x="4592" y="4211"/>
                    <a:pt x="4468" y="4102"/>
                  </a:cubicBezTo>
                  <a:cubicBezTo>
                    <a:pt x="4328" y="3978"/>
                    <a:pt x="4173" y="3885"/>
                    <a:pt x="4033" y="3777"/>
                  </a:cubicBezTo>
                  <a:cubicBezTo>
                    <a:pt x="3894" y="3653"/>
                    <a:pt x="3739" y="3560"/>
                    <a:pt x="3614" y="3435"/>
                  </a:cubicBezTo>
                  <a:cubicBezTo>
                    <a:pt x="3490" y="3342"/>
                    <a:pt x="3397" y="3265"/>
                    <a:pt x="3273" y="3172"/>
                  </a:cubicBezTo>
                  <a:cubicBezTo>
                    <a:pt x="3165" y="3079"/>
                    <a:pt x="3072" y="3001"/>
                    <a:pt x="2948" y="2893"/>
                  </a:cubicBezTo>
                  <a:cubicBezTo>
                    <a:pt x="2839" y="2800"/>
                    <a:pt x="2715" y="2722"/>
                    <a:pt x="2606" y="2629"/>
                  </a:cubicBezTo>
                  <a:cubicBezTo>
                    <a:pt x="2482" y="2551"/>
                    <a:pt x="2374" y="2474"/>
                    <a:pt x="2265" y="2396"/>
                  </a:cubicBezTo>
                  <a:cubicBezTo>
                    <a:pt x="2172" y="2334"/>
                    <a:pt x="2095" y="2257"/>
                    <a:pt x="2017" y="2195"/>
                  </a:cubicBezTo>
                  <a:cubicBezTo>
                    <a:pt x="1924" y="2117"/>
                    <a:pt x="1846" y="2071"/>
                    <a:pt x="1769" y="1993"/>
                  </a:cubicBezTo>
                  <a:cubicBezTo>
                    <a:pt x="1614" y="1854"/>
                    <a:pt x="1459" y="1714"/>
                    <a:pt x="1304" y="1559"/>
                  </a:cubicBezTo>
                  <a:cubicBezTo>
                    <a:pt x="1179" y="1450"/>
                    <a:pt x="1086" y="1326"/>
                    <a:pt x="978" y="1218"/>
                  </a:cubicBezTo>
                  <a:cubicBezTo>
                    <a:pt x="869" y="1094"/>
                    <a:pt x="761" y="985"/>
                    <a:pt x="668" y="861"/>
                  </a:cubicBezTo>
                  <a:cubicBezTo>
                    <a:pt x="590" y="768"/>
                    <a:pt x="513" y="675"/>
                    <a:pt x="451" y="566"/>
                  </a:cubicBezTo>
                  <a:cubicBezTo>
                    <a:pt x="451" y="551"/>
                    <a:pt x="435" y="520"/>
                    <a:pt x="404" y="489"/>
                  </a:cubicBezTo>
                  <a:cubicBezTo>
                    <a:pt x="388" y="458"/>
                    <a:pt x="388" y="442"/>
                    <a:pt x="373" y="396"/>
                  </a:cubicBezTo>
                  <a:cubicBezTo>
                    <a:pt x="357" y="380"/>
                    <a:pt x="357" y="365"/>
                    <a:pt x="326" y="334"/>
                  </a:cubicBezTo>
                  <a:lnTo>
                    <a:pt x="357" y="318"/>
                  </a:lnTo>
                  <a:close/>
                  <a:moveTo>
                    <a:pt x="1004" y="1"/>
                  </a:moveTo>
                  <a:cubicBezTo>
                    <a:pt x="936" y="1"/>
                    <a:pt x="864" y="8"/>
                    <a:pt x="792" y="8"/>
                  </a:cubicBezTo>
                  <a:cubicBezTo>
                    <a:pt x="745" y="8"/>
                    <a:pt x="699" y="8"/>
                    <a:pt x="637" y="23"/>
                  </a:cubicBezTo>
                  <a:cubicBezTo>
                    <a:pt x="606" y="23"/>
                    <a:pt x="559" y="54"/>
                    <a:pt x="544" y="54"/>
                  </a:cubicBezTo>
                  <a:cubicBezTo>
                    <a:pt x="528" y="70"/>
                    <a:pt x="482" y="70"/>
                    <a:pt x="466" y="85"/>
                  </a:cubicBezTo>
                  <a:cubicBezTo>
                    <a:pt x="404" y="101"/>
                    <a:pt x="373" y="147"/>
                    <a:pt x="326" y="163"/>
                  </a:cubicBezTo>
                  <a:cubicBezTo>
                    <a:pt x="249" y="225"/>
                    <a:pt x="202" y="303"/>
                    <a:pt x="202" y="396"/>
                  </a:cubicBezTo>
                  <a:cubicBezTo>
                    <a:pt x="202" y="442"/>
                    <a:pt x="218" y="473"/>
                    <a:pt x="233" y="489"/>
                  </a:cubicBezTo>
                  <a:cubicBezTo>
                    <a:pt x="218" y="535"/>
                    <a:pt x="218" y="597"/>
                    <a:pt x="202" y="628"/>
                  </a:cubicBezTo>
                  <a:cubicBezTo>
                    <a:pt x="171" y="690"/>
                    <a:pt x="171" y="721"/>
                    <a:pt x="156" y="783"/>
                  </a:cubicBezTo>
                  <a:cubicBezTo>
                    <a:pt x="140" y="845"/>
                    <a:pt x="109" y="876"/>
                    <a:pt x="109" y="938"/>
                  </a:cubicBezTo>
                  <a:cubicBezTo>
                    <a:pt x="109" y="1000"/>
                    <a:pt x="94" y="1031"/>
                    <a:pt x="94" y="1094"/>
                  </a:cubicBezTo>
                  <a:cubicBezTo>
                    <a:pt x="94" y="1218"/>
                    <a:pt x="78" y="1311"/>
                    <a:pt x="78" y="1419"/>
                  </a:cubicBezTo>
                  <a:cubicBezTo>
                    <a:pt x="63" y="1636"/>
                    <a:pt x="63" y="1869"/>
                    <a:pt x="32" y="2086"/>
                  </a:cubicBezTo>
                  <a:cubicBezTo>
                    <a:pt x="32" y="2241"/>
                    <a:pt x="16" y="2381"/>
                    <a:pt x="16" y="2505"/>
                  </a:cubicBezTo>
                  <a:cubicBezTo>
                    <a:pt x="1" y="2660"/>
                    <a:pt x="16" y="2846"/>
                    <a:pt x="16" y="3017"/>
                  </a:cubicBezTo>
                  <a:cubicBezTo>
                    <a:pt x="16" y="3187"/>
                    <a:pt x="32" y="3342"/>
                    <a:pt x="63" y="3513"/>
                  </a:cubicBezTo>
                  <a:cubicBezTo>
                    <a:pt x="63" y="3622"/>
                    <a:pt x="78" y="3699"/>
                    <a:pt x="94" y="3792"/>
                  </a:cubicBezTo>
                  <a:cubicBezTo>
                    <a:pt x="109" y="3885"/>
                    <a:pt x="140" y="3963"/>
                    <a:pt x="156" y="4056"/>
                  </a:cubicBezTo>
                  <a:cubicBezTo>
                    <a:pt x="171" y="4133"/>
                    <a:pt x="218" y="4242"/>
                    <a:pt x="233" y="4320"/>
                  </a:cubicBezTo>
                  <a:cubicBezTo>
                    <a:pt x="249" y="4397"/>
                    <a:pt x="264" y="4475"/>
                    <a:pt x="311" y="4552"/>
                  </a:cubicBezTo>
                  <a:cubicBezTo>
                    <a:pt x="326" y="4599"/>
                    <a:pt x="342" y="4645"/>
                    <a:pt x="373" y="4676"/>
                  </a:cubicBezTo>
                  <a:lnTo>
                    <a:pt x="420" y="4800"/>
                  </a:lnTo>
                  <a:cubicBezTo>
                    <a:pt x="451" y="4816"/>
                    <a:pt x="451" y="4831"/>
                    <a:pt x="466" y="4862"/>
                  </a:cubicBezTo>
                  <a:cubicBezTo>
                    <a:pt x="466" y="4878"/>
                    <a:pt x="482" y="4893"/>
                    <a:pt x="497" y="4909"/>
                  </a:cubicBezTo>
                  <a:cubicBezTo>
                    <a:pt x="528" y="4955"/>
                    <a:pt x="559" y="4971"/>
                    <a:pt x="575" y="5017"/>
                  </a:cubicBezTo>
                  <a:cubicBezTo>
                    <a:pt x="621" y="5033"/>
                    <a:pt x="637" y="5064"/>
                    <a:pt x="683" y="5111"/>
                  </a:cubicBezTo>
                  <a:lnTo>
                    <a:pt x="761" y="5188"/>
                  </a:lnTo>
                  <a:cubicBezTo>
                    <a:pt x="792" y="5204"/>
                    <a:pt x="807" y="5250"/>
                    <a:pt x="854" y="5266"/>
                  </a:cubicBezTo>
                  <a:cubicBezTo>
                    <a:pt x="885" y="5297"/>
                    <a:pt x="931" y="5328"/>
                    <a:pt x="962" y="5359"/>
                  </a:cubicBezTo>
                  <a:cubicBezTo>
                    <a:pt x="993" y="5374"/>
                    <a:pt x="1009" y="5374"/>
                    <a:pt x="1024" y="5405"/>
                  </a:cubicBezTo>
                  <a:cubicBezTo>
                    <a:pt x="1040" y="5421"/>
                    <a:pt x="1071" y="5421"/>
                    <a:pt x="1086" y="5436"/>
                  </a:cubicBezTo>
                  <a:cubicBezTo>
                    <a:pt x="1102" y="5452"/>
                    <a:pt x="1117" y="5452"/>
                    <a:pt x="1148" y="5483"/>
                  </a:cubicBezTo>
                  <a:cubicBezTo>
                    <a:pt x="1164" y="5498"/>
                    <a:pt x="1179" y="5514"/>
                    <a:pt x="1195" y="5514"/>
                  </a:cubicBezTo>
                  <a:lnTo>
                    <a:pt x="1319" y="5576"/>
                  </a:lnTo>
                  <a:lnTo>
                    <a:pt x="1428" y="5638"/>
                  </a:lnTo>
                  <a:cubicBezTo>
                    <a:pt x="1474" y="5653"/>
                    <a:pt x="1505" y="5653"/>
                    <a:pt x="1552" y="5669"/>
                  </a:cubicBezTo>
                  <a:cubicBezTo>
                    <a:pt x="1583" y="5684"/>
                    <a:pt x="1629" y="5684"/>
                    <a:pt x="1660" y="5715"/>
                  </a:cubicBezTo>
                  <a:cubicBezTo>
                    <a:pt x="1707" y="5731"/>
                    <a:pt x="1769" y="5731"/>
                    <a:pt x="1800" y="5746"/>
                  </a:cubicBezTo>
                  <a:cubicBezTo>
                    <a:pt x="1846" y="5746"/>
                    <a:pt x="1877" y="5762"/>
                    <a:pt x="1924" y="5762"/>
                  </a:cubicBezTo>
                  <a:cubicBezTo>
                    <a:pt x="2001" y="5793"/>
                    <a:pt x="2079" y="5793"/>
                    <a:pt x="2157" y="5808"/>
                  </a:cubicBezTo>
                  <a:cubicBezTo>
                    <a:pt x="2234" y="5808"/>
                    <a:pt x="2327" y="5824"/>
                    <a:pt x="2405" y="5824"/>
                  </a:cubicBezTo>
                  <a:cubicBezTo>
                    <a:pt x="2575" y="5839"/>
                    <a:pt x="2730" y="5839"/>
                    <a:pt x="2901" y="5839"/>
                  </a:cubicBezTo>
                  <a:cubicBezTo>
                    <a:pt x="3087" y="5839"/>
                    <a:pt x="3242" y="5824"/>
                    <a:pt x="3413" y="5824"/>
                  </a:cubicBezTo>
                  <a:cubicBezTo>
                    <a:pt x="3465" y="5819"/>
                    <a:pt x="3518" y="5817"/>
                    <a:pt x="3572" y="5817"/>
                  </a:cubicBezTo>
                  <a:cubicBezTo>
                    <a:pt x="3680" y="5817"/>
                    <a:pt x="3790" y="5824"/>
                    <a:pt x="3894" y="5824"/>
                  </a:cubicBezTo>
                  <a:cubicBezTo>
                    <a:pt x="3971" y="5839"/>
                    <a:pt x="4064" y="5839"/>
                    <a:pt x="4173" y="5870"/>
                  </a:cubicBezTo>
                  <a:cubicBezTo>
                    <a:pt x="4219" y="5886"/>
                    <a:pt x="4281" y="5886"/>
                    <a:pt x="4343" y="5902"/>
                  </a:cubicBezTo>
                  <a:cubicBezTo>
                    <a:pt x="4421" y="5917"/>
                    <a:pt x="4483" y="5948"/>
                    <a:pt x="4530" y="5964"/>
                  </a:cubicBezTo>
                  <a:cubicBezTo>
                    <a:pt x="4638" y="5995"/>
                    <a:pt x="4731" y="6026"/>
                    <a:pt x="4809" y="6057"/>
                  </a:cubicBezTo>
                  <a:cubicBezTo>
                    <a:pt x="4886" y="6103"/>
                    <a:pt x="4979" y="6134"/>
                    <a:pt x="5057" y="6181"/>
                  </a:cubicBezTo>
                  <a:cubicBezTo>
                    <a:pt x="5134" y="6227"/>
                    <a:pt x="5212" y="6274"/>
                    <a:pt x="5290" y="6305"/>
                  </a:cubicBezTo>
                  <a:cubicBezTo>
                    <a:pt x="5367" y="6351"/>
                    <a:pt x="5445" y="6382"/>
                    <a:pt x="5522" y="6444"/>
                  </a:cubicBezTo>
                  <a:cubicBezTo>
                    <a:pt x="5615" y="6522"/>
                    <a:pt x="5739" y="6599"/>
                    <a:pt x="5832" y="6677"/>
                  </a:cubicBezTo>
                  <a:cubicBezTo>
                    <a:pt x="5925" y="6739"/>
                    <a:pt x="6034" y="6817"/>
                    <a:pt x="6127" y="6894"/>
                  </a:cubicBezTo>
                  <a:lnTo>
                    <a:pt x="6189" y="6956"/>
                  </a:lnTo>
                  <a:cubicBezTo>
                    <a:pt x="6205" y="6972"/>
                    <a:pt x="6220" y="6987"/>
                    <a:pt x="6236" y="7034"/>
                  </a:cubicBezTo>
                  <a:cubicBezTo>
                    <a:pt x="6236" y="7049"/>
                    <a:pt x="6267" y="7049"/>
                    <a:pt x="6267" y="7065"/>
                  </a:cubicBezTo>
                  <a:cubicBezTo>
                    <a:pt x="6282" y="7065"/>
                    <a:pt x="6282" y="7080"/>
                    <a:pt x="6282" y="7080"/>
                  </a:cubicBezTo>
                  <a:lnTo>
                    <a:pt x="6282" y="7111"/>
                  </a:lnTo>
                  <a:lnTo>
                    <a:pt x="6065" y="7111"/>
                  </a:lnTo>
                  <a:cubicBezTo>
                    <a:pt x="5925" y="7080"/>
                    <a:pt x="5770" y="7065"/>
                    <a:pt x="5615" y="7049"/>
                  </a:cubicBezTo>
                  <a:lnTo>
                    <a:pt x="5150" y="6987"/>
                  </a:lnTo>
                  <a:cubicBezTo>
                    <a:pt x="5072" y="6987"/>
                    <a:pt x="4979" y="6972"/>
                    <a:pt x="4902" y="6956"/>
                  </a:cubicBezTo>
                  <a:cubicBezTo>
                    <a:pt x="4824" y="6956"/>
                    <a:pt x="4747" y="6925"/>
                    <a:pt x="4669" y="6910"/>
                  </a:cubicBezTo>
                  <a:cubicBezTo>
                    <a:pt x="4514" y="6879"/>
                    <a:pt x="4343" y="6832"/>
                    <a:pt x="4188" y="6817"/>
                  </a:cubicBezTo>
                  <a:cubicBezTo>
                    <a:pt x="4018" y="6801"/>
                    <a:pt x="3863" y="6755"/>
                    <a:pt x="3677" y="6739"/>
                  </a:cubicBezTo>
                  <a:cubicBezTo>
                    <a:pt x="3506" y="6724"/>
                    <a:pt x="3351" y="6692"/>
                    <a:pt x="3180" y="6677"/>
                  </a:cubicBezTo>
                  <a:cubicBezTo>
                    <a:pt x="3025" y="6661"/>
                    <a:pt x="2870" y="6646"/>
                    <a:pt x="2699" y="6615"/>
                  </a:cubicBezTo>
                  <a:cubicBezTo>
                    <a:pt x="2544" y="6615"/>
                    <a:pt x="2358" y="6615"/>
                    <a:pt x="2203" y="6661"/>
                  </a:cubicBezTo>
                  <a:cubicBezTo>
                    <a:pt x="2172" y="6677"/>
                    <a:pt x="2126" y="6677"/>
                    <a:pt x="2110" y="6692"/>
                  </a:cubicBezTo>
                  <a:cubicBezTo>
                    <a:pt x="2079" y="6724"/>
                    <a:pt x="2033" y="6739"/>
                    <a:pt x="2017" y="6755"/>
                  </a:cubicBezTo>
                  <a:cubicBezTo>
                    <a:pt x="1939" y="6817"/>
                    <a:pt x="1893" y="6894"/>
                    <a:pt x="1877" y="6972"/>
                  </a:cubicBezTo>
                  <a:cubicBezTo>
                    <a:pt x="1877" y="7034"/>
                    <a:pt x="1862" y="7065"/>
                    <a:pt x="1862" y="7127"/>
                  </a:cubicBezTo>
                  <a:lnTo>
                    <a:pt x="1862" y="7204"/>
                  </a:lnTo>
                  <a:lnTo>
                    <a:pt x="1862" y="7313"/>
                  </a:lnTo>
                  <a:cubicBezTo>
                    <a:pt x="1862" y="7468"/>
                    <a:pt x="1877" y="7654"/>
                    <a:pt x="1924" y="7825"/>
                  </a:cubicBezTo>
                  <a:cubicBezTo>
                    <a:pt x="1970" y="8150"/>
                    <a:pt x="2048" y="8476"/>
                    <a:pt x="2157" y="8817"/>
                  </a:cubicBezTo>
                  <a:cubicBezTo>
                    <a:pt x="2203" y="8972"/>
                    <a:pt x="2250" y="9127"/>
                    <a:pt x="2312" y="9283"/>
                  </a:cubicBezTo>
                  <a:cubicBezTo>
                    <a:pt x="2358" y="9453"/>
                    <a:pt x="2420" y="9608"/>
                    <a:pt x="2498" y="9763"/>
                  </a:cubicBezTo>
                  <a:cubicBezTo>
                    <a:pt x="2575" y="9918"/>
                    <a:pt x="2653" y="10074"/>
                    <a:pt x="2746" y="10229"/>
                  </a:cubicBezTo>
                  <a:cubicBezTo>
                    <a:pt x="2792" y="10291"/>
                    <a:pt x="2823" y="10368"/>
                    <a:pt x="2886" y="10446"/>
                  </a:cubicBezTo>
                  <a:cubicBezTo>
                    <a:pt x="2948" y="10523"/>
                    <a:pt x="2979" y="10570"/>
                    <a:pt x="3041" y="10647"/>
                  </a:cubicBezTo>
                  <a:cubicBezTo>
                    <a:pt x="3056" y="10694"/>
                    <a:pt x="3103" y="10709"/>
                    <a:pt x="3118" y="10756"/>
                  </a:cubicBezTo>
                  <a:cubicBezTo>
                    <a:pt x="3134" y="10787"/>
                    <a:pt x="3165" y="10803"/>
                    <a:pt x="3196" y="10849"/>
                  </a:cubicBezTo>
                  <a:cubicBezTo>
                    <a:pt x="3258" y="10927"/>
                    <a:pt x="3335" y="10989"/>
                    <a:pt x="3397" y="11035"/>
                  </a:cubicBezTo>
                  <a:cubicBezTo>
                    <a:pt x="3428" y="11082"/>
                    <a:pt x="3475" y="11097"/>
                    <a:pt x="3506" y="11144"/>
                  </a:cubicBezTo>
                  <a:cubicBezTo>
                    <a:pt x="3552" y="11159"/>
                    <a:pt x="3583" y="11190"/>
                    <a:pt x="3630" y="11221"/>
                  </a:cubicBezTo>
                  <a:cubicBezTo>
                    <a:pt x="3661" y="11237"/>
                    <a:pt x="3723" y="11252"/>
                    <a:pt x="3754" y="11268"/>
                  </a:cubicBezTo>
                  <a:cubicBezTo>
                    <a:pt x="3816" y="11299"/>
                    <a:pt x="3863" y="11314"/>
                    <a:pt x="3909" y="11314"/>
                  </a:cubicBezTo>
                  <a:lnTo>
                    <a:pt x="4049" y="11314"/>
                  </a:lnTo>
                  <a:cubicBezTo>
                    <a:pt x="4142" y="11314"/>
                    <a:pt x="4250" y="11268"/>
                    <a:pt x="4343" y="11237"/>
                  </a:cubicBezTo>
                  <a:cubicBezTo>
                    <a:pt x="4514" y="11144"/>
                    <a:pt x="4685" y="11020"/>
                    <a:pt x="4840" y="10880"/>
                  </a:cubicBezTo>
                  <a:cubicBezTo>
                    <a:pt x="4979" y="10772"/>
                    <a:pt x="5119" y="10678"/>
                    <a:pt x="5227" y="10554"/>
                  </a:cubicBezTo>
                  <a:cubicBezTo>
                    <a:pt x="5367" y="10446"/>
                    <a:pt x="5491" y="10322"/>
                    <a:pt x="5615" y="10229"/>
                  </a:cubicBezTo>
                  <a:cubicBezTo>
                    <a:pt x="5693" y="10182"/>
                    <a:pt x="5755" y="10136"/>
                    <a:pt x="5832" y="10074"/>
                  </a:cubicBezTo>
                  <a:cubicBezTo>
                    <a:pt x="5894" y="10027"/>
                    <a:pt x="5972" y="9981"/>
                    <a:pt x="6034" y="9934"/>
                  </a:cubicBezTo>
                  <a:cubicBezTo>
                    <a:pt x="6065" y="9918"/>
                    <a:pt x="6127" y="9872"/>
                    <a:pt x="6158" y="9856"/>
                  </a:cubicBezTo>
                  <a:cubicBezTo>
                    <a:pt x="6220" y="9841"/>
                    <a:pt x="6267" y="9794"/>
                    <a:pt x="6313" y="9779"/>
                  </a:cubicBezTo>
                  <a:cubicBezTo>
                    <a:pt x="6375" y="9763"/>
                    <a:pt x="6437" y="9717"/>
                    <a:pt x="6499" y="9701"/>
                  </a:cubicBezTo>
                  <a:cubicBezTo>
                    <a:pt x="6530" y="9686"/>
                    <a:pt x="6546" y="9686"/>
                    <a:pt x="6592" y="9670"/>
                  </a:cubicBezTo>
                  <a:cubicBezTo>
                    <a:pt x="6608" y="9670"/>
                    <a:pt x="6654" y="9639"/>
                    <a:pt x="6670" y="9639"/>
                  </a:cubicBezTo>
                  <a:cubicBezTo>
                    <a:pt x="6732" y="9639"/>
                    <a:pt x="6778" y="9624"/>
                    <a:pt x="6840" y="9608"/>
                  </a:cubicBezTo>
                  <a:cubicBezTo>
                    <a:pt x="6887" y="9593"/>
                    <a:pt x="6934" y="9562"/>
                    <a:pt x="6980" y="9562"/>
                  </a:cubicBezTo>
                  <a:cubicBezTo>
                    <a:pt x="6996" y="9546"/>
                    <a:pt x="7042" y="9546"/>
                    <a:pt x="7073" y="9546"/>
                  </a:cubicBezTo>
                  <a:lnTo>
                    <a:pt x="7445" y="9546"/>
                  </a:lnTo>
                  <a:cubicBezTo>
                    <a:pt x="7523" y="9546"/>
                    <a:pt x="7585" y="9562"/>
                    <a:pt x="7631" y="9562"/>
                  </a:cubicBezTo>
                  <a:cubicBezTo>
                    <a:pt x="7694" y="9593"/>
                    <a:pt x="7771" y="9593"/>
                    <a:pt x="7833" y="9608"/>
                  </a:cubicBezTo>
                  <a:cubicBezTo>
                    <a:pt x="7895" y="9624"/>
                    <a:pt x="7926" y="9624"/>
                    <a:pt x="7988" y="9639"/>
                  </a:cubicBezTo>
                  <a:cubicBezTo>
                    <a:pt x="8050" y="9639"/>
                    <a:pt x="8081" y="9670"/>
                    <a:pt x="8143" y="9686"/>
                  </a:cubicBezTo>
                  <a:cubicBezTo>
                    <a:pt x="8174" y="9701"/>
                    <a:pt x="8221" y="9701"/>
                    <a:pt x="8252" y="9717"/>
                  </a:cubicBezTo>
                  <a:cubicBezTo>
                    <a:pt x="8298" y="9717"/>
                    <a:pt x="8329" y="9748"/>
                    <a:pt x="8376" y="9763"/>
                  </a:cubicBezTo>
                  <a:cubicBezTo>
                    <a:pt x="8391" y="9779"/>
                    <a:pt x="8407" y="9779"/>
                    <a:pt x="8438" y="9794"/>
                  </a:cubicBezTo>
                  <a:cubicBezTo>
                    <a:pt x="8453" y="9825"/>
                    <a:pt x="8469" y="9825"/>
                    <a:pt x="8484" y="9841"/>
                  </a:cubicBezTo>
                  <a:cubicBezTo>
                    <a:pt x="8531" y="9856"/>
                    <a:pt x="8547" y="9903"/>
                    <a:pt x="8593" y="9918"/>
                  </a:cubicBezTo>
                  <a:lnTo>
                    <a:pt x="8624" y="9950"/>
                  </a:lnTo>
                  <a:lnTo>
                    <a:pt x="8686" y="10012"/>
                  </a:lnTo>
                  <a:cubicBezTo>
                    <a:pt x="8702" y="10027"/>
                    <a:pt x="8702" y="10074"/>
                    <a:pt x="8717" y="10089"/>
                  </a:cubicBezTo>
                  <a:cubicBezTo>
                    <a:pt x="8717" y="10105"/>
                    <a:pt x="8748" y="10136"/>
                    <a:pt x="8748" y="10151"/>
                  </a:cubicBezTo>
                  <a:lnTo>
                    <a:pt x="8748" y="10182"/>
                  </a:lnTo>
                  <a:lnTo>
                    <a:pt x="8748" y="10244"/>
                  </a:lnTo>
                  <a:lnTo>
                    <a:pt x="8748" y="10306"/>
                  </a:lnTo>
                  <a:lnTo>
                    <a:pt x="8748" y="10368"/>
                  </a:lnTo>
                  <a:cubicBezTo>
                    <a:pt x="8748" y="10384"/>
                    <a:pt x="8717" y="10399"/>
                    <a:pt x="8717" y="10415"/>
                  </a:cubicBezTo>
                  <a:cubicBezTo>
                    <a:pt x="8702" y="10446"/>
                    <a:pt x="8702" y="10477"/>
                    <a:pt x="8686" y="10492"/>
                  </a:cubicBezTo>
                  <a:cubicBezTo>
                    <a:pt x="8671" y="10523"/>
                    <a:pt x="8671" y="10539"/>
                    <a:pt x="8640" y="10554"/>
                  </a:cubicBezTo>
                  <a:cubicBezTo>
                    <a:pt x="8609" y="10616"/>
                    <a:pt x="8593" y="10647"/>
                    <a:pt x="8547" y="10694"/>
                  </a:cubicBezTo>
                  <a:cubicBezTo>
                    <a:pt x="8516" y="10756"/>
                    <a:pt x="8453" y="10787"/>
                    <a:pt x="8407" y="10834"/>
                  </a:cubicBezTo>
                  <a:cubicBezTo>
                    <a:pt x="8360" y="10865"/>
                    <a:pt x="8314" y="10911"/>
                    <a:pt x="8252" y="10942"/>
                  </a:cubicBezTo>
                  <a:cubicBezTo>
                    <a:pt x="8174" y="11004"/>
                    <a:pt x="8128" y="11035"/>
                    <a:pt x="8050" y="11082"/>
                  </a:cubicBezTo>
                  <a:cubicBezTo>
                    <a:pt x="7973" y="11113"/>
                    <a:pt x="7911" y="11159"/>
                    <a:pt x="7833" y="11190"/>
                  </a:cubicBezTo>
                  <a:lnTo>
                    <a:pt x="7306" y="11423"/>
                  </a:lnTo>
                  <a:cubicBezTo>
                    <a:pt x="7244" y="11454"/>
                    <a:pt x="7166" y="11469"/>
                    <a:pt x="7120" y="11485"/>
                  </a:cubicBezTo>
                  <a:lnTo>
                    <a:pt x="6887" y="11547"/>
                  </a:lnTo>
                  <a:cubicBezTo>
                    <a:pt x="6825" y="11547"/>
                    <a:pt x="6778" y="11563"/>
                    <a:pt x="6732" y="11563"/>
                  </a:cubicBezTo>
                  <a:cubicBezTo>
                    <a:pt x="6577" y="11578"/>
                    <a:pt x="6391" y="11609"/>
                    <a:pt x="6220" y="11625"/>
                  </a:cubicBezTo>
                  <a:cubicBezTo>
                    <a:pt x="6065" y="11640"/>
                    <a:pt x="5894" y="11656"/>
                    <a:pt x="5739" y="11702"/>
                  </a:cubicBezTo>
                  <a:cubicBezTo>
                    <a:pt x="5662" y="11718"/>
                    <a:pt x="5569" y="11733"/>
                    <a:pt x="5491" y="11764"/>
                  </a:cubicBezTo>
                  <a:cubicBezTo>
                    <a:pt x="5383" y="11795"/>
                    <a:pt x="5305" y="11811"/>
                    <a:pt x="5227" y="11857"/>
                  </a:cubicBezTo>
                  <a:cubicBezTo>
                    <a:pt x="5150" y="11888"/>
                    <a:pt x="5072" y="11935"/>
                    <a:pt x="5026" y="11966"/>
                  </a:cubicBezTo>
                  <a:cubicBezTo>
                    <a:pt x="4948" y="12028"/>
                    <a:pt x="4886" y="12090"/>
                    <a:pt x="4824" y="12152"/>
                  </a:cubicBezTo>
                  <a:cubicBezTo>
                    <a:pt x="4793" y="12198"/>
                    <a:pt x="4747" y="12276"/>
                    <a:pt x="4747" y="12353"/>
                  </a:cubicBezTo>
                  <a:cubicBezTo>
                    <a:pt x="4747" y="12400"/>
                    <a:pt x="4747" y="12462"/>
                    <a:pt x="4762" y="12493"/>
                  </a:cubicBezTo>
                  <a:cubicBezTo>
                    <a:pt x="4762" y="12540"/>
                    <a:pt x="4793" y="12571"/>
                    <a:pt x="4809" y="12617"/>
                  </a:cubicBezTo>
                  <a:cubicBezTo>
                    <a:pt x="4840" y="12695"/>
                    <a:pt x="4886" y="12772"/>
                    <a:pt x="4948" y="12850"/>
                  </a:cubicBezTo>
                  <a:cubicBezTo>
                    <a:pt x="4979" y="12896"/>
                    <a:pt x="5041" y="12974"/>
                    <a:pt x="5072" y="13036"/>
                  </a:cubicBezTo>
                  <a:cubicBezTo>
                    <a:pt x="5134" y="13113"/>
                    <a:pt x="5181" y="13176"/>
                    <a:pt x="5227" y="13253"/>
                  </a:cubicBezTo>
                  <a:cubicBezTo>
                    <a:pt x="5429" y="13501"/>
                    <a:pt x="5646" y="13749"/>
                    <a:pt x="5848" y="14013"/>
                  </a:cubicBezTo>
                  <a:lnTo>
                    <a:pt x="5879" y="14029"/>
                  </a:lnTo>
                  <a:cubicBezTo>
                    <a:pt x="6034" y="14184"/>
                    <a:pt x="6158" y="14339"/>
                    <a:pt x="6313" y="14494"/>
                  </a:cubicBezTo>
                  <a:cubicBezTo>
                    <a:pt x="6468" y="14649"/>
                    <a:pt x="6654" y="14788"/>
                    <a:pt x="6809" y="14913"/>
                  </a:cubicBezTo>
                  <a:lnTo>
                    <a:pt x="6778" y="14897"/>
                  </a:lnTo>
                  <a:lnTo>
                    <a:pt x="6778" y="14897"/>
                  </a:lnTo>
                  <a:cubicBezTo>
                    <a:pt x="6934" y="15052"/>
                    <a:pt x="7089" y="15192"/>
                    <a:pt x="7244" y="15331"/>
                  </a:cubicBezTo>
                  <a:cubicBezTo>
                    <a:pt x="7368" y="15440"/>
                    <a:pt x="7476" y="15564"/>
                    <a:pt x="7616" y="15673"/>
                  </a:cubicBezTo>
                  <a:cubicBezTo>
                    <a:pt x="7694" y="15735"/>
                    <a:pt x="7756" y="15797"/>
                    <a:pt x="7833" y="15843"/>
                  </a:cubicBezTo>
                  <a:cubicBezTo>
                    <a:pt x="7864" y="15874"/>
                    <a:pt x="7895" y="15905"/>
                    <a:pt x="7926" y="15921"/>
                  </a:cubicBezTo>
                  <a:cubicBezTo>
                    <a:pt x="7973" y="15967"/>
                    <a:pt x="7988" y="15983"/>
                    <a:pt x="8019" y="15998"/>
                  </a:cubicBezTo>
                  <a:cubicBezTo>
                    <a:pt x="8066" y="16045"/>
                    <a:pt x="8128" y="16076"/>
                    <a:pt x="8159" y="16107"/>
                  </a:cubicBezTo>
                  <a:cubicBezTo>
                    <a:pt x="8236" y="16153"/>
                    <a:pt x="8329" y="16200"/>
                    <a:pt x="8438" y="16231"/>
                  </a:cubicBezTo>
                  <a:cubicBezTo>
                    <a:pt x="8531" y="16277"/>
                    <a:pt x="8640" y="16293"/>
                    <a:pt x="8748" y="16293"/>
                  </a:cubicBezTo>
                  <a:lnTo>
                    <a:pt x="8779" y="16293"/>
                  </a:lnTo>
                  <a:cubicBezTo>
                    <a:pt x="8857" y="16293"/>
                    <a:pt x="8950" y="16277"/>
                    <a:pt x="9027" y="16262"/>
                  </a:cubicBezTo>
                  <a:cubicBezTo>
                    <a:pt x="9151" y="16215"/>
                    <a:pt x="9244" y="16184"/>
                    <a:pt x="9338" y="16122"/>
                  </a:cubicBezTo>
                  <a:cubicBezTo>
                    <a:pt x="9415" y="16076"/>
                    <a:pt x="9477" y="16045"/>
                    <a:pt x="9539" y="15983"/>
                  </a:cubicBezTo>
                  <a:cubicBezTo>
                    <a:pt x="9617" y="15921"/>
                    <a:pt x="9679" y="15874"/>
                    <a:pt x="9725" y="15797"/>
                  </a:cubicBezTo>
                  <a:cubicBezTo>
                    <a:pt x="9756" y="15750"/>
                    <a:pt x="9787" y="15719"/>
                    <a:pt x="9803" y="15673"/>
                  </a:cubicBezTo>
                  <a:cubicBezTo>
                    <a:pt x="9849" y="15657"/>
                    <a:pt x="9865" y="15611"/>
                    <a:pt x="9880" y="15579"/>
                  </a:cubicBezTo>
                  <a:cubicBezTo>
                    <a:pt x="9927" y="15502"/>
                    <a:pt x="9958" y="15440"/>
                    <a:pt x="10004" y="15362"/>
                  </a:cubicBezTo>
                  <a:cubicBezTo>
                    <a:pt x="10082" y="15207"/>
                    <a:pt x="10160" y="15052"/>
                    <a:pt x="10222" y="14897"/>
                  </a:cubicBezTo>
                  <a:cubicBezTo>
                    <a:pt x="10299" y="14742"/>
                    <a:pt x="10346" y="14571"/>
                    <a:pt x="10408" y="14416"/>
                  </a:cubicBezTo>
                  <a:cubicBezTo>
                    <a:pt x="10470" y="14261"/>
                    <a:pt x="10532" y="14122"/>
                    <a:pt x="10609" y="13966"/>
                  </a:cubicBezTo>
                  <a:cubicBezTo>
                    <a:pt x="10656" y="13858"/>
                    <a:pt x="10718" y="13734"/>
                    <a:pt x="10795" y="13625"/>
                  </a:cubicBezTo>
                  <a:cubicBezTo>
                    <a:pt x="10842" y="13548"/>
                    <a:pt x="10873" y="13486"/>
                    <a:pt x="10935" y="13424"/>
                  </a:cubicBezTo>
                  <a:lnTo>
                    <a:pt x="11044" y="13315"/>
                  </a:lnTo>
                  <a:cubicBezTo>
                    <a:pt x="11075" y="13284"/>
                    <a:pt x="11106" y="13269"/>
                    <a:pt x="11121" y="13253"/>
                  </a:cubicBezTo>
                  <a:cubicBezTo>
                    <a:pt x="11152" y="13253"/>
                    <a:pt x="11183" y="13238"/>
                    <a:pt x="11199" y="13207"/>
                  </a:cubicBezTo>
                  <a:cubicBezTo>
                    <a:pt x="11245" y="13191"/>
                    <a:pt x="11261" y="13176"/>
                    <a:pt x="11276" y="13176"/>
                  </a:cubicBezTo>
                  <a:lnTo>
                    <a:pt x="11354" y="13176"/>
                  </a:lnTo>
                  <a:cubicBezTo>
                    <a:pt x="11385" y="13176"/>
                    <a:pt x="11400" y="13176"/>
                    <a:pt x="11400" y="13191"/>
                  </a:cubicBezTo>
                  <a:lnTo>
                    <a:pt x="11400" y="13207"/>
                  </a:lnTo>
                  <a:cubicBezTo>
                    <a:pt x="11400" y="13207"/>
                    <a:pt x="11416" y="13238"/>
                    <a:pt x="11416" y="13253"/>
                  </a:cubicBezTo>
                  <a:lnTo>
                    <a:pt x="11416" y="13269"/>
                  </a:lnTo>
                  <a:cubicBezTo>
                    <a:pt x="11416" y="13284"/>
                    <a:pt x="11431" y="13315"/>
                    <a:pt x="11431" y="13331"/>
                  </a:cubicBezTo>
                  <a:lnTo>
                    <a:pt x="11431" y="13362"/>
                  </a:lnTo>
                  <a:lnTo>
                    <a:pt x="11431" y="13486"/>
                  </a:lnTo>
                  <a:cubicBezTo>
                    <a:pt x="11416" y="13501"/>
                    <a:pt x="11416" y="13548"/>
                    <a:pt x="11416" y="13563"/>
                  </a:cubicBezTo>
                  <a:cubicBezTo>
                    <a:pt x="11400" y="13625"/>
                    <a:pt x="11400" y="13656"/>
                    <a:pt x="11385" y="13718"/>
                  </a:cubicBezTo>
                  <a:cubicBezTo>
                    <a:pt x="11354" y="13780"/>
                    <a:pt x="11338" y="13858"/>
                    <a:pt x="11307" y="13904"/>
                  </a:cubicBezTo>
                  <a:cubicBezTo>
                    <a:pt x="11245" y="14044"/>
                    <a:pt x="11168" y="14168"/>
                    <a:pt x="11090" y="14292"/>
                  </a:cubicBezTo>
                  <a:cubicBezTo>
                    <a:pt x="11013" y="14432"/>
                    <a:pt x="10919" y="14571"/>
                    <a:pt x="10857" y="14711"/>
                  </a:cubicBezTo>
                  <a:cubicBezTo>
                    <a:pt x="10795" y="14882"/>
                    <a:pt x="10718" y="15037"/>
                    <a:pt x="10702" y="15207"/>
                  </a:cubicBezTo>
                  <a:cubicBezTo>
                    <a:pt x="10687" y="15285"/>
                    <a:pt x="10687" y="15362"/>
                    <a:pt x="10687" y="15440"/>
                  </a:cubicBezTo>
                  <a:cubicBezTo>
                    <a:pt x="10687" y="15486"/>
                    <a:pt x="10687" y="15533"/>
                    <a:pt x="10702" y="15579"/>
                  </a:cubicBezTo>
                  <a:cubicBezTo>
                    <a:pt x="10718" y="15611"/>
                    <a:pt x="10718" y="15657"/>
                    <a:pt x="10733" y="15688"/>
                  </a:cubicBezTo>
                  <a:cubicBezTo>
                    <a:pt x="10780" y="15843"/>
                    <a:pt x="10857" y="15967"/>
                    <a:pt x="10966" y="16060"/>
                  </a:cubicBezTo>
                  <a:cubicBezTo>
                    <a:pt x="11084" y="16165"/>
                    <a:pt x="11246" y="16204"/>
                    <a:pt x="11397" y="16204"/>
                  </a:cubicBezTo>
                  <a:cubicBezTo>
                    <a:pt x="11424" y="16204"/>
                    <a:pt x="11451" y="16202"/>
                    <a:pt x="11478" y="16200"/>
                  </a:cubicBezTo>
                  <a:cubicBezTo>
                    <a:pt x="11664" y="16184"/>
                    <a:pt x="11881" y="16107"/>
                    <a:pt x="12036" y="15967"/>
                  </a:cubicBezTo>
                  <a:cubicBezTo>
                    <a:pt x="12114" y="15890"/>
                    <a:pt x="12191" y="15812"/>
                    <a:pt x="12253" y="15735"/>
                  </a:cubicBezTo>
                  <a:cubicBezTo>
                    <a:pt x="12284" y="15688"/>
                    <a:pt x="12315" y="15673"/>
                    <a:pt x="12331" y="15642"/>
                  </a:cubicBezTo>
                  <a:cubicBezTo>
                    <a:pt x="12393" y="15564"/>
                    <a:pt x="12424" y="15502"/>
                    <a:pt x="12470" y="15424"/>
                  </a:cubicBezTo>
                  <a:lnTo>
                    <a:pt x="12579" y="15192"/>
                  </a:lnTo>
                  <a:lnTo>
                    <a:pt x="12703" y="14959"/>
                  </a:lnTo>
                  <a:cubicBezTo>
                    <a:pt x="12734" y="14866"/>
                    <a:pt x="12781" y="14788"/>
                    <a:pt x="12796" y="14711"/>
                  </a:cubicBezTo>
                  <a:cubicBezTo>
                    <a:pt x="12874" y="14432"/>
                    <a:pt x="12889" y="14168"/>
                    <a:pt x="12905" y="13889"/>
                  </a:cubicBezTo>
                  <a:cubicBezTo>
                    <a:pt x="12936" y="13951"/>
                    <a:pt x="12951" y="14029"/>
                    <a:pt x="12967" y="14091"/>
                  </a:cubicBezTo>
                  <a:cubicBezTo>
                    <a:pt x="13013" y="14215"/>
                    <a:pt x="13044" y="14354"/>
                    <a:pt x="13060" y="14494"/>
                  </a:cubicBezTo>
                  <a:cubicBezTo>
                    <a:pt x="13091" y="14633"/>
                    <a:pt x="13106" y="14742"/>
                    <a:pt x="13122" y="14882"/>
                  </a:cubicBezTo>
                  <a:lnTo>
                    <a:pt x="13122" y="14944"/>
                  </a:lnTo>
                  <a:cubicBezTo>
                    <a:pt x="13137" y="15052"/>
                    <a:pt x="13168" y="15176"/>
                    <a:pt x="13168" y="15285"/>
                  </a:cubicBezTo>
                  <a:cubicBezTo>
                    <a:pt x="13184" y="15486"/>
                    <a:pt x="13184" y="15657"/>
                    <a:pt x="13199" y="15843"/>
                  </a:cubicBezTo>
                  <a:cubicBezTo>
                    <a:pt x="13199" y="15952"/>
                    <a:pt x="13215" y="16029"/>
                    <a:pt x="13215" y="16122"/>
                  </a:cubicBezTo>
                  <a:cubicBezTo>
                    <a:pt x="13215" y="16200"/>
                    <a:pt x="13246" y="16277"/>
                    <a:pt x="13246" y="16355"/>
                  </a:cubicBezTo>
                  <a:cubicBezTo>
                    <a:pt x="13261" y="16526"/>
                    <a:pt x="13292" y="16681"/>
                    <a:pt x="13323" y="16851"/>
                  </a:cubicBezTo>
                  <a:cubicBezTo>
                    <a:pt x="13339" y="16929"/>
                    <a:pt x="13339" y="17006"/>
                    <a:pt x="13354" y="17084"/>
                  </a:cubicBezTo>
                  <a:cubicBezTo>
                    <a:pt x="13354" y="17130"/>
                    <a:pt x="13386" y="17161"/>
                    <a:pt x="13386" y="17208"/>
                  </a:cubicBezTo>
                  <a:cubicBezTo>
                    <a:pt x="13386" y="17224"/>
                    <a:pt x="13386" y="17270"/>
                    <a:pt x="13401" y="17286"/>
                  </a:cubicBezTo>
                  <a:lnTo>
                    <a:pt x="13463" y="17348"/>
                  </a:lnTo>
                  <a:lnTo>
                    <a:pt x="13479" y="17348"/>
                  </a:lnTo>
                  <a:lnTo>
                    <a:pt x="13494" y="17363"/>
                  </a:lnTo>
                  <a:cubicBezTo>
                    <a:pt x="13510" y="17379"/>
                    <a:pt x="13525" y="17394"/>
                    <a:pt x="13556" y="17394"/>
                  </a:cubicBezTo>
                  <a:lnTo>
                    <a:pt x="13634" y="17394"/>
                  </a:lnTo>
                  <a:cubicBezTo>
                    <a:pt x="13649" y="17379"/>
                    <a:pt x="13649" y="17379"/>
                    <a:pt x="13665" y="17379"/>
                  </a:cubicBezTo>
                  <a:cubicBezTo>
                    <a:pt x="13696" y="17363"/>
                    <a:pt x="13727" y="17363"/>
                    <a:pt x="13742" y="17348"/>
                  </a:cubicBezTo>
                  <a:cubicBezTo>
                    <a:pt x="13773" y="17317"/>
                    <a:pt x="13804" y="17317"/>
                    <a:pt x="13820" y="17301"/>
                  </a:cubicBezTo>
                  <a:cubicBezTo>
                    <a:pt x="13851" y="17301"/>
                    <a:pt x="13866" y="17286"/>
                    <a:pt x="13882" y="17286"/>
                  </a:cubicBezTo>
                  <a:cubicBezTo>
                    <a:pt x="13897" y="17270"/>
                    <a:pt x="13913" y="17270"/>
                    <a:pt x="13944" y="17239"/>
                  </a:cubicBezTo>
                  <a:cubicBezTo>
                    <a:pt x="13975" y="17208"/>
                    <a:pt x="14021" y="17146"/>
                    <a:pt x="14037" y="17084"/>
                  </a:cubicBezTo>
                  <a:cubicBezTo>
                    <a:pt x="14052" y="17053"/>
                    <a:pt x="14083" y="16991"/>
                    <a:pt x="14083" y="16929"/>
                  </a:cubicBezTo>
                  <a:lnTo>
                    <a:pt x="14083" y="16805"/>
                  </a:lnTo>
                  <a:lnTo>
                    <a:pt x="14083" y="16588"/>
                  </a:lnTo>
                  <a:cubicBezTo>
                    <a:pt x="14083" y="16495"/>
                    <a:pt x="14052" y="16370"/>
                    <a:pt x="14052" y="16277"/>
                  </a:cubicBezTo>
                  <a:cubicBezTo>
                    <a:pt x="14052" y="16138"/>
                    <a:pt x="14037" y="16029"/>
                    <a:pt x="14037" y="15890"/>
                  </a:cubicBezTo>
                  <a:cubicBezTo>
                    <a:pt x="14037" y="15812"/>
                    <a:pt x="14021" y="15735"/>
                    <a:pt x="14021" y="15657"/>
                  </a:cubicBezTo>
                  <a:cubicBezTo>
                    <a:pt x="14021" y="15595"/>
                    <a:pt x="14021" y="15517"/>
                    <a:pt x="13990" y="15440"/>
                  </a:cubicBezTo>
                  <a:cubicBezTo>
                    <a:pt x="13975" y="15362"/>
                    <a:pt x="13975" y="15285"/>
                    <a:pt x="13959" y="15207"/>
                  </a:cubicBezTo>
                  <a:cubicBezTo>
                    <a:pt x="13944" y="15130"/>
                    <a:pt x="13944" y="15068"/>
                    <a:pt x="13913" y="14990"/>
                  </a:cubicBezTo>
                  <a:cubicBezTo>
                    <a:pt x="13897" y="14944"/>
                    <a:pt x="13882" y="14866"/>
                    <a:pt x="13866" y="14788"/>
                  </a:cubicBezTo>
                  <a:lnTo>
                    <a:pt x="13804" y="14556"/>
                  </a:lnTo>
                  <a:cubicBezTo>
                    <a:pt x="13789" y="14494"/>
                    <a:pt x="13773" y="14416"/>
                    <a:pt x="13742" y="14339"/>
                  </a:cubicBezTo>
                  <a:cubicBezTo>
                    <a:pt x="13727" y="14277"/>
                    <a:pt x="13711" y="14199"/>
                    <a:pt x="13696" y="14122"/>
                  </a:cubicBezTo>
                  <a:cubicBezTo>
                    <a:pt x="13634" y="13966"/>
                    <a:pt x="13587" y="13811"/>
                    <a:pt x="13541" y="13656"/>
                  </a:cubicBezTo>
                  <a:cubicBezTo>
                    <a:pt x="13479" y="13517"/>
                    <a:pt x="13432" y="13362"/>
                    <a:pt x="13386" y="13238"/>
                  </a:cubicBezTo>
                  <a:cubicBezTo>
                    <a:pt x="13354" y="13160"/>
                    <a:pt x="13323" y="13082"/>
                    <a:pt x="13277" y="13005"/>
                  </a:cubicBezTo>
                  <a:cubicBezTo>
                    <a:pt x="13246" y="12927"/>
                    <a:pt x="13199" y="12865"/>
                    <a:pt x="13168" y="12788"/>
                  </a:cubicBezTo>
                  <a:cubicBezTo>
                    <a:pt x="13122" y="12710"/>
                    <a:pt x="13106" y="12648"/>
                    <a:pt x="13075" y="12571"/>
                  </a:cubicBezTo>
                  <a:cubicBezTo>
                    <a:pt x="13044" y="12509"/>
                    <a:pt x="13013" y="12431"/>
                    <a:pt x="12967" y="12385"/>
                  </a:cubicBezTo>
                  <a:lnTo>
                    <a:pt x="12967" y="12385"/>
                  </a:lnTo>
                  <a:cubicBezTo>
                    <a:pt x="12998" y="12400"/>
                    <a:pt x="12998" y="12400"/>
                    <a:pt x="13013" y="12400"/>
                  </a:cubicBezTo>
                  <a:cubicBezTo>
                    <a:pt x="13029" y="12416"/>
                    <a:pt x="13075" y="12416"/>
                    <a:pt x="13106" y="12416"/>
                  </a:cubicBezTo>
                  <a:lnTo>
                    <a:pt x="13246" y="12416"/>
                  </a:lnTo>
                  <a:cubicBezTo>
                    <a:pt x="13354" y="12416"/>
                    <a:pt x="13479" y="12400"/>
                    <a:pt x="13587" y="12400"/>
                  </a:cubicBezTo>
                  <a:cubicBezTo>
                    <a:pt x="13634" y="12385"/>
                    <a:pt x="13696" y="12385"/>
                    <a:pt x="13742" y="12385"/>
                  </a:cubicBezTo>
                  <a:cubicBezTo>
                    <a:pt x="13804" y="12385"/>
                    <a:pt x="13866" y="12353"/>
                    <a:pt x="13928" y="12353"/>
                  </a:cubicBezTo>
                  <a:cubicBezTo>
                    <a:pt x="14037" y="12353"/>
                    <a:pt x="14161" y="12338"/>
                    <a:pt x="14270" y="12322"/>
                  </a:cubicBezTo>
                  <a:cubicBezTo>
                    <a:pt x="14409" y="12307"/>
                    <a:pt x="14518" y="12276"/>
                    <a:pt x="14642" y="12260"/>
                  </a:cubicBezTo>
                  <a:cubicBezTo>
                    <a:pt x="14657" y="12245"/>
                    <a:pt x="14673" y="12245"/>
                    <a:pt x="14688" y="12245"/>
                  </a:cubicBezTo>
                  <a:lnTo>
                    <a:pt x="14719" y="12245"/>
                  </a:lnTo>
                  <a:cubicBezTo>
                    <a:pt x="14812" y="12229"/>
                    <a:pt x="14890" y="12198"/>
                    <a:pt x="14983" y="12183"/>
                  </a:cubicBezTo>
                  <a:cubicBezTo>
                    <a:pt x="15076" y="12167"/>
                    <a:pt x="15185" y="12121"/>
                    <a:pt x="15278" y="12105"/>
                  </a:cubicBezTo>
                  <a:cubicBezTo>
                    <a:pt x="15371" y="12074"/>
                    <a:pt x="15448" y="12059"/>
                    <a:pt x="15541" y="12012"/>
                  </a:cubicBezTo>
                  <a:cubicBezTo>
                    <a:pt x="15619" y="11997"/>
                    <a:pt x="15727" y="11950"/>
                    <a:pt x="15805" y="11919"/>
                  </a:cubicBezTo>
                  <a:cubicBezTo>
                    <a:pt x="15898" y="11857"/>
                    <a:pt x="16007" y="11811"/>
                    <a:pt x="16115" y="11764"/>
                  </a:cubicBezTo>
                  <a:cubicBezTo>
                    <a:pt x="16208" y="11718"/>
                    <a:pt x="16301" y="11671"/>
                    <a:pt x="16394" y="11609"/>
                  </a:cubicBezTo>
                  <a:cubicBezTo>
                    <a:pt x="16456" y="11563"/>
                    <a:pt x="16503" y="11547"/>
                    <a:pt x="16549" y="11516"/>
                  </a:cubicBezTo>
                  <a:cubicBezTo>
                    <a:pt x="16596" y="11485"/>
                    <a:pt x="16658" y="11454"/>
                    <a:pt x="16689" y="11407"/>
                  </a:cubicBezTo>
                  <a:cubicBezTo>
                    <a:pt x="16736" y="11376"/>
                    <a:pt x="16782" y="11330"/>
                    <a:pt x="16829" y="11299"/>
                  </a:cubicBezTo>
                  <a:cubicBezTo>
                    <a:pt x="16875" y="11252"/>
                    <a:pt x="16922" y="11221"/>
                    <a:pt x="16968" y="11175"/>
                  </a:cubicBezTo>
                  <a:cubicBezTo>
                    <a:pt x="17061" y="11082"/>
                    <a:pt x="17139" y="10989"/>
                    <a:pt x="17201" y="10896"/>
                  </a:cubicBezTo>
                  <a:cubicBezTo>
                    <a:pt x="17263" y="10787"/>
                    <a:pt x="17309" y="10694"/>
                    <a:pt x="17356" y="10601"/>
                  </a:cubicBezTo>
                  <a:cubicBezTo>
                    <a:pt x="17418" y="10508"/>
                    <a:pt x="17449" y="10384"/>
                    <a:pt x="17496" y="10275"/>
                  </a:cubicBezTo>
                  <a:cubicBezTo>
                    <a:pt x="17527" y="10136"/>
                    <a:pt x="17527" y="10012"/>
                    <a:pt x="17573" y="9996"/>
                  </a:cubicBezTo>
                  <a:lnTo>
                    <a:pt x="17511" y="9825"/>
                  </a:lnTo>
                  <a:cubicBezTo>
                    <a:pt x="17496" y="9763"/>
                    <a:pt x="17449" y="9701"/>
                    <a:pt x="17418" y="9670"/>
                  </a:cubicBezTo>
                  <a:cubicBezTo>
                    <a:pt x="17309" y="9562"/>
                    <a:pt x="17185" y="9484"/>
                    <a:pt x="17046" y="9453"/>
                  </a:cubicBezTo>
                  <a:cubicBezTo>
                    <a:pt x="16976" y="9430"/>
                    <a:pt x="16906" y="9418"/>
                    <a:pt x="16840" y="9418"/>
                  </a:cubicBezTo>
                  <a:cubicBezTo>
                    <a:pt x="16774" y="9418"/>
                    <a:pt x="16712" y="9430"/>
                    <a:pt x="16658" y="9453"/>
                  </a:cubicBezTo>
                  <a:cubicBezTo>
                    <a:pt x="16596" y="9453"/>
                    <a:pt x="16565" y="9469"/>
                    <a:pt x="16503" y="9484"/>
                  </a:cubicBezTo>
                  <a:cubicBezTo>
                    <a:pt x="16410" y="9515"/>
                    <a:pt x="16332" y="9546"/>
                    <a:pt x="16224" y="9562"/>
                  </a:cubicBezTo>
                  <a:cubicBezTo>
                    <a:pt x="16208" y="9562"/>
                    <a:pt x="16193" y="9593"/>
                    <a:pt x="16177" y="9593"/>
                  </a:cubicBezTo>
                  <a:lnTo>
                    <a:pt x="15821" y="9701"/>
                  </a:lnTo>
                  <a:cubicBezTo>
                    <a:pt x="15712" y="9748"/>
                    <a:pt x="15603" y="9779"/>
                    <a:pt x="15495" y="9841"/>
                  </a:cubicBezTo>
                  <a:cubicBezTo>
                    <a:pt x="15371" y="9872"/>
                    <a:pt x="15278" y="9934"/>
                    <a:pt x="15169" y="9981"/>
                  </a:cubicBezTo>
                  <a:cubicBezTo>
                    <a:pt x="15061" y="10012"/>
                    <a:pt x="14952" y="10058"/>
                    <a:pt x="14859" y="10105"/>
                  </a:cubicBezTo>
                  <a:cubicBezTo>
                    <a:pt x="14812" y="10105"/>
                    <a:pt x="14781" y="10136"/>
                    <a:pt x="14735" y="10151"/>
                  </a:cubicBezTo>
                  <a:cubicBezTo>
                    <a:pt x="14719" y="10151"/>
                    <a:pt x="14673" y="10167"/>
                    <a:pt x="14657" y="10167"/>
                  </a:cubicBezTo>
                  <a:lnTo>
                    <a:pt x="14564" y="10167"/>
                  </a:lnTo>
                  <a:cubicBezTo>
                    <a:pt x="14549" y="10151"/>
                    <a:pt x="14549" y="10151"/>
                    <a:pt x="14518" y="10151"/>
                  </a:cubicBezTo>
                  <a:cubicBezTo>
                    <a:pt x="14518" y="10136"/>
                    <a:pt x="14502" y="10136"/>
                    <a:pt x="14502" y="10136"/>
                  </a:cubicBezTo>
                  <a:cubicBezTo>
                    <a:pt x="14487" y="10136"/>
                    <a:pt x="14487" y="10136"/>
                    <a:pt x="14471" y="10105"/>
                  </a:cubicBezTo>
                  <a:lnTo>
                    <a:pt x="14440" y="10089"/>
                  </a:lnTo>
                  <a:lnTo>
                    <a:pt x="14409" y="10058"/>
                  </a:lnTo>
                  <a:cubicBezTo>
                    <a:pt x="14409" y="10027"/>
                    <a:pt x="14394" y="10027"/>
                    <a:pt x="14394" y="10012"/>
                  </a:cubicBezTo>
                  <a:cubicBezTo>
                    <a:pt x="14394" y="9996"/>
                    <a:pt x="14363" y="9996"/>
                    <a:pt x="14363" y="9981"/>
                  </a:cubicBezTo>
                  <a:lnTo>
                    <a:pt x="14363" y="9950"/>
                  </a:lnTo>
                  <a:lnTo>
                    <a:pt x="14363" y="9918"/>
                  </a:lnTo>
                  <a:lnTo>
                    <a:pt x="14363" y="9903"/>
                  </a:lnTo>
                  <a:lnTo>
                    <a:pt x="14363" y="9872"/>
                  </a:lnTo>
                  <a:lnTo>
                    <a:pt x="14363" y="9841"/>
                  </a:lnTo>
                  <a:cubicBezTo>
                    <a:pt x="14394" y="9825"/>
                    <a:pt x="14394" y="9825"/>
                    <a:pt x="14394" y="9794"/>
                  </a:cubicBezTo>
                  <a:cubicBezTo>
                    <a:pt x="14394" y="9779"/>
                    <a:pt x="14394" y="9763"/>
                    <a:pt x="14409" y="9748"/>
                  </a:cubicBezTo>
                  <a:cubicBezTo>
                    <a:pt x="14425" y="9717"/>
                    <a:pt x="14425" y="9701"/>
                    <a:pt x="14440" y="9686"/>
                  </a:cubicBezTo>
                  <a:cubicBezTo>
                    <a:pt x="14440" y="9670"/>
                    <a:pt x="14471" y="9639"/>
                    <a:pt x="14487" y="9624"/>
                  </a:cubicBezTo>
                  <a:lnTo>
                    <a:pt x="14549" y="9562"/>
                  </a:lnTo>
                  <a:cubicBezTo>
                    <a:pt x="14564" y="9546"/>
                    <a:pt x="14580" y="9531"/>
                    <a:pt x="14626" y="9515"/>
                  </a:cubicBezTo>
                  <a:cubicBezTo>
                    <a:pt x="14657" y="9469"/>
                    <a:pt x="14719" y="9453"/>
                    <a:pt x="14750" y="9438"/>
                  </a:cubicBezTo>
                  <a:cubicBezTo>
                    <a:pt x="14797" y="9407"/>
                    <a:pt x="14859" y="9391"/>
                    <a:pt x="14890" y="9376"/>
                  </a:cubicBezTo>
                  <a:cubicBezTo>
                    <a:pt x="15092" y="9298"/>
                    <a:pt x="15278" y="9205"/>
                    <a:pt x="15479" y="9127"/>
                  </a:cubicBezTo>
                  <a:cubicBezTo>
                    <a:pt x="15665" y="9019"/>
                    <a:pt x="15867" y="8926"/>
                    <a:pt x="16053" y="8817"/>
                  </a:cubicBezTo>
                  <a:cubicBezTo>
                    <a:pt x="16146" y="8740"/>
                    <a:pt x="16270" y="8678"/>
                    <a:pt x="16363" y="8600"/>
                  </a:cubicBezTo>
                  <a:cubicBezTo>
                    <a:pt x="16456" y="8523"/>
                    <a:pt x="16565" y="8430"/>
                    <a:pt x="16658" y="8352"/>
                  </a:cubicBezTo>
                  <a:cubicBezTo>
                    <a:pt x="16720" y="8305"/>
                    <a:pt x="16751" y="8243"/>
                    <a:pt x="16798" y="8212"/>
                  </a:cubicBezTo>
                  <a:lnTo>
                    <a:pt x="16844" y="8150"/>
                  </a:lnTo>
                  <a:lnTo>
                    <a:pt x="16906" y="8088"/>
                  </a:lnTo>
                  <a:cubicBezTo>
                    <a:pt x="16922" y="8042"/>
                    <a:pt x="16968" y="7995"/>
                    <a:pt x="16999" y="7933"/>
                  </a:cubicBezTo>
                  <a:cubicBezTo>
                    <a:pt x="17030" y="7902"/>
                    <a:pt x="17046" y="7887"/>
                    <a:pt x="17061" y="7840"/>
                  </a:cubicBezTo>
                  <a:cubicBezTo>
                    <a:pt x="17077" y="7825"/>
                    <a:pt x="17077" y="7778"/>
                    <a:pt x="17108" y="7763"/>
                  </a:cubicBezTo>
                  <a:cubicBezTo>
                    <a:pt x="17123" y="7732"/>
                    <a:pt x="17139" y="7701"/>
                    <a:pt x="17139" y="7670"/>
                  </a:cubicBezTo>
                  <a:cubicBezTo>
                    <a:pt x="17139" y="7654"/>
                    <a:pt x="17154" y="7608"/>
                    <a:pt x="17154" y="7592"/>
                  </a:cubicBezTo>
                  <a:cubicBezTo>
                    <a:pt x="17185" y="7577"/>
                    <a:pt x="17185" y="7546"/>
                    <a:pt x="17185" y="7530"/>
                  </a:cubicBezTo>
                  <a:lnTo>
                    <a:pt x="17185" y="7499"/>
                  </a:lnTo>
                  <a:lnTo>
                    <a:pt x="17185" y="7390"/>
                  </a:lnTo>
                  <a:lnTo>
                    <a:pt x="17185" y="7220"/>
                  </a:lnTo>
                  <a:cubicBezTo>
                    <a:pt x="17185" y="7158"/>
                    <a:pt x="17154" y="7111"/>
                    <a:pt x="17154" y="7049"/>
                  </a:cubicBezTo>
                  <a:cubicBezTo>
                    <a:pt x="17154" y="6972"/>
                    <a:pt x="17154" y="6910"/>
                    <a:pt x="17139" y="6848"/>
                  </a:cubicBezTo>
                  <a:cubicBezTo>
                    <a:pt x="17139" y="6770"/>
                    <a:pt x="17123" y="6724"/>
                    <a:pt x="17108" y="6661"/>
                  </a:cubicBezTo>
                  <a:cubicBezTo>
                    <a:pt x="17061" y="6522"/>
                    <a:pt x="17030" y="6413"/>
                    <a:pt x="16984" y="6289"/>
                  </a:cubicBezTo>
                  <a:cubicBezTo>
                    <a:pt x="16891" y="6057"/>
                    <a:pt x="16767" y="5824"/>
                    <a:pt x="16658" y="5607"/>
                  </a:cubicBezTo>
                  <a:cubicBezTo>
                    <a:pt x="16596" y="5514"/>
                    <a:pt x="16534" y="5405"/>
                    <a:pt x="16456" y="5297"/>
                  </a:cubicBezTo>
                  <a:cubicBezTo>
                    <a:pt x="16379" y="5204"/>
                    <a:pt x="16332" y="5111"/>
                    <a:pt x="16255" y="5017"/>
                  </a:cubicBezTo>
                  <a:cubicBezTo>
                    <a:pt x="16115" y="4816"/>
                    <a:pt x="15976" y="4645"/>
                    <a:pt x="15836" y="4444"/>
                  </a:cubicBezTo>
                  <a:lnTo>
                    <a:pt x="15371" y="3870"/>
                  </a:lnTo>
                  <a:lnTo>
                    <a:pt x="15262" y="3746"/>
                  </a:lnTo>
                  <a:lnTo>
                    <a:pt x="15123" y="3622"/>
                  </a:lnTo>
                  <a:cubicBezTo>
                    <a:pt x="15045" y="3544"/>
                    <a:pt x="14952" y="3467"/>
                    <a:pt x="14859" y="3389"/>
                  </a:cubicBezTo>
                  <a:cubicBezTo>
                    <a:pt x="14750" y="3311"/>
                    <a:pt x="14657" y="3249"/>
                    <a:pt x="14549" y="3172"/>
                  </a:cubicBezTo>
                  <a:cubicBezTo>
                    <a:pt x="14487" y="3156"/>
                    <a:pt x="14440" y="3110"/>
                    <a:pt x="14394" y="3094"/>
                  </a:cubicBezTo>
                  <a:cubicBezTo>
                    <a:pt x="14316" y="3048"/>
                    <a:pt x="14254" y="3032"/>
                    <a:pt x="14177" y="3017"/>
                  </a:cubicBezTo>
                  <a:cubicBezTo>
                    <a:pt x="14114" y="3001"/>
                    <a:pt x="14052" y="3001"/>
                    <a:pt x="14006" y="3001"/>
                  </a:cubicBezTo>
                  <a:cubicBezTo>
                    <a:pt x="13944" y="3001"/>
                    <a:pt x="13866" y="3001"/>
                    <a:pt x="13804" y="3017"/>
                  </a:cubicBezTo>
                  <a:cubicBezTo>
                    <a:pt x="13665" y="3032"/>
                    <a:pt x="13510" y="3110"/>
                    <a:pt x="13417" y="3234"/>
                  </a:cubicBezTo>
                  <a:cubicBezTo>
                    <a:pt x="13308" y="3342"/>
                    <a:pt x="13230" y="3467"/>
                    <a:pt x="13153" y="3591"/>
                  </a:cubicBezTo>
                  <a:cubicBezTo>
                    <a:pt x="13029" y="3808"/>
                    <a:pt x="12936" y="4040"/>
                    <a:pt x="12858" y="4273"/>
                  </a:cubicBezTo>
                  <a:cubicBezTo>
                    <a:pt x="12812" y="4397"/>
                    <a:pt x="12796" y="4506"/>
                    <a:pt x="12765" y="4630"/>
                  </a:cubicBezTo>
                  <a:cubicBezTo>
                    <a:pt x="12734" y="4676"/>
                    <a:pt x="12734" y="4738"/>
                    <a:pt x="12719" y="4800"/>
                  </a:cubicBezTo>
                  <a:cubicBezTo>
                    <a:pt x="12703" y="4862"/>
                    <a:pt x="12703" y="4940"/>
                    <a:pt x="12688" y="4986"/>
                  </a:cubicBezTo>
                  <a:cubicBezTo>
                    <a:pt x="12657" y="5111"/>
                    <a:pt x="12657" y="5219"/>
                    <a:pt x="12641" y="5343"/>
                  </a:cubicBezTo>
                  <a:cubicBezTo>
                    <a:pt x="12626" y="5405"/>
                    <a:pt x="12626" y="5452"/>
                    <a:pt x="12610" y="5514"/>
                  </a:cubicBezTo>
                  <a:cubicBezTo>
                    <a:pt x="12579" y="5560"/>
                    <a:pt x="12579" y="5607"/>
                    <a:pt x="12564" y="5669"/>
                  </a:cubicBezTo>
                  <a:cubicBezTo>
                    <a:pt x="12548" y="5793"/>
                    <a:pt x="12501" y="5917"/>
                    <a:pt x="12470" y="6041"/>
                  </a:cubicBezTo>
                  <a:cubicBezTo>
                    <a:pt x="12424" y="6150"/>
                    <a:pt x="12377" y="6289"/>
                    <a:pt x="12331" y="6413"/>
                  </a:cubicBezTo>
                  <a:cubicBezTo>
                    <a:pt x="12300" y="6506"/>
                    <a:pt x="12253" y="6615"/>
                    <a:pt x="12191" y="6739"/>
                  </a:cubicBezTo>
                  <a:cubicBezTo>
                    <a:pt x="12145" y="6848"/>
                    <a:pt x="12098" y="6956"/>
                    <a:pt x="12036" y="7049"/>
                  </a:cubicBezTo>
                  <a:cubicBezTo>
                    <a:pt x="12021" y="7080"/>
                    <a:pt x="12005" y="7127"/>
                    <a:pt x="11990" y="7142"/>
                  </a:cubicBezTo>
                  <a:cubicBezTo>
                    <a:pt x="11959" y="7158"/>
                    <a:pt x="11943" y="7204"/>
                    <a:pt x="11928" y="7220"/>
                  </a:cubicBezTo>
                  <a:cubicBezTo>
                    <a:pt x="11881" y="7235"/>
                    <a:pt x="11866" y="7282"/>
                    <a:pt x="11835" y="7313"/>
                  </a:cubicBezTo>
                  <a:cubicBezTo>
                    <a:pt x="11804" y="7359"/>
                    <a:pt x="11773" y="7375"/>
                    <a:pt x="11757" y="7390"/>
                  </a:cubicBezTo>
                  <a:cubicBezTo>
                    <a:pt x="11710" y="7421"/>
                    <a:pt x="11695" y="7437"/>
                    <a:pt x="11648" y="7452"/>
                  </a:cubicBezTo>
                  <a:cubicBezTo>
                    <a:pt x="11633" y="7468"/>
                    <a:pt x="11617" y="7468"/>
                    <a:pt x="11602" y="7499"/>
                  </a:cubicBezTo>
                  <a:cubicBezTo>
                    <a:pt x="11571" y="7499"/>
                    <a:pt x="11555" y="7515"/>
                    <a:pt x="11540" y="7515"/>
                  </a:cubicBezTo>
                  <a:lnTo>
                    <a:pt x="11447" y="7515"/>
                  </a:lnTo>
                  <a:cubicBezTo>
                    <a:pt x="11447" y="7499"/>
                    <a:pt x="11416" y="7499"/>
                    <a:pt x="11416" y="7499"/>
                  </a:cubicBezTo>
                  <a:lnTo>
                    <a:pt x="11400" y="7468"/>
                  </a:lnTo>
                  <a:cubicBezTo>
                    <a:pt x="11400" y="7468"/>
                    <a:pt x="11385" y="7468"/>
                    <a:pt x="11385" y="7452"/>
                  </a:cubicBezTo>
                  <a:lnTo>
                    <a:pt x="11385" y="7437"/>
                  </a:lnTo>
                  <a:cubicBezTo>
                    <a:pt x="11385" y="7421"/>
                    <a:pt x="11369" y="7390"/>
                    <a:pt x="11369" y="7375"/>
                  </a:cubicBezTo>
                  <a:cubicBezTo>
                    <a:pt x="11338" y="7359"/>
                    <a:pt x="11338" y="7344"/>
                    <a:pt x="11338" y="7313"/>
                  </a:cubicBezTo>
                  <a:cubicBezTo>
                    <a:pt x="11323" y="7282"/>
                    <a:pt x="11323" y="7235"/>
                    <a:pt x="11323" y="7204"/>
                  </a:cubicBezTo>
                  <a:cubicBezTo>
                    <a:pt x="11323" y="7065"/>
                    <a:pt x="11323" y="6925"/>
                    <a:pt x="11338" y="6801"/>
                  </a:cubicBezTo>
                  <a:cubicBezTo>
                    <a:pt x="11338" y="6661"/>
                    <a:pt x="11369" y="6522"/>
                    <a:pt x="11400" y="6382"/>
                  </a:cubicBezTo>
                  <a:lnTo>
                    <a:pt x="11400" y="6413"/>
                  </a:lnTo>
                  <a:cubicBezTo>
                    <a:pt x="11416" y="6382"/>
                    <a:pt x="11416" y="6382"/>
                    <a:pt x="11416" y="6367"/>
                  </a:cubicBezTo>
                  <a:lnTo>
                    <a:pt x="11416" y="6351"/>
                  </a:lnTo>
                  <a:cubicBezTo>
                    <a:pt x="11462" y="6196"/>
                    <a:pt x="11524" y="6026"/>
                    <a:pt x="11571" y="5870"/>
                  </a:cubicBezTo>
                  <a:lnTo>
                    <a:pt x="11757" y="5405"/>
                  </a:lnTo>
                  <a:cubicBezTo>
                    <a:pt x="11773" y="5359"/>
                    <a:pt x="11773" y="5343"/>
                    <a:pt x="11788" y="5297"/>
                  </a:cubicBezTo>
                  <a:lnTo>
                    <a:pt x="11788" y="5328"/>
                  </a:lnTo>
                  <a:cubicBezTo>
                    <a:pt x="11835" y="5204"/>
                    <a:pt x="11866" y="5095"/>
                    <a:pt x="11928" y="4986"/>
                  </a:cubicBezTo>
                  <a:cubicBezTo>
                    <a:pt x="12036" y="4785"/>
                    <a:pt x="12145" y="4552"/>
                    <a:pt x="12253" y="4335"/>
                  </a:cubicBezTo>
                  <a:cubicBezTo>
                    <a:pt x="12315" y="4242"/>
                    <a:pt x="12346" y="4118"/>
                    <a:pt x="12408" y="4009"/>
                  </a:cubicBezTo>
                  <a:cubicBezTo>
                    <a:pt x="12455" y="3947"/>
                    <a:pt x="12470" y="3901"/>
                    <a:pt x="12486" y="3854"/>
                  </a:cubicBezTo>
                  <a:cubicBezTo>
                    <a:pt x="12501" y="3823"/>
                    <a:pt x="12501" y="3792"/>
                    <a:pt x="12532" y="3746"/>
                  </a:cubicBezTo>
                  <a:cubicBezTo>
                    <a:pt x="12532" y="3730"/>
                    <a:pt x="12548" y="3699"/>
                    <a:pt x="12548" y="3668"/>
                  </a:cubicBezTo>
                  <a:cubicBezTo>
                    <a:pt x="12548" y="3637"/>
                    <a:pt x="12564" y="3622"/>
                    <a:pt x="12564" y="3575"/>
                  </a:cubicBezTo>
                  <a:cubicBezTo>
                    <a:pt x="12579" y="3544"/>
                    <a:pt x="12579" y="3513"/>
                    <a:pt x="12579" y="3482"/>
                  </a:cubicBezTo>
                  <a:lnTo>
                    <a:pt x="12579" y="3404"/>
                  </a:lnTo>
                  <a:lnTo>
                    <a:pt x="12579" y="3311"/>
                  </a:lnTo>
                  <a:cubicBezTo>
                    <a:pt x="12579" y="3249"/>
                    <a:pt x="12564" y="3187"/>
                    <a:pt x="12548" y="3125"/>
                  </a:cubicBezTo>
                  <a:cubicBezTo>
                    <a:pt x="12532" y="3079"/>
                    <a:pt x="12486" y="3017"/>
                    <a:pt x="12470" y="2955"/>
                  </a:cubicBezTo>
                  <a:cubicBezTo>
                    <a:pt x="12408" y="2846"/>
                    <a:pt x="12346" y="2738"/>
                    <a:pt x="12269" y="2644"/>
                  </a:cubicBezTo>
                  <a:cubicBezTo>
                    <a:pt x="12191" y="2551"/>
                    <a:pt x="12098" y="2474"/>
                    <a:pt x="12021" y="2396"/>
                  </a:cubicBezTo>
                  <a:cubicBezTo>
                    <a:pt x="11959" y="2350"/>
                    <a:pt x="11928" y="2319"/>
                    <a:pt x="11881" y="2272"/>
                  </a:cubicBezTo>
                  <a:cubicBezTo>
                    <a:pt x="11835" y="2241"/>
                    <a:pt x="11788" y="2195"/>
                    <a:pt x="11757" y="2164"/>
                  </a:cubicBezTo>
                  <a:cubicBezTo>
                    <a:pt x="11695" y="2148"/>
                    <a:pt x="11648" y="2102"/>
                    <a:pt x="11602" y="2071"/>
                  </a:cubicBezTo>
                  <a:cubicBezTo>
                    <a:pt x="11555" y="2040"/>
                    <a:pt x="11493" y="2009"/>
                    <a:pt x="11462" y="1993"/>
                  </a:cubicBezTo>
                  <a:cubicBezTo>
                    <a:pt x="11338" y="1931"/>
                    <a:pt x="11245" y="1869"/>
                    <a:pt x="11137" y="1807"/>
                  </a:cubicBezTo>
                  <a:cubicBezTo>
                    <a:pt x="11028" y="1776"/>
                    <a:pt x="10919" y="1714"/>
                    <a:pt x="10826" y="1652"/>
                  </a:cubicBezTo>
                  <a:cubicBezTo>
                    <a:pt x="10718" y="1605"/>
                    <a:pt x="10609" y="1543"/>
                    <a:pt x="10516" y="1481"/>
                  </a:cubicBezTo>
                  <a:cubicBezTo>
                    <a:pt x="10454" y="1466"/>
                    <a:pt x="10408" y="1419"/>
                    <a:pt x="10361" y="1404"/>
                  </a:cubicBezTo>
                  <a:cubicBezTo>
                    <a:pt x="10299" y="1388"/>
                    <a:pt x="10253" y="1373"/>
                    <a:pt x="10206" y="1342"/>
                  </a:cubicBezTo>
                  <a:cubicBezTo>
                    <a:pt x="10097" y="1311"/>
                    <a:pt x="10020" y="1264"/>
                    <a:pt x="9927" y="1233"/>
                  </a:cubicBezTo>
                  <a:cubicBezTo>
                    <a:pt x="9834" y="1171"/>
                    <a:pt x="9741" y="1140"/>
                    <a:pt x="9632" y="1094"/>
                  </a:cubicBezTo>
                  <a:lnTo>
                    <a:pt x="9353" y="985"/>
                  </a:lnTo>
                  <a:cubicBezTo>
                    <a:pt x="9291" y="954"/>
                    <a:pt x="9244" y="938"/>
                    <a:pt x="9198" y="938"/>
                  </a:cubicBezTo>
                  <a:cubicBezTo>
                    <a:pt x="9136" y="938"/>
                    <a:pt x="9089" y="923"/>
                    <a:pt x="9058" y="923"/>
                  </a:cubicBezTo>
                  <a:cubicBezTo>
                    <a:pt x="8981" y="923"/>
                    <a:pt x="8919" y="907"/>
                    <a:pt x="8841" y="907"/>
                  </a:cubicBezTo>
                  <a:lnTo>
                    <a:pt x="8655" y="907"/>
                  </a:lnTo>
                  <a:cubicBezTo>
                    <a:pt x="8624" y="876"/>
                    <a:pt x="8609" y="876"/>
                    <a:pt x="8593" y="876"/>
                  </a:cubicBezTo>
                  <a:cubicBezTo>
                    <a:pt x="8547" y="907"/>
                    <a:pt x="8531" y="907"/>
                    <a:pt x="8500" y="907"/>
                  </a:cubicBezTo>
                  <a:cubicBezTo>
                    <a:pt x="8376" y="923"/>
                    <a:pt x="8267" y="954"/>
                    <a:pt x="8190" y="1063"/>
                  </a:cubicBezTo>
                  <a:cubicBezTo>
                    <a:pt x="8128" y="1140"/>
                    <a:pt x="8112" y="1233"/>
                    <a:pt x="8081" y="1326"/>
                  </a:cubicBezTo>
                  <a:cubicBezTo>
                    <a:pt x="8066" y="1528"/>
                    <a:pt x="8066" y="1714"/>
                    <a:pt x="8081" y="1916"/>
                  </a:cubicBezTo>
                  <a:cubicBezTo>
                    <a:pt x="8112" y="2009"/>
                    <a:pt x="8112" y="2117"/>
                    <a:pt x="8128" y="2226"/>
                  </a:cubicBezTo>
                  <a:cubicBezTo>
                    <a:pt x="8143" y="2319"/>
                    <a:pt x="8143" y="2412"/>
                    <a:pt x="8159" y="2505"/>
                  </a:cubicBezTo>
                  <a:cubicBezTo>
                    <a:pt x="8159" y="2613"/>
                    <a:pt x="8190" y="2707"/>
                    <a:pt x="8205" y="2800"/>
                  </a:cubicBezTo>
                  <a:cubicBezTo>
                    <a:pt x="8205" y="2893"/>
                    <a:pt x="8221" y="3017"/>
                    <a:pt x="8236" y="3110"/>
                  </a:cubicBezTo>
                  <a:cubicBezTo>
                    <a:pt x="8267" y="3311"/>
                    <a:pt x="8298" y="3513"/>
                    <a:pt x="8345" y="3715"/>
                  </a:cubicBezTo>
                  <a:cubicBezTo>
                    <a:pt x="8376" y="3901"/>
                    <a:pt x="8422" y="4102"/>
                    <a:pt x="8438" y="4289"/>
                  </a:cubicBezTo>
                  <a:cubicBezTo>
                    <a:pt x="8469" y="4490"/>
                    <a:pt x="8500" y="4707"/>
                    <a:pt x="8500" y="4909"/>
                  </a:cubicBezTo>
                  <a:cubicBezTo>
                    <a:pt x="8500" y="5048"/>
                    <a:pt x="8500" y="5188"/>
                    <a:pt x="8469" y="5328"/>
                  </a:cubicBezTo>
                  <a:cubicBezTo>
                    <a:pt x="8469" y="5359"/>
                    <a:pt x="8453" y="5405"/>
                    <a:pt x="8453" y="5436"/>
                  </a:cubicBezTo>
                  <a:cubicBezTo>
                    <a:pt x="8453" y="5483"/>
                    <a:pt x="8438" y="5498"/>
                    <a:pt x="8438" y="5514"/>
                  </a:cubicBezTo>
                  <a:cubicBezTo>
                    <a:pt x="8438" y="5529"/>
                    <a:pt x="8438" y="5560"/>
                    <a:pt x="8422" y="5576"/>
                  </a:cubicBezTo>
                  <a:cubicBezTo>
                    <a:pt x="8391" y="5591"/>
                    <a:pt x="8391" y="5607"/>
                    <a:pt x="8376" y="5638"/>
                  </a:cubicBezTo>
                  <a:lnTo>
                    <a:pt x="8360" y="5653"/>
                  </a:lnTo>
                  <a:lnTo>
                    <a:pt x="8298" y="5653"/>
                  </a:lnTo>
                  <a:lnTo>
                    <a:pt x="8283" y="5638"/>
                  </a:lnTo>
                  <a:cubicBezTo>
                    <a:pt x="8267" y="5638"/>
                    <a:pt x="8236" y="5607"/>
                    <a:pt x="8221" y="5591"/>
                  </a:cubicBezTo>
                  <a:cubicBezTo>
                    <a:pt x="8190" y="5560"/>
                    <a:pt x="8143" y="5498"/>
                    <a:pt x="8112" y="5452"/>
                  </a:cubicBezTo>
                  <a:cubicBezTo>
                    <a:pt x="8050" y="5374"/>
                    <a:pt x="7988" y="5281"/>
                    <a:pt x="7926" y="5188"/>
                  </a:cubicBezTo>
                  <a:cubicBezTo>
                    <a:pt x="7833" y="5017"/>
                    <a:pt x="7756" y="4831"/>
                    <a:pt x="7678" y="4661"/>
                  </a:cubicBezTo>
                  <a:cubicBezTo>
                    <a:pt x="7616" y="4521"/>
                    <a:pt x="7585" y="4413"/>
                    <a:pt x="7538" y="4273"/>
                  </a:cubicBezTo>
                  <a:cubicBezTo>
                    <a:pt x="7507" y="4164"/>
                    <a:pt x="7461" y="4025"/>
                    <a:pt x="7430" y="3885"/>
                  </a:cubicBezTo>
                  <a:cubicBezTo>
                    <a:pt x="7414" y="3808"/>
                    <a:pt x="7383" y="3746"/>
                    <a:pt x="7368" y="3668"/>
                  </a:cubicBezTo>
                  <a:cubicBezTo>
                    <a:pt x="7352" y="3560"/>
                    <a:pt x="7337" y="3467"/>
                    <a:pt x="7306" y="3358"/>
                  </a:cubicBezTo>
                  <a:lnTo>
                    <a:pt x="7259" y="3079"/>
                  </a:lnTo>
                  <a:lnTo>
                    <a:pt x="7197" y="2784"/>
                  </a:lnTo>
                  <a:cubicBezTo>
                    <a:pt x="7197" y="2691"/>
                    <a:pt x="7182" y="2567"/>
                    <a:pt x="7151" y="2474"/>
                  </a:cubicBezTo>
                  <a:lnTo>
                    <a:pt x="7104" y="2179"/>
                  </a:lnTo>
                  <a:lnTo>
                    <a:pt x="7042" y="1885"/>
                  </a:lnTo>
                  <a:cubicBezTo>
                    <a:pt x="7027" y="1791"/>
                    <a:pt x="6996" y="1683"/>
                    <a:pt x="6965" y="1574"/>
                  </a:cubicBezTo>
                  <a:cubicBezTo>
                    <a:pt x="6949" y="1528"/>
                    <a:pt x="6918" y="1481"/>
                    <a:pt x="6903" y="1419"/>
                  </a:cubicBezTo>
                  <a:cubicBezTo>
                    <a:pt x="6887" y="1388"/>
                    <a:pt x="6871" y="1326"/>
                    <a:pt x="6840" y="1295"/>
                  </a:cubicBezTo>
                  <a:cubicBezTo>
                    <a:pt x="6825" y="1249"/>
                    <a:pt x="6809" y="1187"/>
                    <a:pt x="6763" y="1156"/>
                  </a:cubicBezTo>
                  <a:cubicBezTo>
                    <a:pt x="6747" y="1109"/>
                    <a:pt x="6732" y="1078"/>
                    <a:pt x="6685" y="1031"/>
                  </a:cubicBezTo>
                  <a:cubicBezTo>
                    <a:pt x="6639" y="954"/>
                    <a:pt x="6577" y="876"/>
                    <a:pt x="6499" y="799"/>
                  </a:cubicBezTo>
                  <a:cubicBezTo>
                    <a:pt x="6437" y="721"/>
                    <a:pt x="6344" y="675"/>
                    <a:pt x="6267" y="613"/>
                  </a:cubicBezTo>
                  <a:cubicBezTo>
                    <a:pt x="6220" y="566"/>
                    <a:pt x="6189" y="535"/>
                    <a:pt x="6127" y="520"/>
                  </a:cubicBezTo>
                  <a:cubicBezTo>
                    <a:pt x="6096" y="489"/>
                    <a:pt x="6034" y="473"/>
                    <a:pt x="5987" y="458"/>
                  </a:cubicBezTo>
                  <a:cubicBezTo>
                    <a:pt x="5894" y="411"/>
                    <a:pt x="5801" y="396"/>
                    <a:pt x="5708" y="365"/>
                  </a:cubicBezTo>
                  <a:cubicBezTo>
                    <a:pt x="5600" y="334"/>
                    <a:pt x="5491" y="318"/>
                    <a:pt x="5398" y="303"/>
                  </a:cubicBezTo>
                  <a:cubicBezTo>
                    <a:pt x="5290" y="287"/>
                    <a:pt x="5196" y="287"/>
                    <a:pt x="5103" y="287"/>
                  </a:cubicBezTo>
                  <a:lnTo>
                    <a:pt x="4793" y="287"/>
                  </a:lnTo>
                  <a:cubicBezTo>
                    <a:pt x="4576" y="287"/>
                    <a:pt x="4390" y="256"/>
                    <a:pt x="4173" y="256"/>
                  </a:cubicBezTo>
                  <a:cubicBezTo>
                    <a:pt x="3971" y="256"/>
                    <a:pt x="3770" y="241"/>
                    <a:pt x="3568" y="241"/>
                  </a:cubicBezTo>
                  <a:cubicBezTo>
                    <a:pt x="3459" y="241"/>
                    <a:pt x="3351" y="225"/>
                    <a:pt x="3258" y="225"/>
                  </a:cubicBezTo>
                  <a:cubicBezTo>
                    <a:pt x="3149" y="209"/>
                    <a:pt x="3041" y="209"/>
                    <a:pt x="2932" y="178"/>
                  </a:cubicBezTo>
                  <a:cubicBezTo>
                    <a:pt x="2730" y="147"/>
                    <a:pt x="2529" y="132"/>
                    <a:pt x="2327" y="101"/>
                  </a:cubicBezTo>
                  <a:cubicBezTo>
                    <a:pt x="2110" y="85"/>
                    <a:pt x="1924" y="85"/>
                    <a:pt x="1722" y="70"/>
                  </a:cubicBezTo>
                  <a:cubicBezTo>
                    <a:pt x="1521" y="54"/>
                    <a:pt x="1319" y="23"/>
                    <a:pt x="1102" y="8"/>
                  </a:cubicBezTo>
                  <a:cubicBezTo>
                    <a:pt x="1071" y="3"/>
                    <a:pt x="1038" y="1"/>
                    <a:pt x="10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54"/>
          <p:cNvGrpSpPr/>
          <p:nvPr/>
        </p:nvGrpSpPr>
        <p:grpSpPr>
          <a:xfrm>
            <a:off x="2860443" y="3740749"/>
            <a:ext cx="288123" cy="497127"/>
            <a:chOff x="2092800" y="3022775"/>
            <a:chExt cx="200475" cy="345900"/>
          </a:xfrm>
        </p:grpSpPr>
        <p:sp>
          <p:nvSpPr>
            <p:cNvPr id="2200" name="Google Shape;2200;p54"/>
            <p:cNvSpPr/>
            <p:nvPr/>
          </p:nvSpPr>
          <p:spPr>
            <a:xfrm>
              <a:off x="2238200" y="3191450"/>
              <a:ext cx="35325" cy="40350"/>
            </a:xfrm>
            <a:custGeom>
              <a:rect b="b" l="l" r="r" t="t"/>
              <a:pathLst>
                <a:path extrusionOk="0" h="1614" w="1413">
                  <a:moveTo>
                    <a:pt x="745" y="0"/>
                  </a:moveTo>
                  <a:cubicBezTo>
                    <a:pt x="637" y="0"/>
                    <a:pt x="497" y="47"/>
                    <a:pt x="388" y="140"/>
                  </a:cubicBezTo>
                  <a:cubicBezTo>
                    <a:pt x="280" y="218"/>
                    <a:pt x="202" y="311"/>
                    <a:pt x="156" y="404"/>
                  </a:cubicBezTo>
                  <a:cubicBezTo>
                    <a:pt x="109" y="466"/>
                    <a:pt x="94" y="512"/>
                    <a:pt x="47" y="559"/>
                  </a:cubicBezTo>
                  <a:cubicBezTo>
                    <a:pt x="32" y="590"/>
                    <a:pt x="16" y="621"/>
                    <a:pt x="16" y="636"/>
                  </a:cubicBezTo>
                  <a:lnTo>
                    <a:pt x="16" y="667"/>
                  </a:lnTo>
                  <a:cubicBezTo>
                    <a:pt x="16" y="683"/>
                    <a:pt x="1" y="698"/>
                    <a:pt x="1" y="714"/>
                  </a:cubicBezTo>
                  <a:lnTo>
                    <a:pt x="1" y="745"/>
                  </a:lnTo>
                  <a:lnTo>
                    <a:pt x="16" y="760"/>
                  </a:lnTo>
                  <a:lnTo>
                    <a:pt x="32" y="760"/>
                  </a:lnTo>
                  <a:cubicBezTo>
                    <a:pt x="47" y="760"/>
                    <a:pt x="47" y="745"/>
                    <a:pt x="78" y="729"/>
                  </a:cubicBezTo>
                  <a:lnTo>
                    <a:pt x="94" y="698"/>
                  </a:lnTo>
                  <a:lnTo>
                    <a:pt x="156" y="636"/>
                  </a:lnTo>
                  <a:cubicBezTo>
                    <a:pt x="187" y="605"/>
                    <a:pt x="233" y="590"/>
                    <a:pt x="264" y="543"/>
                  </a:cubicBezTo>
                  <a:cubicBezTo>
                    <a:pt x="326" y="481"/>
                    <a:pt x="388" y="450"/>
                    <a:pt x="435" y="435"/>
                  </a:cubicBezTo>
                  <a:cubicBezTo>
                    <a:pt x="466" y="404"/>
                    <a:pt x="481" y="404"/>
                    <a:pt x="512" y="388"/>
                  </a:cubicBezTo>
                  <a:cubicBezTo>
                    <a:pt x="559" y="373"/>
                    <a:pt x="574" y="373"/>
                    <a:pt x="621" y="357"/>
                  </a:cubicBezTo>
                  <a:cubicBezTo>
                    <a:pt x="637" y="357"/>
                    <a:pt x="652" y="326"/>
                    <a:pt x="668" y="326"/>
                  </a:cubicBezTo>
                  <a:lnTo>
                    <a:pt x="807" y="326"/>
                  </a:lnTo>
                  <a:cubicBezTo>
                    <a:pt x="823" y="326"/>
                    <a:pt x="854" y="326"/>
                    <a:pt x="854" y="357"/>
                  </a:cubicBezTo>
                  <a:cubicBezTo>
                    <a:pt x="869" y="357"/>
                    <a:pt x="885" y="373"/>
                    <a:pt x="885" y="373"/>
                  </a:cubicBezTo>
                  <a:lnTo>
                    <a:pt x="900" y="388"/>
                  </a:lnTo>
                  <a:lnTo>
                    <a:pt x="931" y="419"/>
                  </a:lnTo>
                  <a:lnTo>
                    <a:pt x="947" y="435"/>
                  </a:lnTo>
                  <a:cubicBezTo>
                    <a:pt x="962" y="450"/>
                    <a:pt x="962" y="466"/>
                    <a:pt x="978" y="497"/>
                  </a:cubicBezTo>
                  <a:cubicBezTo>
                    <a:pt x="978" y="512"/>
                    <a:pt x="1009" y="512"/>
                    <a:pt x="1009" y="528"/>
                  </a:cubicBezTo>
                  <a:cubicBezTo>
                    <a:pt x="1009" y="528"/>
                    <a:pt x="1009" y="543"/>
                    <a:pt x="1024" y="543"/>
                  </a:cubicBezTo>
                  <a:lnTo>
                    <a:pt x="1024" y="590"/>
                  </a:lnTo>
                  <a:lnTo>
                    <a:pt x="1024" y="621"/>
                  </a:lnTo>
                  <a:lnTo>
                    <a:pt x="1024" y="698"/>
                  </a:lnTo>
                  <a:cubicBezTo>
                    <a:pt x="1024" y="729"/>
                    <a:pt x="1024" y="760"/>
                    <a:pt x="1009" y="776"/>
                  </a:cubicBezTo>
                  <a:cubicBezTo>
                    <a:pt x="978" y="838"/>
                    <a:pt x="962" y="916"/>
                    <a:pt x="947" y="978"/>
                  </a:cubicBezTo>
                  <a:cubicBezTo>
                    <a:pt x="900" y="1055"/>
                    <a:pt x="885" y="1117"/>
                    <a:pt x="854" y="1195"/>
                  </a:cubicBezTo>
                  <a:cubicBezTo>
                    <a:pt x="823" y="1226"/>
                    <a:pt x="807" y="1241"/>
                    <a:pt x="792" y="1288"/>
                  </a:cubicBezTo>
                  <a:lnTo>
                    <a:pt x="792" y="1303"/>
                  </a:lnTo>
                  <a:cubicBezTo>
                    <a:pt x="745" y="1365"/>
                    <a:pt x="745" y="1427"/>
                    <a:pt x="776" y="1474"/>
                  </a:cubicBezTo>
                  <a:cubicBezTo>
                    <a:pt x="792" y="1536"/>
                    <a:pt x="823" y="1598"/>
                    <a:pt x="885" y="1613"/>
                  </a:cubicBezTo>
                  <a:cubicBezTo>
                    <a:pt x="916" y="1582"/>
                    <a:pt x="935" y="1575"/>
                    <a:pt x="953" y="1575"/>
                  </a:cubicBezTo>
                  <a:cubicBezTo>
                    <a:pt x="970" y="1575"/>
                    <a:pt x="985" y="1582"/>
                    <a:pt x="1009" y="1582"/>
                  </a:cubicBezTo>
                  <a:cubicBezTo>
                    <a:pt x="1086" y="1582"/>
                    <a:pt x="1179" y="1520"/>
                    <a:pt x="1195" y="1458"/>
                  </a:cubicBezTo>
                  <a:cubicBezTo>
                    <a:pt x="1210" y="1443"/>
                    <a:pt x="1210" y="1396"/>
                    <a:pt x="1210" y="1381"/>
                  </a:cubicBezTo>
                  <a:lnTo>
                    <a:pt x="1241" y="1365"/>
                  </a:lnTo>
                  <a:cubicBezTo>
                    <a:pt x="1257" y="1288"/>
                    <a:pt x="1288" y="1210"/>
                    <a:pt x="1319" y="1133"/>
                  </a:cubicBezTo>
                  <a:cubicBezTo>
                    <a:pt x="1334" y="1055"/>
                    <a:pt x="1350" y="978"/>
                    <a:pt x="1365" y="916"/>
                  </a:cubicBezTo>
                  <a:cubicBezTo>
                    <a:pt x="1397" y="822"/>
                    <a:pt x="1412" y="714"/>
                    <a:pt x="1397" y="636"/>
                  </a:cubicBezTo>
                  <a:cubicBezTo>
                    <a:pt x="1397" y="528"/>
                    <a:pt x="1350" y="435"/>
                    <a:pt x="1319" y="357"/>
                  </a:cubicBezTo>
                  <a:cubicBezTo>
                    <a:pt x="1288" y="311"/>
                    <a:pt x="1272" y="280"/>
                    <a:pt x="1241" y="233"/>
                  </a:cubicBezTo>
                  <a:lnTo>
                    <a:pt x="1117" y="125"/>
                  </a:lnTo>
                  <a:cubicBezTo>
                    <a:pt x="1086" y="78"/>
                    <a:pt x="1024" y="62"/>
                    <a:pt x="962" y="47"/>
                  </a:cubicBezTo>
                  <a:cubicBezTo>
                    <a:pt x="900" y="16"/>
                    <a:pt x="823" y="0"/>
                    <a:pt x="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2188950" y="3214325"/>
              <a:ext cx="38025" cy="43850"/>
            </a:xfrm>
            <a:custGeom>
              <a:rect b="b" l="l" r="r" t="t"/>
              <a:pathLst>
                <a:path extrusionOk="0" h="1754" w="1521">
                  <a:moveTo>
                    <a:pt x="807" y="1"/>
                  </a:moveTo>
                  <a:cubicBezTo>
                    <a:pt x="745" y="16"/>
                    <a:pt x="668" y="32"/>
                    <a:pt x="621" y="78"/>
                  </a:cubicBezTo>
                  <a:cubicBezTo>
                    <a:pt x="575" y="94"/>
                    <a:pt x="513" y="140"/>
                    <a:pt x="466" y="171"/>
                  </a:cubicBezTo>
                  <a:cubicBezTo>
                    <a:pt x="420" y="218"/>
                    <a:pt x="373" y="249"/>
                    <a:pt x="342" y="295"/>
                  </a:cubicBezTo>
                  <a:cubicBezTo>
                    <a:pt x="296" y="326"/>
                    <a:pt x="265" y="388"/>
                    <a:pt x="218" y="419"/>
                  </a:cubicBezTo>
                  <a:cubicBezTo>
                    <a:pt x="156" y="528"/>
                    <a:pt x="78" y="621"/>
                    <a:pt x="32" y="714"/>
                  </a:cubicBezTo>
                  <a:cubicBezTo>
                    <a:pt x="32" y="729"/>
                    <a:pt x="1" y="729"/>
                    <a:pt x="1" y="760"/>
                  </a:cubicBezTo>
                  <a:lnTo>
                    <a:pt x="1" y="776"/>
                  </a:lnTo>
                  <a:cubicBezTo>
                    <a:pt x="32" y="776"/>
                    <a:pt x="32" y="792"/>
                    <a:pt x="32" y="807"/>
                  </a:cubicBezTo>
                  <a:cubicBezTo>
                    <a:pt x="32" y="838"/>
                    <a:pt x="47" y="854"/>
                    <a:pt x="47" y="869"/>
                  </a:cubicBezTo>
                  <a:cubicBezTo>
                    <a:pt x="47" y="869"/>
                    <a:pt x="47" y="885"/>
                    <a:pt x="63" y="885"/>
                  </a:cubicBezTo>
                  <a:lnTo>
                    <a:pt x="187" y="776"/>
                  </a:lnTo>
                  <a:lnTo>
                    <a:pt x="389" y="559"/>
                  </a:lnTo>
                  <a:cubicBezTo>
                    <a:pt x="435" y="528"/>
                    <a:pt x="497" y="481"/>
                    <a:pt x="544" y="450"/>
                  </a:cubicBezTo>
                  <a:lnTo>
                    <a:pt x="668" y="388"/>
                  </a:lnTo>
                  <a:cubicBezTo>
                    <a:pt x="699" y="373"/>
                    <a:pt x="730" y="373"/>
                    <a:pt x="761" y="342"/>
                  </a:cubicBezTo>
                  <a:cubicBezTo>
                    <a:pt x="807" y="326"/>
                    <a:pt x="838" y="326"/>
                    <a:pt x="854" y="326"/>
                  </a:cubicBezTo>
                  <a:lnTo>
                    <a:pt x="994" y="326"/>
                  </a:lnTo>
                  <a:cubicBezTo>
                    <a:pt x="1009" y="326"/>
                    <a:pt x="1040" y="342"/>
                    <a:pt x="1040" y="342"/>
                  </a:cubicBezTo>
                  <a:cubicBezTo>
                    <a:pt x="1040" y="342"/>
                    <a:pt x="1056" y="342"/>
                    <a:pt x="1056" y="373"/>
                  </a:cubicBezTo>
                  <a:lnTo>
                    <a:pt x="1071" y="388"/>
                  </a:lnTo>
                  <a:lnTo>
                    <a:pt x="1087" y="404"/>
                  </a:lnTo>
                  <a:cubicBezTo>
                    <a:pt x="1087" y="404"/>
                    <a:pt x="1087" y="419"/>
                    <a:pt x="1118" y="419"/>
                  </a:cubicBezTo>
                  <a:cubicBezTo>
                    <a:pt x="1118" y="419"/>
                    <a:pt x="1118" y="450"/>
                    <a:pt x="1133" y="450"/>
                  </a:cubicBezTo>
                  <a:lnTo>
                    <a:pt x="1133" y="466"/>
                  </a:lnTo>
                  <a:lnTo>
                    <a:pt x="1133" y="481"/>
                  </a:lnTo>
                  <a:lnTo>
                    <a:pt x="1133" y="528"/>
                  </a:lnTo>
                  <a:lnTo>
                    <a:pt x="1133" y="590"/>
                  </a:lnTo>
                  <a:cubicBezTo>
                    <a:pt x="1133" y="605"/>
                    <a:pt x="1133" y="621"/>
                    <a:pt x="1118" y="667"/>
                  </a:cubicBezTo>
                  <a:cubicBezTo>
                    <a:pt x="1087" y="698"/>
                    <a:pt x="1087" y="729"/>
                    <a:pt x="1071" y="776"/>
                  </a:cubicBezTo>
                  <a:cubicBezTo>
                    <a:pt x="1040" y="869"/>
                    <a:pt x="994" y="993"/>
                    <a:pt x="916" y="1102"/>
                  </a:cubicBezTo>
                  <a:lnTo>
                    <a:pt x="900" y="1148"/>
                  </a:lnTo>
                  <a:cubicBezTo>
                    <a:pt x="885" y="1179"/>
                    <a:pt x="854" y="1241"/>
                    <a:pt x="838" y="1272"/>
                  </a:cubicBezTo>
                  <a:lnTo>
                    <a:pt x="838" y="1303"/>
                  </a:lnTo>
                  <a:cubicBezTo>
                    <a:pt x="807" y="1381"/>
                    <a:pt x="761" y="1443"/>
                    <a:pt x="776" y="1536"/>
                  </a:cubicBezTo>
                  <a:cubicBezTo>
                    <a:pt x="776" y="1614"/>
                    <a:pt x="838" y="1660"/>
                    <a:pt x="900" y="1691"/>
                  </a:cubicBezTo>
                  <a:cubicBezTo>
                    <a:pt x="978" y="1722"/>
                    <a:pt x="1009" y="1753"/>
                    <a:pt x="1040" y="1753"/>
                  </a:cubicBezTo>
                  <a:cubicBezTo>
                    <a:pt x="1071" y="1753"/>
                    <a:pt x="1118" y="1722"/>
                    <a:pt x="1149" y="1707"/>
                  </a:cubicBezTo>
                  <a:lnTo>
                    <a:pt x="1211" y="1645"/>
                  </a:lnTo>
                  <a:cubicBezTo>
                    <a:pt x="1226" y="1629"/>
                    <a:pt x="1242" y="1614"/>
                    <a:pt x="1242" y="1567"/>
                  </a:cubicBezTo>
                  <a:cubicBezTo>
                    <a:pt x="1273" y="1536"/>
                    <a:pt x="1273" y="1520"/>
                    <a:pt x="1288" y="1474"/>
                  </a:cubicBezTo>
                  <a:lnTo>
                    <a:pt x="1288" y="1458"/>
                  </a:lnTo>
                  <a:lnTo>
                    <a:pt x="1288" y="1443"/>
                  </a:lnTo>
                  <a:lnTo>
                    <a:pt x="1288" y="1412"/>
                  </a:lnTo>
                  <a:lnTo>
                    <a:pt x="1304" y="1381"/>
                  </a:lnTo>
                  <a:lnTo>
                    <a:pt x="1304" y="1350"/>
                  </a:lnTo>
                  <a:cubicBezTo>
                    <a:pt x="1350" y="1241"/>
                    <a:pt x="1381" y="1117"/>
                    <a:pt x="1428" y="1024"/>
                  </a:cubicBezTo>
                  <a:cubicBezTo>
                    <a:pt x="1459" y="931"/>
                    <a:pt x="1505" y="792"/>
                    <a:pt x="1505" y="683"/>
                  </a:cubicBezTo>
                  <a:cubicBezTo>
                    <a:pt x="1521" y="559"/>
                    <a:pt x="1505" y="466"/>
                    <a:pt x="1474" y="388"/>
                  </a:cubicBezTo>
                  <a:cubicBezTo>
                    <a:pt x="1443" y="295"/>
                    <a:pt x="1381" y="187"/>
                    <a:pt x="1304" y="140"/>
                  </a:cubicBezTo>
                  <a:cubicBezTo>
                    <a:pt x="1226" y="78"/>
                    <a:pt x="1149" y="32"/>
                    <a:pt x="1071" y="16"/>
                  </a:cubicBezTo>
                  <a:cubicBezTo>
                    <a:pt x="1040" y="1"/>
                    <a:pt x="994" y="1"/>
                    <a:pt x="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2238975" y="3250775"/>
              <a:ext cx="39975" cy="38400"/>
            </a:xfrm>
            <a:custGeom>
              <a:rect b="b" l="l" r="r" t="t"/>
              <a:pathLst>
                <a:path extrusionOk="0" h="1536" w="1599">
                  <a:moveTo>
                    <a:pt x="947" y="0"/>
                  </a:moveTo>
                  <a:cubicBezTo>
                    <a:pt x="916" y="0"/>
                    <a:pt x="869" y="0"/>
                    <a:pt x="823" y="16"/>
                  </a:cubicBezTo>
                  <a:cubicBezTo>
                    <a:pt x="761" y="31"/>
                    <a:pt x="699" y="47"/>
                    <a:pt x="637" y="93"/>
                  </a:cubicBezTo>
                  <a:cubicBezTo>
                    <a:pt x="590" y="109"/>
                    <a:pt x="543" y="156"/>
                    <a:pt x="481" y="187"/>
                  </a:cubicBezTo>
                  <a:cubicBezTo>
                    <a:pt x="435" y="233"/>
                    <a:pt x="388" y="280"/>
                    <a:pt x="357" y="326"/>
                  </a:cubicBezTo>
                  <a:cubicBezTo>
                    <a:pt x="311" y="388"/>
                    <a:pt x="295" y="435"/>
                    <a:pt x="249" y="481"/>
                  </a:cubicBezTo>
                  <a:cubicBezTo>
                    <a:pt x="218" y="574"/>
                    <a:pt x="171" y="667"/>
                    <a:pt x="125" y="791"/>
                  </a:cubicBezTo>
                  <a:cubicBezTo>
                    <a:pt x="94" y="822"/>
                    <a:pt x="94" y="869"/>
                    <a:pt x="78" y="900"/>
                  </a:cubicBezTo>
                  <a:lnTo>
                    <a:pt x="63" y="962"/>
                  </a:lnTo>
                  <a:lnTo>
                    <a:pt x="47" y="978"/>
                  </a:lnTo>
                  <a:cubicBezTo>
                    <a:pt x="47" y="1009"/>
                    <a:pt x="16" y="1024"/>
                    <a:pt x="16" y="1040"/>
                  </a:cubicBezTo>
                  <a:cubicBezTo>
                    <a:pt x="1" y="1086"/>
                    <a:pt x="1" y="1102"/>
                    <a:pt x="1" y="1148"/>
                  </a:cubicBezTo>
                  <a:cubicBezTo>
                    <a:pt x="1" y="1164"/>
                    <a:pt x="47" y="1179"/>
                    <a:pt x="63" y="1179"/>
                  </a:cubicBezTo>
                  <a:lnTo>
                    <a:pt x="94" y="1179"/>
                  </a:lnTo>
                  <a:cubicBezTo>
                    <a:pt x="125" y="1179"/>
                    <a:pt x="140" y="1164"/>
                    <a:pt x="140" y="1164"/>
                  </a:cubicBezTo>
                  <a:cubicBezTo>
                    <a:pt x="140" y="1133"/>
                    <a:pt x="156" y="1133"/>
                    <a:pt x="140" y="1117"/>
                  </a:cubicBezTo>
                  <a:cubicBezTo>
                    <a:pt x="202" y="1040"/>
                    <a:pt x="233" y="962"/>
                    <a:pt x="295" y="900"/>
                  </a:cubicBezTo>
                  <a:cubicBezTo>
                    <a:pt x="357" y="822"/>
                    <a:pt x="388" y="745"/>
                    <a:pt x="450" y="667"/>
                  </a:cubicBezTo>
                  <a:lnTo>
                    <a:pt x="466" y="652"/>
                  </a:lnTo>
                  <a:cubicBezTo>
                    <a:pt x="512" y="590"/>
                    <a:pt x="543" y="543"/>
                    <a:pt x="590" y="497"/>
                  </a:cubicBezTo>
                  <a:lnTo>
                    <a:pt x="621" y="466"/>
                  </a:lnTo>
                  <a:cubicBezTo>
                    <a:pt x="637" y="435"/>
                    <a:pt x="668" y="435"/>
                    <a:pt x="683" y="419"/>
                  </a:cubicBezTo>
                  <a:cubicBezTo>
                    <a:pt x="699" y="404"/>
                    <a:pt x="745" y="404"/>
                    <a:pt x="761" y="388"/>
                  </a:cubicBezTo>
                  <a:cubicBezTo>
                    <a:pt x="792" y="357"/>
                    <a:pt x="838" y="342"/>
                    <a:pt x="869" y="342"/>
                  </a:cubicBezTo>
                  <a:lnTo>
                    <a:pt x="1009" y="342"/>
                  </a:lnTo>
                  <a:cubicBezTo>
                    <a:pt x="1024" y="342"/>
                    <a:pt x="1055" y="373"/>
                    <a:pt x="1071" y="373"/>
                  </a:cubicBezTo>
                  <a:cubicBezTo>
                    <a:pt x="1086" y="373"/>
                    <a:pt x="1086" y="388"/>
                    <a:pt x="1102" y="388"/>
                  </a:cubicBezTo>
                  <a:lnTo>
                    <a:pt x="1133" y="388"/>
                  </a:lnTo>
                  <a:lnTo>
                    <a:pt x="1148" y="404"/>
                  </a:lnTo>
                  <a:lnTo>
                    <a:pt x="1164" y="419"/>
                  </a:lnTo>
                  <a:lnTo>
                    <a:pt x="1179" y="450"/>
                  </a:lnTo>
                  <a:cubicBezTo>
                    <a:pt x="1210" y="466"/>
                    <a:pt x="1210" y="481"/>
                    <a:pt x="1226" y="497"/>
                  </a:cubicBezTo>
                  <a:cubicBezTo>
                    <a:pt x="1226" y="528"/>
                    <a:pt x="1226" y="528"/>
                    <a:pt x="1241" y="543"/>
                  </a:cubicBezTo>
                  <a:lnTo>
                    <a:pt x="1241" y="574"/>
                  </a:lnTo>
                  <a:lnTo>
                    <a:pt x="1241" y="636"/>
                  </a:lnTo>
                  <a:lnTo>
                    <a:pt x="1241" y="729"/>
                  </a:lnTo>
                  <a:cubicBezTo>
                    <a:pt x="1241" y="776"/>
                    <a:pt x="1241" y="807"/>
                    <a:pt x="1226" y="853"/>
                  </a:cubicBezTo>
                  <a:cubicBezTo>
                    <a:pt x="1210" y="915"/>
                    <a:pt x="1179" y="993"/>
                    <a:pt x="1164" y="1040"/>
                  </a:cubicBezTo>
                  <a:cubicBezTo>
                    <a:pt x="1133" y="1117"/>
                    <a:pt x="1102" y="1195"/>
                    <a:pt x="1071" y="1257"/>
                  </a:cubicBezTo>
                  <a:cubicBezTo>
                    <a:pt x="1055" y="1272"/>
                    <a:pt x="1024" y="1319"/>
                    <a:pt x="1024" y="1334"/>
                  </a:cubicBezTo>
                  <a:cubicBezTo>
                    <a:pt x="1009" y="1381"/>
                    <a:pt x="1009" y="1427"/>
                    <a:pt x="1055" y="1474"/>
                  </a:cubicBezTo>
                  <a:cubicBezTo>
                    <a:pt x="1102" y="1489"/>
                    <a:pt x="1164" y="1536"/>
                    <a:pt x="1226" y="1536"/>
                  </a:cubicBezTo>
                  <a:cubicBezTo>
                    <a:pt x="1241" y="1536"/>
                    <a:pt x="1257" y="1536"/>
                    <a:pt x="1288" y="1505"/>
                  </a:cubicBezTo>
                  <a:cubicBezTo>
                    <a:pt x="1334" y="1489"/>
                    <a:pt x="1366" y="1443"/>
                    <a:pt x="1397" y="1396"/>
                  </a:cubicBezTo>
                  <a:cubicBezTo>
                    <a:pt x="1412" y="1365"/>
                    <a:pt x="1412" y="1350"/>
                    <a:pt x="1412" y="1319"/>
                  </a:cubicBezTo>
                  <a:cubicBezTo>
                    <a:pt x="1412" y="1319"/>
                    <a:pt x="1412" y="1288"/>
                    <a:pt x="1443" y="1288"/>
                  </a:cubicBezTo>
                  <a:lnTo>
                    <a:pt x="1443" y="1272"/>
                  </a:lnTo>
                  <a:cubicBezTo>
                    <a:pt x="1459" y="1257"/>
                    <a:pt x="1459" y="1210"/>
                    <a:pt x="1474" y="1195"/>
                  </a:cubicBezTo>
                  <a:cubicBezTo>
                    <a:pt x="1521" y="1086"/>
                    <a:pt x="1552" y="962"/>
                    <a:pt x="1567" y="853"/>
                  </a:cubicBezTo>
                  <a:cubicBezTo>
                    <a:pt x="1598" y="791"/>
                    <a:pt x="1598" y="714"/>
                    <a:pt x="1598" y="652"/>
                  </a:cubicBezTo>
                  <a:cubicBezTo>
                    <a:pt x="1598" y="574"/>
                    <a:pt x="1598" y="512"/>
                    <a:pt x="1567" y="466"/>
                  </a:cubicBezTo>
                  <a:cubicBezTo>
                    <a:pt x="1552" y="404"/>
                    <a:pt x="1536" y="326"/>
                    <a:pt x="1490" y="264"/>
                  </a:cubicBezTo>
                  <a:cubicBezTo>
                    <a:pt x="1474" y="233"/>
                    <a:pt x="1443" y="187"/>
                    <a:pt x="1412" y="156"/>
                  </a:cubicBezTo>
                  <a:cubicBezTo>
                    <a:pt x="1381" y="109"/>
                    <a:pt x="1319" y="78"/>
                    <a:pt x="1257" y="47"/>
                  </a:cubicBezTo>
                  <a:cubicBezTo>
                    <a:pt x="1226" y="31"/>
                    <a:pt x="1148" y="16"/>
                    <a:pt x="10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2257975" y="3117775"/>
              <a:ext cx="35300" cy="37650"/>
            </a:xfrm>
            <a:custGeom>
              <a:rect b="b" l="l" r="r" t="t"/>
              <a:pathLst>
                <a:path extrusionOk="0" h="1506" w="1412">
                  <a:moveTo>
                    <a:pt x="885" y="1"/>
                  </a:moveTo>
                  <a:cubicBezTo>
                    <a:pt x="838" y="1"/>
                    <a:pt x="792" y="1"/>
                    <a:pt x="761" y="16"/>
                  </a:cubicBezTo>
                  <a:cubicBezTo>
                    <a:pt x="699" y="47"/>
                    <a:pt x="652" y="63"/>
                    <a:pt x="606" y="78"/>
                  </a:cubicBezTo>
                  <a:cubicBezTo>
                    <a:pt x="450" y="156"/>
                    <a:pt x="295" y="295"/>
                    <a:pt x="171" y="466"/>
                  </a:cubicBezTo>
                  <a:cubicBezTo>
                    <a:pt x="140" y="528"/>
                    <a:pt x="94" y="606"/>
                    <a:pt x="63" y="668"/>
                  </a:cubicBezTo>
                  <a:lnTo>
                    <a:pt x="63" y="683"/>
                  </a:lnTo>
                  <a:cubicBezTo>
                    <a:pt x="32" y="699"/>
                    <a:pt x="32" y="745"/>
                    <a:pt x="16" y="761"/>
                  </a:cubicBezTo>
                  <a:lnTo>
                    <a:pt x="16" y="776"/>
                  </a:lnTo>
                  <a:cubicBezTo>
                    <a:pt x="1" y="792"/>
                    <a:pt x="1" y="838"/>
                    <a:pt x="1" y="854"/>
                  </a:cubicBezTo>
                  <a:cubicBezTo>
                    <a:pt x="1" y="869"/>
                    <a:pt x="16" y="869"/>
                    <a:pt x="32" y="869"/>
                  </a:cubicBezTo>
                  <a:cubicBezTo>
                    <a:pt x="63" y="869"/>
                    <a:pt x="78" y="854"/>
                    <a:pt x="78" y="854"/>
                  </a:cubicBezTo>
                  <a:cubicBezTo>
                    <a:pt x="94" y="838"/>
                    <a:pt x="109" y="823"/>
                    <a:pt x="140" y="823"/>
                  </a:cubicBezTo>
                  <a:lnTo>
                    <a:pt x="187" y="761"/>
                  </a:lnTo>
                  <a:lnTo>
                    <a:pt x="233" y="714"/>
                  </a:lnTo>
                  <a:cubicBezTo>
                    <a:pt x="311" y="637"/>
                    <a:pt x="388" y="590"/>
                    <a:pt x="450" y="528"/>
                  </a:cubicBezTo>
                  <a:cubicBezTo>
                    <a:pt x="481" y="481"/>
                    <a:pt x="543" y="466"/>
                    <a:pt x="574" y="435"/>
                  </a:cubicBezTo>
                  <a:cubicBezTo>
                    <a:pt x="637" y="388"/>
                    <a:pt x="683" y="373"/>
                    <a:pt x="730" y="357"/>
                  </a:cubicBezTo>
                  <a:cubicBezTo>
                    <a:pt x="761" y="357"/>
                    <a:pt x="776" y="326"/>
                    <a:pt x="792" y="326"/>
                  </a:cubicBezTo>
                  <a:lnTo>
                    <a:pt x="1009" y="326"/>
                  </a:lnTo>
                  <a:cubicBezTo>
                    <a:pt x="1009" y="326"/>
                    <a:pt x="1024" y="326"/>
                    <a:pt x="1024" y="357"/>
                  </a:cubicBezTo>
                  <a:lnTo>
                    <a:pt x="1040" y="357"/>
                  </a:lnTo>
                  <a:lnTo>
                    <a:pt x="1071" y="373"/>
                  </a:lnTo>
                  <a:cubicBezTo>
                    <a:pt x="1071" y="373"/>
                    <a:pt x="1071" y="388"/>
                    <a:pt x="1086" y="388"/>
                  </a:cubicBezTo>
                  <a:cubicBezTo>
                    <a:pt x="1086" y="419"/>
                    <a:pt x="1102" y="419"/>
                    <a:pt x="1102" y="435"/>
                  </a:cubicBezTo>
                  <a:cubicBezTo>
                    <a:pt x="1102" y="450"/>
                    <a:pt x="1117" y="450"/>
                    <a:pt x="1117" y="466"/>
                  </a:cubicBezTo>
                  <a:lnTo>
                    <a:pt x="1117" y="481"/>
                  </a:lnTo>
                  <a:lnTo>
                    <a:pt x="1117" y="512"/>
                  </a:lnTo>
                  <a:lnTo>
                    <a:pt x="1117" y="528"/>
                  </a:lnTo>
                  <a:lnTo>
                    <a:pt x="1117" y="543"/>
                  </a:lnTo>
                  <a:lnTo>
                    <a:pt x="1117" y="590"/>
                  </a:lnTo>
                  <a:cubicBezTo>
                    <a:pt x="1117" y="606"/>
                    <a:pt x="1117" y="621"/>
                    <a:pt x="1102" y="621"/>
                  </a:cubicBezTo>
                  <a:cubicBezTo>
                    <a:pt x="1071" y="699"/>
                    <a:pt x="1024" y="807"/>
                    <a:pt x="993" y="885"/>
                  </a:cubicBezTo>
                  <a:lnTo>
                    <a:pt x="962" y="900"/>
                  </a:lnTo>
                  <a:lnTo>
                    <a:pt x="947" y="916"/>
                  </a:lnTo>
                  <a:lnTo>
                    <a:pt x="931" y="931"/>
                  </a:lnTo>
                  <a:lnTo>
                    <a:pt x="916" y="978"/>
                  </a:lnTo>
                  <a:lnTo>
                    <a:pt x="916" y="993"/>
                  </a:lnTo>
                  <a:cubicBezTo>
                    <a:pt x="885" y="1055"/>
                    <a:pt x="854" y="1086"/>
                    <a:pt x="838" y="1148"/>
                  </a:cubicBezTo>
                  <a:lnTo>
                    <a:pt x="838" y="1164"/>
                  </a:lnTo>
                  <a:cubicBezTo>
                    <a:pt x="807" y="1195"/>
                    <a:pt x="807" y="1210"/>
                    <a:pt x="807" y="1226"/>
                  </a:cubicBezTo>
                  <a:cubicBezTo>
                    <a:pt x="792" y="1272"/>
                    <a:pt x="792" y="1288"/>
                    <a:pt x="776" y="1319"/>
                  </a:cubicBezTo>
                  <a:cubicBezTo>
                    <a:pt x="761" y="1396"/>
                    <a:pt x="792" y="1474"/>
                    <a:pt x="854" y="1505"/>
                  </a:cubicBezTo>
                  <a:cubicBezTo>
                    <a:pt x="863" y="1477"/>
                    <a:pt x="872" y="1472"/>
                    <a:pt x="885" y="1472"/>
                  </a:cubicBezTo>
                  <a:cubicBezTo>
                    <a:pt x="893" y="1472"/>
                    <a:pt x="903" y="1474"/>
                    <a:pt x="916" y="1474"/>
                  </a:cubicBezTo>
                  <a:cubicBezTo>
                    <a:pt x="931" y="1474"/>
                    <a:pt x="947" y="1474"/>
                    <a:pt x="962" y="1459"/>
                  </a:cubicBezTo>
                  <a:cubicBezTo>
                    <a:pt x="1009" y="1443"/>
                    <a:pt x="1024" y="1428"/>
                    <a:pt x="1040" y="1396"/>
                  </a:cubicBezTo>
                  <a:lnTo>
                    <a:pt x="1040" y="1381"/>
                  </a:lnTo>
                  <a:cubicBezTo>
                    <a:pt x="1086" y="1303"/>
                    <a:pt x="1117" y="1226"/>
                    <a:pt x="1179" y="1133"/>
                  </a:cubicBezTo>
                  <a:cubicBezTo>
                    <a:pt x="1195" y="1086"/>
                    <a:pt x="1210" y="1071"/>
                    <a:pt x="1241" y="1024"/>
                  </a:cubicBezTo>
                  <a:cubicBezTo>
                    <a:pt x="1257" y="993"/>
                    <a:pt x="1272" y="931"/>
                    <a:pt x="1319" y="900"/>
                  </a:cubicBezTo>
                  <a:lnTo>
                    <a:pt x="1319" y="869"/>
                  </a:lnTo>
                  <a:lnTo>
                    <a:pt x="1365" y="761"/>
                  </a:lnTo>
                  <a:lnTo>
                    <a:pt x="1365" y="745"/>
                  </a:lnTo>
                  <a:cubicBezTo>
                    <a:pt x="1365" y="714"/>
                    <a:pt x="1396" y="699"/>
                    <a:pt x="1396" y="668"/>
                  </a:cubicBezTo>
                  <a:cubicBezTo>
                    <a:pt x="1396" y="637"/>
                    <a:pt x="1412" y="606"/>
                    <a:pt x="1412" y="590"/>
                  </a:cubicBezTo>
                  <a:lnTo>
                    <a:pt x="1412" y="481"/>
                  </a:lnTo>
                  <a:cubicBezTo>
                    <a:pt x="1412" y="435"/>
                    <a:pt x="1412" y="373"/>
                    <a:pt x="1396" y="326"/>
                  </a:cubicBezTo>
                  <a:cubicBezTo>
                    <a:pt x="1365" y="280"/>
                    <a:pt x="1350" y="233"/>
                    <a:pt x="1319" y="202"/>
                  </a:cubicBezTo>
                  <a:cubicBezTo>
                    <a:pt x="1272" y="156"/>
                    <a:pt x="1257" y="125"/>
                    <a:pt x="1226" y="78"/>
                  </a:cubicBezTo>
                  <a:cubicBezTo>
                    <a:pt x="1179" y="47"/>
                    <a:pt x="1117" y="16"/>
                    <a:pt x="1086" y="16"/>
                  </a:cubicBezTo>
                  <a:cubicBezTo>
                    <a:pt x="1071" y="16"/>
                    <a:pt x="1040" y="1"/>
                    <a:pt x="1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2194400" y="3074350"/>
              <a:ext cx="35675" cy="38800"/>
            </a:xfrm>
            <a:custGeom>
              <a:rect b="b" l="l" r="r" t="t"/>
              <a:pathLst>
                <a:path extrusionOk="0" h="1552" w="1427">
                  <a:moveTo>
                    <a:pt x="838" y="1"/>
                  </a:moveTo>
                  <a:cubicBezTo>
                    <a:pt x="729" y="1"/>
                    <a:pt x="651" y="32"/>
                    <a:pt x="543" y="109"/>
                  </a:cubicBezTo>
                  <a:cubicBezTo>
                    <a:pt x="496" y="125"/>
                    <a:pt x="465" y="171"/>
                    <a:pt x="450" y="187"/>
                  </a:cubicBezTo>
                  <a:lnTo>
                    <a:pt x="419" y="202"/>
                  </a:lnTo>
                  <a:cubicBezTo>
                    <a:pt x="388" y="249"/>
                    <a:pt x="341" y="264"/>
                    <a:pt x="326" y="311"/>
                  </a:cubicBezTo>
                  <a:cubicBezTo>
                    <a:pt x="264" y="388"/>
                    <a:pt x="217" y="466"/>
                    <a:pt x="171" y="543"/>
                  </a:cubicBezTo>
                  <a:cubicBezTo>
                    <a:pt x="140" y="621"/>
                    <a:pt x="93" y="698"/>
                    <a:pt x="78" y="776"/>
                  </a:cubicBezTo>
                  <a:cubicBezTo>
                    <a:pt x="62" y="807"/>
                    <a:pt x="62" y="823"/>
                    <a:pt x="31" y="869"/>
                  </a:cubicBezTo>
                  <a:lnTo>
                    <a:pt x="16" y="885"/>
                  </a:lnTo>
                  <a:cubicBezTo>
                    <a:pt x="16" y="900"/>
                    <a:pt x="0" y="931"/>
                    <a:pt x="0" y="947"/>
                  </a:cubicBezTo>
                  <a:lnTo>
                    <a:pt x="0" y="1009"/>
                  </a:lnTo>
                  <a:lnTo>
                    <a:pt x="16" y="1024"/>
                  </a:lnTo>
                  <a:lnTo>
                    <a:pt x="31" y="1024"/>
                  </a:lnTo>
                  <a:lnTo>
                    <a:pt x="62" y="1009"/>
                  </a:lnTo>
                  <a:lnTo>
                    <a:pt x="78" y="978"/>
                  </a:lnTo>
                  <a:cubicBezTo>
                    <a:pt x="93" y="962"/>
                    <a:pt x="93" y="947"/>
                    <a:pt x="109" y="931"/>
                  </a:cubicBezTo>
                  <a:cubicBezTo>
                    <a:pt x="140" y="900"/>
                    <a:pt x="140" y="885"/>
                    <a:pt x="155" y="869"/>
                  </a:cubicBezTo>
                  <a:cubicBezTo>
                    <a:pt x="171" y="854"/>
                    <a:pt x="186" y="823"/>
                    <a:pt x="186" y="807"/>
                  </a:cubicBezTo>
                  <a:cubicBezTo>
                    <a:pt x="217" y="792"/>
                    <a:pt x="233" y="745"/>
                    <a:pt x="264" y="730"/>
                  </a:cubicBezTo>
                  <a:lnTo>
                    <a:pt x="295" y="714"/>
                  </a:lnTo>
                  <a:lnTo>
                    <a:pt x="326" y="667"/>
                  </a:lnTo>
                  <a:cubicBezTo>
                    <a:pt x="341" y="652"/>
                    <a:pt x="372" y="636"/>
                    <a:pt x="388" y="590"/>
                  </a:cubicBezTo>
                  <a:cubicBezTo>
                    <a:pt x="450" y="543"/>
                    <a:pt x="481" y="497"/>
                    <a:pt x="543" y="466"/>
                  </a:cubicBezTo>
                  <a:cubicBezTo>
                    <a:pt x="574" y="419"/>
                    <a:pt x="620" y="404"/>
                    <a:pt x="682" y="357"/>
                  </a:cubicBezTo>
                  <a:cubicBezTo>
                    <a:pt x="713" y="342"/>
                    <a:pt x="729" y="326"/>
                    <a:pt x="776" y="311"/>
                  </a:cubicBezTo>
                  <a:cubicBezTo>
                    <a:pt x="791" y="311"/>
                    <a:pt x="807" y="280"/>
                    <a:pt x="838" y="280"/>
                  </a:cubicBezTo>
                  <a:lnTo>
                    <a:pt x="1024" y="280"/>
                  </a:lnTo>
                  <a:lnTo>
                    <a:pt x="1070" y="326"/>
                  </a:lnTo>
                  <a:lnTo>
                    <a:pt x="1101" y="357"/>
                  </a:lnTo>
                  <a:cubicBezTo>
                    <a:pt x="1101" y="357"/>
                    <a:pt x="1101" y="388"/>
                    <a:pt x="1117" y="388"/>
                  </a:cubicBezTo>
                  <a:lnTo>
                    <a:pt x="1117" y="404"/>
                  </a:lnTo>
                  <a:cubicBezTo>
                    <a:pt x="1117" y="404"/>
                    <a:pt x="1117" y="419"/>
                    <a:pt x="1148" y="419"/>
                  </a:cubicBezTo>
                  <a:cubicBezTo>
                    <a:pt x="1148" y="435"/>
                    <a:pt x="1148" y="466"/>
                    <a:pt x="1163" y="466"/>
                  </a:cubicBezTo>
                  <a:lnTo>
                    <a:pt x="1163" y="512"/>
                  </a:lnTo>
                  <a:lnTo>
                    <a:pt x="1163" y="590"/>
                  </a:lnTo>
                  <a:cubicBezTo>
                    <a:pt x="1163" y="636"/>
                    <a:pt x="1148" y="667"/>
                    <a:pt x="1148" y="730"/>
                  </a:cubicBezTo>
                  <a:cubicBezTo>
                    <a:pt x="1117" y="854"/>
                    <a:pt x="1086" y="962"/>
                    <a:pt x="1024" y="1117"/>
                  </a:cubicBezTo>
                  <a:cubicBezTo>
                    <a:pt x="1024" y="1133"/>
                    <a:pt x="1008" y="1164"/>
                    <a:pt x="1008" y="1195"/>
                  </a:cubicBezTo>
                  <a:lnTo>
                    <a:pt x="1008" y="1210"/>
                  </a:lnTo>
                  <a:cubicBezTo>
                    <a:pt x="993" y="1241"/>
                    <a:pt x="993" y="1272"/>
                    <a:pt x="962" y="1288"/>
                  </a:cubicBezTo>
                  <a:cubicBezTo>
                    <a:pt x="946" y="1334"/>
                    <a:pt x="962" y="1365"/>
                    <a:pt x="993" y="1412"/>
                  </a:cubicBezTo>
                  <a:cubicBezTo>
                    <a:pt x="1008" y="1443"/>
                    <a:pt x="1039" y="1474"/>
                    <a:pt x="1086" y="1489"/>
                  </a:cubicBezTo>
                  <a:cubicBezTo>
                    <a:pt x="1070" y="1552"/>
                    <a:pt x="1070" y="1552"/>
                    <a:pt x="1086" y="1552"/>
                  </a:cubicBezTo>
                  <a:cubicBezTo>
                    <a:pt x="1101" y="1552"/>
                    <a:pt x="1148" y="1552"/>
                    <a:pt x="1163" y="1520"/>
                  </a:cubicBezTo>
                  <a:cubicBezTo>
                    <a:pt x="1194" y="1505"/>
                    <a:pt x="1225" y="1489"/>
                    <a:pt x="1241" y="1443"/>
                  </a:cubicBezTo>
                  <a:cubicBezTo>
                    <a:pt x="1256" y="1412"/>
                    <a:pt x="1272" y="1381"/>
                    <a:pt x="1272" y="1334"/>
                  </a:cubicBezTo>
                  <a:cubicBezTo>
                    <a:pt x="1303" y="1288"/>
                    <a:pt x="1303" y="1257"/>
                    <a:pt x="1318" y="1210"/>
                  </a:cubicBezTo>
                  <a:cubicBezTo>
                    <a:pt x="1334" y="1133"/>
                    <a:pt x="1349" y="1055"/>
                    <a:pt x="1380" y="1009"/>
                  </a:cubicBezTo>
                  <a:cubicBezTo>
                    <a:pt x="1396" y="962"/>
                    <a:pt x="1396" y="900"/>
                    <a:pt x="1411" y="854"/>
                  </a:cubicBezTo>
                  <a:cubicBezTo>
                    <a:pt x="1411" y="807"/>
                    <a:pt x="1427" y="745"/>
                    <a:pt x="1427" y="698"/>
                  </a:cubicBezTo>
                  <a:lnTo>
                    <a:pt x="1427" y="559"/>
                  </a:lnTo>
                  <a:cubicBezTo>
                    <a:pt x="1427" y="497"/>
                    <a:pt x="1411" y="466"/>
                    <a:pt x="1411" y="404"/>
                  </a:cubicBezTo>
                  <a:lnTo>
                    <a:pt x="1349" y="280"/>
                  </a:lnTo>
                  <a:cubicBezTo>
                    <a:pt x="1334" y="264"/>
                    <a:pt x="1318" y="249"/>
                    <a:pt x="1303" y="202"/>
                  </a:cubicBezTo>
                  <a:lnTo>
                    <a:pt x="1179" y="94"/>
                  </a:lnTo>
                  <a:cubicBezTo>
                    <a:pt x="1101" y="32"/>
                    <a:pt x="1008" y="1"/>
                    <a:pt x="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2174625" y="3022775"/>
              <a:ext cx="39175" cy="36100"/>
            </a:xfrm>
            <a:custGeom>
              <a:rect b="b" l="l" r="r" t="t"/>
              <a:pathLst>
                <a:path extrusionOk="0" h="1444" w="1567">
                  <a:moveTo>
                    <a:pt x="962" y="1"/>
                  </a:moveTo>
                  <a:cubicBezTo>
                    <a:pt x="931" y="1"/>
                    <a:pt x="869" y="16"/>
                    <a:pt x="838" y="47"/>
                  </a:cubicBezTo>
                  <a:cubicBezTo>
                    <a:pt x="760" y="78"/>
                    <a:pt x="698" y="125"/>
                    <a:pt x="620" y="202"/>
                  </a:cubicBezTo>
                  <a:cubicBezTo>
                    <a:pt x="558" y="249"/>
                    <a:pt x="496" y="295"/>
                    <a:pt x="465" y="358"/>
                  </a:cubicBezTo>
                  <a:lnTo>
                    <a:pt x="450" y="373"/>
                  </a:lnTo>
                  <a:cubicBezTo>
                    <a:pt x="372" y="451"/>
                    <a:pt x="326" y="513"/>
                    <a:pt x="295" y="575"/>
                  </a:cubicBezTo>
                  <a:cubicBezTo>
                    <a:pt x="248" y="621"/>
                    <a:pt x="186" y="699"/>
                    <a:pt x="155" y="776"/>
                  </a:cubicBezTo>
                  <a:lnTo>
                    <a:pt x="93" y="900"/>
                  </a:lnTo>
                  <a:cubicBezTo>
                    <a:pt x="78" y="931"/>
                    <a:pt x="62" y="978"/>
                    <a:pt x="62" y="993"/>
                  </a:cubicBezTo>
                  <a:lnTo>
                    <a:pt x="31" y="1009"/>
                  </a:lnTo>
                  <a:cubicBezTo>
                    <a:pt x="16" y="1055"/>
                    <a:pt x="0" y="1086"/>
                    <a:pt x="0" y="1133"/>
                  </a:cubicBezTo>
                  <a:lnTo>
                    <a:pt x="0" y="1195"/>
                  </a:lnTo>
                  <a:cubicBezTo>
                    <a:pt x="0" y="1211"/>
                    <a:pt x="16" y="1242"/>
                    <a:pt x="31" y="1242"/>
                  </a:cubicBezTo>
                  <a:lnTo>
                    <a:pt x="78" y="1242"/>
                  </a:lnTo>
                  <a:cubicBezTo>
                    <a:pt x="93" y="1242"/>
                    <a:pt x="93" y="1226"/>
                    <a:pt x="109" y="1226"/>
                  </a:cubicBezTo>
                  <a:cubicBezTo>
                    <a:pt x="140" y="1211"/>
                    <a:pt x="140" y="1211"/>
                    <a:pt x="140" y="1195"/>
                  </a:cubicBezTo>
                  <a:cubicBezTo>
                    <a:pt x="155" y="1164"/>
                    <a:pt x="155" y="1148"/>
                    <a:pt x="171" y="1133"/>
                  </a:cubicBezTo>
                  <a:cubicBezTo>
                    <a:pt x="186" y="1086"/>
                    <a:pt x="233" y="1055"/>
                    <a:pt x="248" y="993"/>
                  </a:cubicBezTo>
                  <a:cubicBezTo>
                    <a:pt x="264" y="978"/>
                    <a:pt x="295" y="931"/>
                    <a:pt x="310" y="916"/>
                  </a:cubicBezTo>
                  <a:cubicBezTo>
                    <a:pt x="326" y="900"/>
                    <a:pt x="326" y="885"/>
                    <a:pt x="341" y="885"/>
                  </a:cubicBezTo>
                  <a:cubicBezTo>
                    <a:pt x="372" y="838"/>
                    <a:pt x="403" y="807"/>
                    <a:pt x="419" y="761"/>
                  </a:cubicBezTo>
                  <a:cubicBezTo>
                    <a:pt x="481" y="683"/>
                    <a:pt x="543" y="621"/>
                    <a:pt x="605" y="575"/>
                  </a:cubicBezTo>
                  <a:cubicBezTo>
                    <a:pt x="682" y="497"/>
                    <a:pt x="760" y="389"/>
                    <a:pt x="853" y="311"/>
                  </a:cubicBezTo>
                  <a:cubicBezTo>
                    <a:pt x="869" y="295"/>
                    <a:pt x="915" y="280"/>
                    <a:pt x="931" y="264"/>
                  </a:cubicBezTo>
                  <a:cubicBezTo>
                    <a:pt x="946" y="233"/>
                    <a:pt x="962" y="233"/>
                    <a:pt x="993" y="218"/>
                  </a:cubicBezTo>
                  <a:cubicBezTo>
                    <a:pt x="1008" y="218"/>
                    <a:pt x="1008" y="218"/>
                    <a:pt x="1024" y="202"/>
                  </a:cubicBezTo>
                  <a:lnTo>
                    <a:pt x="1241" y="202"/>
                  </a:lnTo>
                  <a:cubicBezTo>
                    <a:pt x="1256" y="202"/>
                    <a:pt x="1272" y="218"/>
                    <a:pt x="1303" y="218"/>
                  </a:cubicBezTo>
                  <a:lnTo>
                    <a:pt x="1318" y="233"/>
                  </a:lnTo>
                  <a:lnTo>
                    <a:pt x="1334" y="264"/>
                  </a:lnTo>
                  <a:cubicBezTo>
                    <a:pt x="1334" y="264"/>
                    <a:pt x="1334" y="280"/>
                    <a:pt x="1349" y="280"/>
                  </a:cubicBezTo>
                  <a:cubicBezTo>
                    <a:pt x="1349" y="280"/>
                    <a:pt x="1349" y="295"/>
                    <a:pt x="1380" y="295"/>
                  </a:cubicBezTo>
                  <a:cubicBezTo>
                    <a:pt x="1380" y="311"/>
                    <a:pt x="1380" y="311"/>
                    <a:pt x="1396" y="342"/>
                  </a:cubicBezTo>
                  <a:lnTo>
                    <a:pt x="1396" y="358"/>
                  </a:lnTo>
                  <a:lnTo>
                    <a:pt x="1396" y="389"/>
                  </a:lnTo>
                  <a:lnTo>
                    <a:pt x="1396" y="451"/>
                  </a:lnTo>
                  <a:cubicBezTo>
                    <a:pt x="1396" y="497"/>
                    <a:pt x="1396" y="513"/>
                    <a:pt x="1380" y="544"/>
                  </a:cubicBezTo>
                  <a:cubicBezTo>
                    <a:pt x="1334" y="683"/>
                    <a:pt x="1303" y="807"/>
                    <a:pt x="1256" y="931"/>
                  </a:cubicBezTo>
                  <a:lnTo>
                    <a:pt x="1194" y="1055"/>
                  </a:lnTo>
                  <a:cubicBezTo>
                    <a:pt x="1194" y="1071"/>
                    <a:pt x="1179" y="1071"/>
                    <a:pt x="1179" y="1086"/>
                  </a:cubicBezTo>
                  <a:cubicBezTo>
                    <a:pt x="1163" y="1133"/>
                    <a:pt x="1148" y="1164"/>
                    <a:pt x="1148" y="1211"/>
                  </a:cubicBezTo>
                  <a:cubicBezTo>
                    <a:pt x="1117" y="1273"/>
                    <a:pt x="1163" y="1319"/>
                    <a:pt x="1225" y="1366"/>
                  </a:cubicBezTo>
                  <a:cubicBezTo>
                    <a:pt x="1163" y="1428"/>
                    <a:pt x="1163" y="1443"/>
                    <a:pt x="1179" y="1443"/>
                  </a:cubicBezTo>
                  <a:cubicBezTo>
                    <a:pt x="1225" y="1443"/>
                    <a:pt x="1256" y="1412"/>
                    <a:pt x="1303" y="1381"/>
                  </a:cubicBezTo>
                  <a:cubicBezTo>
                    <a:pt x="1334" y="1319"/>
                    <a:pt x="1380" y="1242"/>
                    <a:pt x="1411" y="1148"/>
                  </a:cubicBezTo>
                  <a:cubicBezTo>
                    <a:pt x="1427" y="1086"/>
                    <a:pt x="1473" y="1009"/>
                    <a:pt x="1489" y="916"/>
                  </a:cubicBezTo>
                  <a:cubicBezTo>
                    <a:pt x="1504" y="885"/>
                    <a:pt x="1504" y="838"/>
                    <a:pt x="1536" y="792"/>
                  </a:cubicBezTo>
                  <a:lnTo>
                    <a:pt x="1536" y="776"/>
                  </a:lnTo>
                  <a:cubicBezTo>
                    <a:pt x="1536" y="745"/>
                    <a:pt x="1551" y="699"/>
                    <a:pt x="1551" y="683"/>
                  </a:cubicBezTo>
                  <a:cubicBezTo>
                    <a:pt x="1551" y="637"/>
                    <a:pt x="1567" y="606"/>
                    <a:pt x="1567" y="559"/>
                  </a:cubicBezTo>
                  <a:lnTo>
                    <a:pt x="1567" y="435"/>
                  </a:lnTo>
                  <a:cubicBezTo>
                    <a:pt x="1567" y="389"/>
                    <a:pt x="1551" y="326"/>
                    <a:pt x="1536" y="295"/>
                  </a:cubicBezTo>
                  <a:cubicBezTo>
                    <a:pt x="1489" y="218"/>
                    <a:pt x="1458" y="156"/>
                    <a:pt x="1396" y="94"/>
                  </a:cubicBezTo>
                  <a:cubicBezTo>
                    <a:pt x="1318" y="47"/>
                    <a:pt x="1194" y="1"/>
                    <a:pt x="1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2139725" y="3126300"/>
              <a:ext cx="45000" cy="41900"/>
            </a:xfrm>
            <a:custGeom>
              <a:rect b="b" l="l" r="r" t="t"/>
              <a:pathLst>
                <a:path extrusionOk="0" h="1676" w="1800">
                  <a:moveTo>
                    <a:pt x="1101" y="1"/>
                  </a:moveTo>
                  <a:cubicBezTo>
                    <a:pt x="1039" y="1"/>
                    <a:pt x="1008" y="16"/>
                    <a:pt x="946" y="32"/>
                  </a:cubicBezTo>
                  <a:cubicBezTo>
                    <a:pt x="884" y="47"/>
                    <a:pt x="853" y="78"/>
                    <a:pt x="807" y="94"/>
                  </a:cubicBezTo>
                  <a:cubicBezTo>
                    <a:pt x="776" y="109"/>
                    <a:pt x="729" y="156"/>
                    <a:pt x="698" y="171"/>
                  </a:cubicBezTo>
                  <a:cubicBezTo>
                    <a:pt x="621" y="233"/>
                    <a:pt x="543" y="311"/>
                    <a:pt x="481" y="358"/>
                  </a:cubicBezTo>
                  <a:cubicBezTo>
                    <a:pt x="419" y="420"/>
                    <a:pt x="341" y="513"/>
                    <a:pt x="279" y="590"/>
                  </a:cubicBezTo>
                  <a:cubicBezTo>
                    <a:pt x="248" y="668"/>
                    <a:pt x="186" y="745"/>
                    <a:pt x="155" y="807"/>
                  </a:cubicBezTo>
                  <a:lnTo>
                    <a:pt x="124" y="823"/>
                  </a:lnTo>
                  <a:cubicBezTo>
                    <a:pt x="109" y="869"/>
                    <a:pt x="93" y="900"/>
                    <a:pt x="47" y="947"/>
                  </a:cubicBezTo>
                  <a:lnTo>
                    <a:pt x="31" y="978"/>
                  </a:lnTo>
                  <a:lnTo>
                    <a:pt x="16" y="1024"/>
                  </a:lnTo>
                  <a:cubicBezTo>
                    <a:pt x="0" y="1040"/>
                    <a:pt x="0" y="1055"/>
                    <a:pt x="0" y="1087"/>
                  </a:cubicBezTo>
                  <a:cubicBezTo>
                    <a:pt x="0" y="1102"/>
                    <a:pt x="0" y="1118"/>
                    <a:pt x="16" y="1133"/>
                  </a:cubicBezTo>
                  <a:cubicBezTo>
                    <a:pt x="31" y="1164"/>
                    <a:pt x="31" y="1164"/>
                    <a:pt x="47" y="1164"/>
                  </a:cubicBezTo>
                  <a:cubicBezTo>
                    <a:pt x="78" y="1164"/>
                    <a:pt x="93" y="1133"/>
                    <a:pt x="124" y="1133"/>
                  </a:cubicBezTo>
                  <a:lnTo>
                    <a:pt x="186" y="1087"/>
                  </a:lnTo>
                  <a:lnTo>
                    <a:pt x="310" y="962"/>
                  </a:lnTo>
                  <a:cubicBezTo>
                    <a:pt x="326" y="947"/>
                    <a:pt x="341" y="900"/>
                    <a:pt x="388" y="885"/>
                  </a:cubicBezTo>
                  <a:lnTo>
                    <a:pt x="403" y="854"/>
                  </a:lnTo>
                  <a:cubicBezTo>
                    <a:pt x="434" y="807"/>
                    <a:pt x="481" y="776"/>
                    <a:pt x="497" y="730"/>
                  </a:cubicBezTo>
                  <a:cubicBezTo>
                    <a:pt x="590" y="637"/>
                    <a:pt x="698" y="544"/>
                    <a:pt x="791" y="466"/>
                  </a:cubicBezTo>
                  <a:cubicBezTo>
                    <a:pt x="822" y="420"/>
                    <a:pt x="884" y="389"/>
                    <a:pt x="931" y="358"/>
                  </a:cubicBezTo>
                  <a:cubicBezTo>
                    <a:pt x="946" y="342"/>
                    <a:pt x="962" y="342"/>
                    <a:pt x="977" y="327"/>
                  </a:cubicBezTo>
                  <a:cubicBezTo>
                    <a:pt x="1008" y="311"/>
                    <a:pt x="1039" y="311"/>
                    <a:pt x="1055" y="280"/>
                  </a:cubicBezTo>
                  <a:lnTo>
                    <a:pt x="1179" y="280"/>
                  </a:lnTo>
                  <a:cubicBezTo>
                    <a:pt x="1210" y="280"/>
                    <a:pt x="1241" y="280"/>
                    <a:pt x="1272" y="311"/>
                  </a:cubicBezTo>
                  <a:cubicBezTo>
                    <a:pt x="1287" y="311"/>
                    <a:pt x="1334" y="327"/>
                    <a:pt x="1350" y="327"/>
                  </a:cubicBezTo>
                  <a:cubicBezTo>
                    <a:pt x="1365" y="327"/>
                    <a:pt x="1396" y="342"/>
                    <a:pt x="1396" y="342"/>
                  </a:cubicBezTo>
                  <a:cubicBezTo>
                    <a:pt x="1412" y="342"/>
                    <a:pt x="1412" y="358"/>
                    <a:pt x="1427" y="358"/>
                  </a:cubicBezTo>
                  <a:lnTo>
                    <a:pt x="1443" y="389"/>
                  </a:lnTo>
                  <a:lnTo>
                    <a:pt x="1474" y="404"/>
                  </a:lnTo>
                  <a:lnTo>
                    <a:pt x="1474" y="420"/>
                  </a:lnTo>
                  <a:lnTo>
                    <a:pt x="1474" y="435"/>
                  </a:lnTo>
                  <a:lnTo>
                    <a:pt x="1474" y="466"/>
                  </a:lnTo>
                  <a:lnTo>
                    <a:pt x="1474" y="482"/>
                  </a:lnTo>
                  <a:lnTo>
                    <a:pt x="1474" y="513"/>
                  </a:lnTo>
                  <a:cubicBezTo>
                    <a:pt x="1474" y="544"/>
                    <a:pt x="1474" y="559"/>
                    <a:pt x="1443" y="590"/>
                  </a:cubicBezTo>
                  <a:cubicBezTo>
                    <a:pt x="1427" y="652"/>
                    <a:pt x="1412" y="730"/>
                    <a:pt x="1396" y="792"/>
                  </a:cubicBezTo>
                  <a:cubicBezTo>
                    <a:pt x="1350" y="900"/>
                    <a:pt x="1319" y="1024"/>
                    <a:pt x="1256" y="1133"/>
                  </a:cubicBezTo>
                  <a:cubicBezTo>
                    <a:pt x="1241" y="1195"/>
                    <a:pt x="1194" y="1257"/>
                    <a:pt x="1179" y="1319"/>
                  </a:cubicBezTo>
                  <a:cubicBezTo>
                    <a:pt x="1179" y="1335"/>
                    <a:pt x="1163" y="1350"/>
                    <a:pt x="1163" y="1350"/>
                  </a:cubicBezTo>
                  <a:cubicBezTo>
                    <a:pt x="1132" y="1397"/>
                    <a:pt x="1117" y="1443"/>
                    <a:pt x="1101" y="1490"/>
                  </a:cubicBezTo>
                  <a:cubicBezTo>
                    <a:pt x="1086" y="1567"/>
                    <a:pt x="1117" y="1645"/>
                    <a:pt x="1179" y="1660"/>
                  </a:cubicBezTo>
                  <a:cubicBezTo>
                    <a:pt x="1272" y="1676"/>
                    <a:pt x="1303" y="1676"/>
                    <a:pt x="1319" y="1676"/>
                  </a:cubicBezTo>
                  <a:cubicBezTo>
                    <a:pt x="1350" y="1676"/>
                    <a:pt x="1412" y="1660"/>
                    <a:pt x="1427" y="1629"/>
                  </a:cubicBezTo>
                  <a:cubicBezTo>
                    <a:pt x="1474" y="1583"/>
                    <a:pt x="1489" y="1521"/>
                    <a:pt x="1536" y="1474"/>
                  </a:cubicBezTo>
                  <a:cubicBezTo>
                    <a:pt x="1551" y="1428"/>
                    <a:pt x="1567" y="1366"/>
                    <a:pt x="1582" y="1335"/>
                  </a:cubicBezTo>
                  <a:cubicBezTo>
                    <a:pt x="1629" y="1242"/>
                    <a:pt x="1660" y="1133"/>
                    <a:pt x="1691" y="1055"/>
                  </a:cubicBezTo>
                  <a:lnTo>
                    <a:pt x="1691" y="1040"/>
                  </a:lnTo>
                  <a:cubicBezTo>
                    <a:pt x="1706" y="962"/>
                    <a:pt x="1737" y="869"/>
                    <a:pt x="1768" y="776"/>
                  </a:cubicBezTo>
                  <a:cubicBezTo>
                    <a:pt x="1799" y="652"/>
                    <a:pt x="1799" y="559"/>
                    <a:pt x="1799" y="482"/>
                  </a:cubicBezTo>
                  <a:cubicBezTo>
                    <a:pt x="1799" y="389"/>
                    <a:pt x="1768" y="280"/>
                    <a:pt x="1706" y="202"/>
                  </a:cubicBezTo>
                  <a:cubicBezTo>
                    <a:pt x="1660" y="171"/>
                    <a:pt x="1629" y="125"/>
                    <a:pt x="1567" y="109"/>
                  </a:cubicBezTo>
                  <a:cubicBezTo>
                    <a:pt x="1489" y="47"/>
                    <a:pt x="1396" y="32"/>
                    <a:pt x="1272" y="16"/>
                  </a:cubicBezTo>
                  <a:cubicBezTo>
                    <a:pt x="1241" y="16"/>
                    <a:pt x="1194" y="1"/>
                    <a:pt x="1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2194400" y="3141425"/>
              <a:ext cx="41900" cy="43075"/>
            </a:xfrm>
            <a:custGeom>
              <a:rect b="b" l="l" r="r" t="t"/>
              <a:pathLst>
                <a:path extrusionOk="0" h="1723" w="1676">
                  <a:moveTo>
                    <a:pt x="977" y="1"/>
                  </a:moveTo>
                  <a:cubicBezTo>
                    <a:pt x="915" y="1"/>
                    <a:pt x="853" y="32"/>
                    <a:pt x="791" y="47"/>
                  </a:cubicBezTo>
                  <a:cubicBezTo>
                    <a:pt x="682" y="78"/>
                    <a:pt x="558" y="156"/>
                    <a:pt x="481" y="233"/>
                  </a:cubicBezTo>
                  <a:cubicBezTo>
                    <a:pt x="388" y="311"/>
                    <a:pt x="310" y="419"/>
                    <a:pt x="248" y="497"/>
                  </a:cubicBezTo>
                  <a:cubicBezTo>
                    <a:pt x="202" y="575"/>
                    <a:pt x="140" y="668"/>
                    <a:pt x="93" y="745"/>
                  </a:cubicBezTo>
                  <a:cubicBezTo>
                    <a:pt x="78" y="776"/>
                    <a:pt x="47" y="838"/>
                    <a:pt x="16" y="885"/>
                  </a:cubicBezTo>
                  <a:cubicBezTo>
                    <a:pt x="0" y="900"/>
                    <a:pt x="0" y="931"/>
                    <a:pt x="0" y="962"/>
                  </a:cubicBezTo>
                  <a:cubicBezTo>
                    <a:pt x="0" y="978"/>
                    <a:pt x="16" y="978"/>
                    <a:pt x="47" y="993"/>
                  </a:cubicBezTo>
                  <a:lnTo>
                    <a:pt x="62" y="993"/>
                  </a:lnTo>
                  <a:cubicBezTo>
                    <a:pt x="78" y="993"/>
                    <a:pt x="93" y="978"/>
                    <a:pt x="93" y="962"/>
                  </a:cubicBezTo>
                  <a:cubicBezTo>
                    <a:pt x="93" y="931"/>
                    <a:pt x="93" y="931"/>
                    <a:pt x="78" y="916"/>
                  </a:cubicBezTo>
                  <a:cubicBezTo>
                    <a:pt x="124" y="885"/>
                    <a:pt x="155" y="838"/>
                    <a:pt x="171" y="807"/>
                  </a:cubicBezTo>
                  <a:lnTo>
                    <a:pt x="202" y="776"/>
                  </a:lnTo>
                  <a:lnTo>
                    <a:pt x="372" y="606"/>
                  </a:lnTo>
                  <a:lnTo>
                    <a:pt x="605" y="435"/>
                  </a:lnTo>
                  <a:cubicBezTo>
                    <a:pt x="667" y="388"/>
                    <a:pt x="698" y="373"/>
                    <a:pt x="745" y="357"/>
                  </a:cubicBezTo>
                  <a:cubicBezTo>
                    <a:pt x="760" y="342"/>
                    <a:pt x="776" y="342"/>
                    <a:pt x="822" y="342"/>
                  </a:cubicBezTo>
                  <a:cubicBezTo>
                    <a:pt x="838" y="342"/>
                    <a:pt x="853" y="311"/>
                    <a:pt x="869" y="311"/>
                  </a:cubicBezTo>
                  <a:cubicBezTo>
                    <a:pt x="915" y="311"/>
                    <a:pt x="931" y="311"/>
                    <a:pt x="977" y="295"/>
                  </a:cubicBezTo>
                  <a:lnTo>
                    <a:pt x="1086" y="295"/>
                  </a:lnTo>
                  <a:cubicBezTo>
                    <a:pt x="1101" y="295"/>
                    <a:pt x="1101" y="295"/>
                    <a:pt x="1132" y="311"/>
                  </a:cubicBezTo>
                  <a:cubicBezTo>
                    <a:pt x="1148" y="311"/>
                    <a:pt x="1163" y="342"/>
                    <a:pt x="1179" y="357"/>
                  </a:cubicBezTo>
                  <a:cubicBezTo>
                    <a:pt x="1210" y="357"/>
                    <a:pt x="1210" y="373"/>
                    <a:pt x="1225" y="373"/>
                  </a:cubicBezTo>
                  <a:lnTo>
                    <a:pt x="1241" y="388"/>
                  </a:lnTo>
                  <a:cubicBezTo>
                    <a:pt x="1241" y="388"/>
                    <a:pt x="1241" y="419"/>
                    <a:pt x="1256" y="419"/>
                  </a:cubicBezTo>
                  <a:cubicBezTo>
                    <a:pt x="1256" y="419"/>
                    <a:pt x="1256" y="435"/>
                    <a:pt x="1287" y="435"/>
                  </a:cubicBezTo>
                  <a:cubicBezTo>
                    <a:pt x="1287" y="450"/>
                    <a:pt x="1303" y="450"/>
                    <a:pt x="1303" y="482"/>
                  </a:cubicBezTo>
                  <a:lnTo>
                    <a:pt x="1303" y="497"/>
                  </a:lnTo>
                  <a:lnTo>
                    <a:pt x="1303" y="528"/>
                  </a:lnTo>
                  <a:lnTo>
                    <a:pt x="1303" y="575"/>
                  </a:lnTo>
                  <a:lnTo>
                    <a:pt x="1303" y="606"/>
                  </a:lnTo>
                  <a:lnTo>
                    <a:pt x="1303" y="637"/>
                  </a:lnTo>
                  <a:cubicBezTo>
                    <a:pt x="1287" y="683"/>
                    <a:pt x="1287" y="730"/>
                    <a:pt x="1241" y="807"/>
                  </a:cubicBezTo>
                  <a:cubicBezTo>
                    <a:pt x="1210" y="900"/>
                    <a:pt x="1163" y="993"/>
                    <a:pt x="1101" y="1133"/>
                  </a:cubicBezTo>
                  <a:cubicBezTo>
                    <a:pt x="1086" y="1195"/>
                    <a:pt x="1055" y="1226"/>
                    <a:pt x="1024" y="1288"/>
                  </a:cubicBezTo>
                  <a:cubicBezTo>
                    <a:pt x="1008" y="1304"/>
                    <a:pt x="1008" y="1350"/>
                    <a:pt x="993" y="1366"/>
                  </a:cubicBezTo>
                  <a:cubicBezTo>
                    <a:pt x="977" y="1397"/>
                    <a:pt x="946" y="1428"/>
                    <a:pt x="946" y="1459"/>
                  </a:cubicBezTo>
                  <a:cubicBezTo>
                    <a:pt x="946" y="1505"/>
                    <a:pt x="946" y="1536"/>
                    <a:pt x="977" y="1552"/>
                  </a:cubicBezTo>
                  <a:cubicBezTo>
                    <a:pt x="993" y="1598"/>
                    <a:pt x="1008" y="1614"/>
                    <a:pt x="1055" y="1629"/>
                  </a:cubicBezTo>
                  <a:cubicBezTo>
                    <a:pt x="1086" y="1722"/>
                    <a:pt x="1101" y="1722"/>
                    <a:pt x="1148" y="1722"/>
                  </a:cubicBezTo>
                  <a:cubicBezTo>
                    <a:pt x="1179" y="1722"/>
                    <a:pt x="1225" y="1691"/>
                    <a:pt x="1256" y="1676"/>
                  </a:cubicBezTo>
                  <a:cubicBezTo>
                    <a:pt x="1303" y="1645"/>
                    <a:pt x="1318" y="1598"/>
                    <a:pt x="1334" y="1536"/>
                  </a:cubicBezTo>
                  <a:cubicBezTo>
                    <a:pt x="1334" y="1521"/>
                    <a:pt x="1365" y="1521"/>
                    <a:pt x="1365" y="1505"/>
                  </a:cubicBezTo>
                  <a:lnTo>
                    <a:pt x="1365" y="1490"/>
                  </a:lnTo>
                  <a:lnTo>
                    <a:pt x="1411" y="1366"/>
                  </a:lnTo>
                  <a:cubicBezTo>
                    <a:pt x="1473" y="1273"/>
                    <a:pt x="1520" y="1179"/>
                    <a:pt x="1551" y="1071"/>
                  </a:cubicBezTo>
                  <a:cubicBezTo>
                    <a:pt x="1613" y="962"/>
                    <a:pt x="1629" y="838"/>
                    <a:pt x="1644" y="745"/>
                  </a:cubicBezTo>
                  <a:cubicBezTo>
                    <a:pt x="1675" y="637"/>
                    <a:pt x="1675" y="528"/>
                    <a:pt x="1644" y="435"/>
                  </a:cubicBezTo>
                  <a:cubicBezTo>
                    <a:pt x="1629" y="404"/>
                    <a:pt x="1629" y="357"/>
                    <a:pt x="1613" y="311"/>
                  </a:cubicBezTo>
                  <a:cubicBezTo>
                    <a:pt x="1598" y="280"/>
                    <a:pt x="1551" y="249"/>
                    <a:pt x="1536" y="202"/>
                  </a:cubicBezTo>
                  <a:cubicBezTo>
                    <a:pt x="1489" y="156"/>
                    <a:pt x="1458" y="140"/>
                    <a:pt x="1411" y="109"/>
                  </a:cubicBezTo>
                  <a:cubicBezTo>
                    <a:pt x="1396" y="78"/>
                    <a:pt x="1365" y="78"/>
                    <a:pt x="1334" y="63"/>
                  </a:cubicBezTo>
                  <a:lnTo>
                    <a:pt x="11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2132350" y="3187175"/>
              <a:ext cx="39975" cy="48125"/>
            </a:xfrm>
            <a:custGeom>
              <a:rect b="b" l="l" r="r" t="t"/>
              <a:pathLst>
                <a:path extrusionOk="0" h="1925" w="1599">
                  <a:moveTo>
                    <a:pt x="1086" y="1"/>
                  </a:moveTo>
                  <a:cubicBezTo>
                    <a:pt x="1024" y="1"/>
                    <a:pt x="962" y="16"/>
                    <a:pt x="931" y="32"/>
                  </a:cubicBezTo>
                  <a:cubicBezTo>
                    <a:pt x="838" y="78"/>
                    <a:pt x="760" y="109"/>
                    <a:pt x="667" y="202"/>
                  </a:cubicBezTo>
                  <a:cubicBezTo>
                    <a:pt x="559" y="265"/>
                    <a:pt x="481" y="327"/>
                    <a:pt x="435" y="389"/>
                  </a:cubicBezTo>
                  <a:cubicBezTo>
                    <a:pt x="373" y="451"/>
                    <a:pt x="311" y="528"/>
                    <a:pt x="233" y="606"/>
                  </a:cubicBezTo>
                  <a:cubicBezTo>
                    <a:pt x="171" y="668"/>
                    <a:pt x="109" y="745"/>
                    <a:pt x="63" y="838"/>
                  </a:cubicBezTo>
                  <a:cubicBezTo>
                    <a:pt x="47" y="869"/>
                    <a:pt x="16" y="916"/>
                    <a:pt x="1" y="931"/>
                  </a:cubicBezTo>
                  <a:lnTo>
                    <a:pt x="16" y="947"/>
                  </a:lnTo>
                  <a:lnTo>
                    <a:pt x="47" y="978"/>
                  </a:lnTo>
                  <a:lnTo>
                    <a:pt x="63" y="978"/>
                  </a:lnTo>
                  <a:lnTo>
                    <a:pt x="94" y="931"/>
                  </a:lnTo>
                  <a:lnTo>
                    <a:pt x="125" y="916"/>
                  </a:lnTo>
                  <a:lnTo>
                    <a:pt x="171" y="854"/>
                  </a:lnTo>
                  <a:lnTo>
                    <a:pt x="233" y="792"/>
                  </a:lnTo>
                  <a:lnTo>
                    <a:pt x="249" y="776"/>
                  </a:lnTo>
                  <a:cubicBezTo>
                    <a:pt x="295" y="745"/>
                    <a:pt x="357" y="699"/>
                    <a:pt x="404" y="637"/>
                  </a:cubicBezTo>
                  <a:cubicBezTo>
                    <a:pt x="481" y="559"/>
                    <a:pt x="605" y="482"/>
                    <a:pt x="698" y="420"/>
                  </a:cubicBezTo>
                  <a:cubicBezTo>
                    <a:pt x="760" y="404"/>
                    <a:pt x="792" y="373"/>
                    <a:pt x="854" y="358"/>
                  </a:cubicBezTo>
                  <a:cubicBezTo>
                    <a:pt x="900" y="327"/>
                    <a:pt x="947" y="311"/>
                    <a:pt x="1009" y="296"/>
                  </a:cubicBezTo>
                  <a:cubicBezTo>
                    <a:pt x="1024" y="296"/>
                    <a:pt x="1055" y="296"/>
                    <a:pt x="1055" y="265"/>
                  </a:cubicBezTo>
                  <a:lnTo>
                    <a:pt x="1179" y="265"/>
                  </a:lnTo>
                  <a:cubicBezTo>
                    <a:pt x="1210" y="265"/>
                    <a:pt x="1226" y="296"/>
                    <a:pt x="1241" y="311"/>
                  </a:cubicBezTo>
                  <a:cubicBezTo>
                    <a:pt x="1257" y="311"/>
                    <a:pt x="1257" y="327"/>
                    <a:pt x="1288" y="327"/>
                  </a:cubicBezTo>
                  <a:cubicBezTo>
                    <a:pt x="1288" y="358"/>
                    <a:pt x="1288" y="358"/>
                    <a:pt x="1303" y="373"/>
                  </a:cubicBezTo>
                  <a:cubicBezTo>
                    <a:pt x="1303" y="389"/>
                    <a:pt x="1319" y="404"/>
                    <a:pt x="1319" y="451"/>
                  </a:cubicBezTo>
                  <a:lnTo>
                    <a:pt x="1319" y="497"/>
                  </a:lnTo>
                  <a:lnTo>
                    <a:pt x="1319" y="559"/>
                  </a:lnTo>
                  <a:cubicBezTo>
                    <a:pt x="1319" y="606"/>
                    <a:pt x="1303" y="652"/>
                    <a:pt x="1303" y="714"/>
                  </a:cubicBezTo>
                  <a:cubicBezTo>
                    <a:pt x="1288" y="807"/>
                    <a:pt x="1241" y="916"/>
                    <a:pt x="1210" y="1024"/>
                  </a:cubicBezTo>
                  <a:cubicBezTo>
                    <a:pt x="1164" y="1149"/>
                    <a:pt x="1102" y="1257"/>
                    <a:pt x="1071" y="1366"/>
                  </a:cubicBezTo>
                  <a:lnTo>
                    <a:pt x="1055" y="1397"/>
                  </a:lnTo>
                  <a:cubicBezTo>
                    <a:pt x="1024" y="1428"/>
                    <a:pt x="1009" y="1490"/>
                    <a:pt x="993" y="1536"/>
                  </a:cubicBezTo>
                  <a:lnTo>
                    <a:pt x="993" y="1552"/>
                  </a:lnTo>
                  <a:cubicBezTo>
                    <a:pt x="978" y="1567"/>
                    <a:pt x="978" y="1614"/>
                    <a:pt x="978" y="1629"/>
                  </a:cubicBezTo>
                  <a:cubicBezTo>
                    <a:pt x="978" y="1645"/>
                    <a:pt x="947" y="1660"/>
                    <a:pt x="947" y="1691"/>
                  </a:cubicBezTo>
                  <a:lnTo>
                    <a:pt x="947" y="1769"/>
                  </a:lnTo>
                  <a:cubicBezTo>
                    <a:pt x="885" y="1846"/>
                    <a:pt x="978" y="1909"/>
                    <a:pt x="1055" y="1924"/>
                  </a:cubicBezTo>
                  <a:cubicBezTo>
                    <a:pt x="1086" y="1924"/>
                    <a:pt x="1102" y="1909"/>
                    <a:pt x="1148" y="1909"/>
                  </a:cubicBezTo>
                  <a:cubicBezTo>
                    <a:pt x="1164" y="1878"/>
                    <a:pt x="1179" y="1862"/>
                    <a:pt x="1210" y="1831"/>
                  </a:cubicBezTo>
                  <a:lnTo>
                    <a:pt x="1226" y="1769"/>
                  </a:lnTo>
                  <a:cubicBezTo>
                    <a:pt x="1241" y="1707"/>
                    <a:pt x="1288" y="1645"/>
                    <a:pt x="1303" y="1567"/>
                  </a:cubicBezTo>
                  <a:lnTo>
                    <a:pt x="1319" y="1521"/>
                  </a:lnTo>
                  <a:cubicBezTo>
                    <a:pt x="1365" y="1443"/>
                    <a:pt x="1381" y="1381"/>
                    <a:pt x="1412" y="1304"/>
                  </a:cubicBezTo>
                  <a:cubicBezTo>
                    <a:pt x="1458" y="1195"/>
                    <a:pt x="1489" y="1087"/>
                    <a:pt x="1536" y="993"/>
                  </a:cubicBezTo>
                  <a:cubicBezTo>
                    <a:pt x="1567" y="869"/>
                    <a:pt x="1598" y="776"/>
                    <a:pt x="1598" y="699"/>
                  </a:cubicBezTo>
                  <a:lnTo>
                    <a:pt x="1598" y="528"/>
                  </a:lnTo>
                  <a:cubicBezTo>
                    <a:pt x="1598" y="466"/>
                    <a:pt x="1567" y="420"/>
                    <a:pt x="1567" y="373"/>
                  </a:cubicBezTo>
                  <a:cubicBezTo>
                    <a:pt x="1551" y="296"/>
                    <a:pt x="1536" y="202"/>
                    <a:pt x="1458" y="140"/>
                  </a:cubicBezTo>
                  <a:cubicBezTo>
                    <a:pt x="1412" y="94"/>
                    <a:pt x="1365" y="63"/>
                    <a:pt x="1303" y="32"/>
                  </a:cubicBezTo>
                  <a:cubicBezTo>
                    <a:pt x="1241" y="1"/>
                    <a:pt x="1164" y="1"/>
                    <a:pt x="11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2130400" y="3258525"/>
              <a:ext cx="45025" cy="43450"/>
            </a:xfrm>
            <a:custGeom>
              <a:rect b="b" l="l" r="r" t="t"/>
              <a:pathLst>
                <a:path extrusionOk="0" h="1738" w="1801">
                  <a:moveTo>
                    <a:pt x="1102" y="1"/>
                  </a:moveTo>
                  <a:cubicBezTo>
                    <a:pt x="1009" y="16"/>
                    <a:pt x="916" y="63"/>
                    <a:pt x="776" y="109"/>
                  </a:cubicBezTo>
                  <a:cubicBezTo>
                    <a:pt x="714" y="156"/>
                    <a:pt x="683" y="171"/>
                    <a:pt x="637" y="187"/>
                  </a:cubicBezTo>
                  <a:cubicBezTo>
                    <a:pt x="606" y="233"/>
                    <a:pt x="559" y="264"/>
                    <a:pt x="513" y="311"/>
                  </a:cubicBezTo>
                  <a:lnTo>
                    <a:pt x="389" y="419"/>
                  </a:lnTo>
                  <a:cubicBezTo>
                    <a:pt x="358" y="466"/>
                    <a:pt x="311" y="528"/>
                    <a:pt x="280" y="559"/>
                  </a:cubicBezTo>
                  <a:cubicBezTo>
                    <a:pt x="234" y="605"/>
                    <a:pt x="218" y="652"/>
                    <a:pt x="203" y="699"/>
                  </a:cubicBezTo>
                  <a:cubicBezTo>
                    <a:pt x="172" y="730"/>
                    <a:pt x="141" y="792"/>
                    <a:pt x="125" y="838"/>
                  </a:cubicBezTo>
                  <a:cubicBezTo>
                    <a:pt x="94" y="854"/>
                    <a:pt x="94" y="885"/>
                    <a:pt x="79" y="916"/>
                  </a:cubicBezTo>
                  <a:cubicBezTo>
                    <a:pt x="63" y="931"/>
                    <a:pt x="48" y="962"/>
                    <a:pt x="48" y="993"/>
                  </a:cubicBezTo>
                  <a:lnTo>
                    <a:pt x="48" y="1009"/>
                  </a:lnTo>
                  <a:cubicBezTo>
                    <a:pt x="16" y="1024"/>
                    <a:pt x="1" y="1071"/>
                    <a:pt x="16" y="1086"/>
                  </a:cubicBezTo>
                  <a:cubicBezTo>
                    <a:pt x="16" y="1102"/>
                    <a:pt x="48" y="1117"/>
                    <a:pt x="79" y="1117"/>
                  </a:cubicBezTo>
                  <a:cubicBezTo>
                    <a:pt x="94" y="1117"/>
                    <a:pt x="125" y="1102"/>
                    <a:pt x="141" y="1102"/>
                  </a:cubicBezTo>
                  <a:cubicBezTo>
                    <a:pt x="156" y="1086"/>
                    <a:pt x="172" y="1086"/>
                    <a:pt x="172" y="1055"/>
                  </a:cubicBezTo>
                  <a:cubicBezTo>
                    <a:pt x="218" y="1024"/>
                    <a:pt x="234" y="993"/>
                    <a:pt x="280" y="962"/>
                  </a:cubicBezTo>
                  <a:lnTo>
                    <a:pt x="327" y="900"/>
                  </a:lnTo>
                  <a:cubicBezTo>
                    <a:pt x="373" y="869"/>
                    <a:pt x="404" y="807"/>
                    <a:pt x="451" y="776"/>
                  </a:cubicBezTo>
                  <a:cubicBezTo>
                    <a:pt x="528" y="699"/>
                    <a:pt x="606" y="621"/>
                    <a:pt x="699" y="543"/>
                  </a:cubicBezTo>
                  <a:cubicBezTo>
                    <a:pt x="745" y="497"/>
                    <a:pt x="792" y="466"/>
                    <a:pt x="838" y="450"/>
                  </a:cubicBezTo>
                  <a:lnTo>
                    <a:pt x="947" y="388"/>
                  </a:lnTo>
                  <a:cubicBezTo>
                    <a:pt x="1009" y="357"/>
                    <a:pt x="1056" y="342"/>
                    <a:pt x="1102" y="326"/>
                  </a:cubicBezTo>
                  <a:cubicBezTo>
                    <a:pt x="1149" y="326"/>
                    <a:pt x="1164" y="311"/>
                    <a:pt x="1180" y="311"/>
                  </a:cubicBezTo>
                  <a:lnTo>
                    <a:pt x="1319" y="311"/>
                  </a:lnTo>
                  <a:cubicBezTo>
                    <a:pt x="1335" y="311"/>
                    <a:pt x="1366" y="311"/>
                    <a:pt x="1381" y="326"/>
                  </a:cubicBezTo>
                  <a:cubicBezTo>
                    <a:pt x="1381" y="326"/>
                    <a:pt x="1397" y="326"/>
                    <a:pt x="1397" y="342"/>
                  </a:cubicBezTo>
                  <a:cubicBezTo>
                    <a:pt x="1412" y="342"/>
                    <a:pt x="1443" y="373"/>
                    <a:pt x="1459" y="388"/>
                  </a:cubicBezTo>
                  <a:lnTo>
                    <a:pt x="1474" y="404"/>
                  </a:lnTo>
                  <a:lnTo>
                    <a:pt x="1474" y="419"/>
                  </a:lnTo>
                  <a:lnTo>
                    <a:pt x="1474" y="497"/>
                  </a:lnTo>
                  <a:lnTo>
                    <a:pt x="1474" y="605"/>
                  </a:lnTo>
                  <a:cubicBezTo>
                    <a:pt x="1474" y="621"/>
                    <a:pt x="1474" y="637"/>
                    <a:pt x="1459" y="668"/>
                  </a:cubicBezTo>
                  <a:cubicBezTo>
                    <a:pt x="1459" y="699"/>
                    <a:pt x="1443" y="714"/>
                    <a:pt x="1443" y="745"/>
                  </a:cubicBezTo>
                  <a:cubicBezTo>
                    <a:pt x="1412" y="823"/>
                    <a:pt x="1381" y="885"/>
                    <a:pt x="1335" y="962"/>
                  </a:cubicBezTo>
                  <a:cubicBezTo>
                    <a:pt x="1319" y="1024"/>
                    <a:pt x="1304" y="1086"/>
                    <a:pt x="1257" y="1117"/>
                  </a:cubicBezTo>
                  <a:cubicBezTo>
                    <a:pt x="1226" y="1195"/>
                    <a:pt x="1211" y="1272"/>
                    <a:pt x="1164" y="1350"/>
                  </a:cubicBezTo>
                  <a:cubicBezTo>
                    <a:pt x="1149" y="1396"/>
                    <a:pt x="1149" y="1412"/>
                    <a:pt x="1133" y="1443"/>
                  </a:cubicBezTo>
                  <a:cubicBezTo>
                    <a:pt x="1102" y="1490"/>
                    <a:pt x="1102" y="1521"/>
                    <a:pt x="1102" y="1567"/>
                  </a:cubicBezTo>
                  <a:cubicBezTo>
                    <a:pt x="1102" y="1645"/>
                    <a:pt x="1164" y="1722"/>
                    <a:pt x="1242" y="1738"/>
                  </a:cubicBezTo>
                  <a:cubicBezTo>
                    <a:pt x="1304" y="1722"/>
                    <a:pt x="1304" y="1722"/>
                    <a:pt x="1319" y="1722"/>
                  </a:cubicBezTo>
                  <a:cubicBezTo>
                    <a:pt x="1381" y="1722"/>
                    <a:pt x="1443" y="1691"/>
                    <a:pt x="1474" y="1645"/>
                  </a:cubicBezTo>
                  <a:cubicBezTo>
                    <a:pt x="1490" y="1614"/>
                    <a:pt x="1521" y="1567"/>
                    <a:pt x="1521" y="1536"/>
                  </a:cubicBezTo>
                  <a:cubicBezTo>
                    <a:pt x="1521" y="1505"/>
                    <a:pt x="1536" y="1474"/>
                    <a:pt x="1536" y="1459"/>
                  </a:cubicBezTo>
                  <a:cubicBezTo>
                    <a:pt x="1552" y="1396"/>
                    <a:pt x="1567" y="1334"/>
                    <a:pt x="1598" y="1303"/>
                  </a:cubicBezTo>
                  <a:cubicBezTo>
                    <a:pt x="1629" y="1226"/>
                    <a:pt x="1645" y="1117"/>
                    <a:pt x="1692" y="1024"/>
                  </a:cubicBezTo>
                  <a:lnTo>
                    <a:pt x="1692" y="1009"/>
                  </a:lnTo>
                  <a:cubicBezTo>
                    <a:pt x="1723" y="916"/>
                    <a:pt x="1769" y="792"/>
                    <a:pt x="1785" y="699"/>
                  </a:cubicBezTo>
                  <a:cubicBezTo>
                    <a:pt x="1785" y="637"/>
                    <a:pt x="1800" y="559"/>
                    <a:pt x="1785" y="497"/>
                  </a:cubicBezTo>
                  <a:cubicBezTo>
                    <a:pt x="1785" y="419"/>
                    <a:pt x="1769" y="373"/>
                    <a:pt x="1754" y="311"/>
                  </a:cubicBezTo>
                  <a:cubicBezTo>
                    <a:pt x="1723" y="249"/>
                    <a:pt x="1707" y="218"/>
                    <a:pt x="1676" y="171"/>
                  </a:cubicBezTo>
                  <a:cubicBezTo>
                    <a:pt x="1645" y="156"/>
                    <a:pt x="1629" y="140"/>
                    <a:pt x="1598" y="109"/>
                  </a:cubicBezTo>
                  <a:cubicBezTo>
                    <a:pt x="1536" y="78"/>
                    <a:pt x="1474" y="63"/>
                    <a:pt x="1443" y="32"/>
                  </a:cubicBezTo>
                  <a:cubicBezTo>
                    <a:pt x="1366" y="16"/>
                    <a:pt x="1288"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2190900" y="3285675"/>
              <a:ext cx="39575" cy="38800"/>
            </a:xfrm>
            <a:custGeom>
              <a:rect b="b" l="l" r="r" t="t"/>
              <a:pathLst>
                <a:path extrusionOk="0" h="1552" w="1583">
                  <a:moveTo>
                    <a:pt x="978" y="0"/>
                  </a:moveTo>
                  <a:cubicBezTo>
                    <a:pt x="900" y="0"/>
                    <a:pt x="807" y="16"/>
                    <a:pt x="729" y="31"/>
                  </a:cubicBezTo>
                  <a:cubicBezTo>
                    <a:pt x="605" y="78"/>
                    <a:pt x="512" y="155"/>
                    <a:pt x="419" y="264"/>
                  </a:cubicBezTo>
                  <a:cubicBezTo>
                    <a:pt x="373" y="310"/>
                    <a:pt x="342" y="357"/>
                    <a:pt x="311" y="404"/>
                  </a:cubicBezTo>
                  <a:cubicBezTo>
                    <a:pt x="280" y="466"/>
                    <a:pt x="264" y="497"/>
                    <a:pt x="233" y="543"/>
                  </a:cubicBezTo>
                  <a:cubicBezTo>
                    <a:pt x="202" y="621"/>
                    <a:pt x="140" y="714"/>
                    <a:pt x="109" y="822"/>
                  </a:cubicBezTo>
                  <a:lnTo>
                    <a:pt x="109" y="853"/>
                  </a:lnTo>
                  <a:cubicBezTo>
                    <a:pt x="78" y="884"/>
                    <a:pt x="63" y="946"/>
                    <a:pt x="47" y="977"/>
                  </a:cubicBezTo>
                  <a:lnTo>
                    <a:pt x="47" y="1008"/>
                  </a:lnTo>
                  <a:cubicBezTo>
                    <a:pt x="47" y="1024"/>
                    <a:pt x="31" y="1039"/>
                    <a:pt x="31" y="1086"/>
                  </a:cubicBezTo>
                  <a:cubicBezTo>
                    <a:pt x="31" y="1101"/>
                    <a:pt x="0" y="1117"/>
                    <a:pt x="31" y="1164"/>
                  </a:cubicBezTo>
                  <a:cubicBezTo>
                    <a:pt x="31" y="1179"/>
                    <a:pt x="47" y="1179"/>
                    <a:pt x="63" y="1179"/>
                  </a:cubicBezTo>
                  <a:cubicBezTo>
                    <a:pt x="78" y="1179"/>
                    <a:pt x="78" y="1179"/>
                    <a:pt x="94" y="1164"/>
                  </a:cubicBezTo>
                  <a:lnTo>
                    <a:pt x="125" y="1164"/>
                  </a:lnTo>
                  <a:cubicBezTo>
                    <a:pt x="140" y="1164"/>
                    <a:pt x="140" y="1132"/>
                    <a:pt x="140" y="1117"/>
                  </a:cubicBezTo>
                  <a:lnTo>
                    <a:pt x="202" y="1055"/>
                  </a:lnTo>
                  <a:cubicBezTo>
                    <a:pt x="218" y="1039"/>
                    <a:pt x="233" y="1024"/>
                    <a:pt x="233" y="1008"/>
                  </a:cubicBezTo>
                  <a:cubicBezTo>
                    <a:pt x="280" y="946"/>
                    <a:pt x="342" y="884"/>
                    <a:pt x="373" y="853"/>
                  </a:cubicBezTo>
                  <a:cubicBezTo>
                    <a:pt x="450" y="745"/>
                    <a:pt x="528" y="652"/>
                    <a:pt x="621" y="543"/>
                  </a:cubicBezTo>
                  <a:cubicBezTo>
                    <a:pt x="667" y="497"/>
                    <a:pt x="683" y="481"/>
                    <a:pt x="729" y="466"/>
                  </a:cubicBezTo>
                  <a:cubicBezTo>
                    <a:pt x="745" y="435"/>
                    <a:pt x="776" y="419"/>
                    <a:pt x="807" y="404"/>
                  </a:cubicBezTo>
                  <a:cubicBezTo>
                    <a:pt x="822" y="404"/>
                    <a:pt x="838" y="388"/>
                    <a:pt x="853" y="388"/>
                  </a:cubicBezTo>
                  <a:cubicBezTo>
                    <a:pt x="885" y="388"/>
                    <a:pt x="885" y="357"/>
                    <a:pt x="900" y="357"/>
                  </a:cubicBezTo>
                  <a:cubicBezTo>
                    <a:pt x="916" y="357"/>
                    <a:pt x="931" y="357"/>
                    <a:pt x="931" y="341"/>
                  </a:cubicBezTo>
                  <a:lnTo>
                    <a:pt x="1102" y="341"/>
                  </a:lnTo>
                  <a:cubicBezTo>
                    <a:pt x="1133" y="341"/>
                    <a:pt x="1133" y="341"/>
                    <a:pt x="1148" y="357"/>
                  </a:cubicBezTo>
                  <a:cubicBezTo>
                    <a:pt x="1164" y="357"/>
                    <a:pt x="1179" y="388"/>
                    <a:pt x="1210" y="388"/>
                  </a:cubicBezTo>
                  <a:cubicBezTo>
                    <a:pt x="1226" y="388"/>
                    <a:pt x="1226" y="404"/>
                    <a:pt x="1241" y="404"/>
                  </a:cubicBezTo>
                  <a:cubicBezTo>
                    <a:pt x="1241" y="404"/>
                    <a:pt x="1257" y="404"/>
                    <a:pt x="1257" y="419"/>
                  </a:cubicBezTo>
                  <a:cubicBezTo>
                    <a:pt x="1257" y="419"/>
                    <a:pt x="1257" y="435"/>
                    <a:pt x="1288" y="435"/>
                  </a:cubicBezTo>
                  <a:lnTo>
                    <a:pt x="1288" y="466"/>
                  </a:lnTo>
                  <a:lnTo>
                    <a:pt x="1288" y="481"/>
                  </a:lnTo>
                  <a:cubicBezTo>
                    <a:pt x="1288" y="497"/>
                    <a:pt x="1303" y="512"/>
                    <a:pt x="1303" y="543"/>
                  </a:cubicBezTo>
                  <a:lnTo>
                    <a:pt x="1303" y="590"/>
                  </a:lnTo>
                  <a:lnTo>
                    <a:pt x="1303" y="698"/>
                  </a:lnTo>
                  <a:cubicBezTo>
                    <a:pt x="1303" y="745"/>
                    <a:pt x="1288" y="822"/>
                    <a:pt x="1272" y="884"/>
                  </a:cubicBezTo>
                  <a:cubicBezTo>
                    <a:pt x="1241" y="977"/>
                    <a:pt x="1210" y="1086"/>
                    <a:pt x="1195" y="1164"/>
                  </a:cubicBezTo>
                  <a:cubicBezTo>
                    <a:pt x="1195" y="1179"/>
                    <a:pt x="1195" y="1179"/>
                    <a:pt x="1164" y="1195"/>
                  </a:cubicBezTo>
                  <a:cubicBezTo>
                    <a:pt x="1133" y="1272"/>
                    <a:pt x="1117" y="1350"/>
                    <a:pt x="1133" y="1427"/>
                  </a:cubicBezTo>
                  <a:cubicBezTo>
                    <a:pt x="1148" y="1489"/>
                    <a:pt x="1195" y="1520"/>
                    <a:pt x="1226" y="1551"/>
                  </a:cubicBezTo>
                  <a:lnTo>
                    <a:pt x="1257" y="1551"/>
                  </a:lnTo>
                  <a:cubicBezTo>
                    <a:pt x="1303" y="1551"/>
                    <a:pt x="1319" y="1551"/>
                    <a:pt x="1334" y="1520"/>
                  </a:cubicBezTo>
                  <a:cubicBezTo>
                    <a:pt x="1396" y="1489"/>
                    <a:pt x="1412" y="1458"/>
                    <a:pt x="1443" y="1412"/>
                  </a:cubicBezTo>
                  <a:cubicBezTo>
                    <a:pt x="1458" y="1365"/>
                    <a:pt x="1458" y="1350"/>
                    <a:pt x="1458" y="1319"/>
                  </a:cubicBezTo>
                  <a:lnTo>
                    <a:pt x="1458" y="1288"/>
                  </a:lnTo>
                  <a:lnTo>
                    <a:pt x="1474" y="1241"/>
                  </a:lnTo>
                  <a:cubicBezTo>
                    <a:pt x="1505" y="1179"/>
                    <a:pt x="1520" y="1117"/>
                    <a:pt x="1520" y="1055"/>
                  </a:cubicBezTo>
                  <a:cubicBezTo>
                    <a:pt x="1536" y="962"/>
                    <a:pt x="1551" y="822"/>
                    <a:pt x="1582" y="714"/>
                  </a:cubicBezTo>
                  <a:cubicBezTo>
                    <a:pt x="1582" y="590"/>
                    <a:pt x="1582" y="435"/>
                    <a:pt x="1520" y="310"/>
                  </a:cubicBezTo>
                  <a:cubicBezTo>
                    <a:pt x="1474" y="248"/>
                    <a:pt x="1443" y="186"/>
                    <a:pt x="1381" y="124"/>
                  </a:cubicBezTo>
                  <a:cubicBezTo>
                    <a:pt x="1350" y="109"/>
                    <a:pt x="1303" y="93"/>
                    <a:pt x="1288" y="78"/>
                  </a:cubicBezTo>
                  <a:cubicBezTo>
                    <a:pt x="1226" y="31"/>
                    <a:pt x="1164" y="16"/>
                    <a:pt x="1117" y="16"/>
                  </a:cubicBezTo>
                  <a:cubicBezTo>
                    <a:pt x="1071" y="16"/>
                    <a:pt x="1009" y="0"/>
                    <a:pt x="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2152125" y="3331025"/>
              <a:ext cx="45775" cy="37650"/>
            </a:xfrm>
            <a:custGeom>
              <a:rect b="b" l="l" r="r" t="t"/>
              <a:pathLst>
                <a:path extrusionOk="0" h="1506" w="1831">
                  <a:moveTo>
                    <a:pt x="1148" y="1"/>
                  </a:moveTo>
                  <a:cubicBezTo>
                    <a:pt x="1071" y="32"/>
                    <a:pt x="993" y="47"/>
                    <a:pt x="931" y="63"/>
                  </a:cubicBezTo>
                  <a:cubicBezTo>
                    <a:pt x="869" y="78"/>
                    <a:pt x="791" y="125"/>
                    <a:pt x="745" y="187"/>
                  </a:cubicBezTo>
                  <a:cubicBezTo>
                    <a:pt x="590" y="280"/>
                    <a:pt x="481" y="373"/>
                    <a:pt x="404" y="466"/>
                  </a:cubicBezTo>
                  <a:cubicBezTo>
                    <a:pt x="373" y="528"/>
                    <a:pt x="311" y="590"/>
                    <a:pt x="295" y="652"/>
                  </a:cubicBezTo>
                  <a:cubicBezTo>
                    <a:pt x="249" y="699"/>
                    <a:pt x="233" y="761"/>
                    <a:pt x="202" y="823"/>
                  </a:cubicBezTo>
                  <a:lnTo>
                    <a:pt x="171" y="838"/>
                  </a:lnTo>
                  <a:cubicBezTo>
                    <a:pt x="156" y="854"/>
                    <a:pt x="156" y="885"/>
                    <a:pt x="140" y="916"/>
                  </a:cubicBezTo>
                  <a:lnTo>
                    <a:pt x="78" y="1040"/>
                  </a:lnTo>
                  <a:cubicBezTo>
                    <a:pt x="78" y="1040"/>
                    <a:pt x="78" y="1056"/>
                    <a:pt x="63" y="1056"/>
                  </a:cubicBezTo>
                  <a:cubicBezTo>
                    <a:pt x="47" y="1071"/>
                    <a:pt x="47" y="1118"/>
                    <a:pt x="16" y="1133"/>
                  </a:cubicBezTo>
                  <a:cubicBezTo>
                    <a:pt x="16" y="1164"/>
                    <a:pt x="1" y="1195"/>
                    <a:pt x="47" y="1226"/>
                  </a:cubicBezTo>
                  <a:cubicBezTo>
                    <a:pt x="47" y="1226"/>
                    <a:pt x="63" y="1242"/>
                    <a:pt x="78" y="1242"/>
                  </a:cubicBezTo>
                  <a:lnTo>
                    <a:pt x="94" y="1242"/>
                  </a:lnTo>
                  <a:cubicBezTo>
                    <a:pt x="94" y="1242"/>
                    <a:pt x="125" y="1242"/>
                    <a:pt x="125" y="1226"/>
                  </a:cubicBezTo>
                  <a:lnTo>
                    <a:pt x="140" y="1226"/>
                  </a:lnTo>
                  <a:cubicBezTo>
                    <a:pt x="156" y="1226"/>
                    <a:pt x="156" y="1211"/>
                    <a:pt x="156" y="1211"/>
                  </a:cubicBezTo>
                  <a:lnTo>
                    <a:pt x="156" y="1164"/>
                  </a:lnTo>
                  <a:lnTo>
                    <a:pt x="187" y="1149"/>
                  </a:lnTo>
                  <a:cubicBezTo>
                    <a:pt x="264" y="1025"/>
                    <a:pt x="342" y="931"/>
                    <a:pt x="435" y="823"/>
                  </a:cubicBezTo>
                  <a:cubicBezTo>
                    <a:pt x="466" y="776"/>
                    <a:pt x="528" y="730"/>
                    <a:pt x="590" y="683"/>
                  </a:cubicBezTo>
                  <a:cubicBezTo>
                    <a:pt x="621" y="652"/>
                    <a:pt x="683" y="606"/>
                    <a:pt x="729" y="590"/>
                  </a:cubicBezTo>
                  <a:cubicBezTo>
                    <a:pt x="823" y="528"/>
                    <a:pt x="900" y="497"/>
                    <a:pt x="978" y="451"/>
                  </a:cubicBezTo>
                  <a:cubicBezTo>
                    <a:pt x="1009" y="435"/>
                    <a:pt x="1040" y="435"/>
                    <a:pt x="1071" y="420"/>
                  </a:cubicBezTo>
                  <a:cubicBezTo>
                    <a:pt x="1086" y="420"/>
                    <a:pt x="1117" y="389"/>
                    <a:pt x="1133" y="389"/>
                  </a:cubicBezTo>
                  <a:lnTo>
                    <a:pt x="1226" y="389"/>
                  </a:lnTo>
                  <a:cubicBezTo>
                    <a:pt x="1241" y="389"/>
                    <a:pt x="1241" y="389"/>
                    <a:pt x="1272" y="420"/>
                  </a:cubicBezTo>
                  <a:cubicBezTo>
                    <a:pt x="1288" y="420"/>
                    <a:pt x="1288" y="435"/>
                    <a:pt x="1303" y="435"/>
                  </a:cubicBezTo>
                  <a:lnTo>
                    <a:pt x="1319" y="451"/>
                  </a:lnTo>
                  <a:lnTo>
                    <a:pt x="1350" y="466"/>
                  </a:lnTo>
                  <a:lnTo>
                    <a:pt x="1350" y="497"/>
                  </a:lnTo>
                  <a:lnTo>
                    <a:pt x="1350" y="513"/>
                  </a:lnTo>
                  <a:lnTo>
                    <a:pt x="1350" y="544"/>
                  </a:lnTo>
                  <a:lnTo>
                    <a:pt x="1350" y="590"/>
                  </a:lnTo>
                  <a:lnTo>
                    <a:pt x="1350" y="652"/>
                  </a:lnTo>
                  <a:cubicBezTo>
                    <a:pt x="1350" y="683"/>
                    <a:pt x="1319" y="730"/>
                    <a:pt x="1303" y="761"/>
                  </a:cubicBezTo>
                  <a:cubicBezTo>
                    <a:pt x="1288" y="807"/>
                    <a:pt x="1272" y="854"/>
                    <a:pt x="1241" y="916"/>
                  </a:cubicBezTo>
                  <a:cubicBezTo>
                    <a:pt x="1226" y="963"/>
                    <a:pt x="1210" y="994"/>
                    <a:pt x="1164" y="1040"/>
                  </a:cubicBezTo>
                  <a:cubicBezTo>
                    <a:pt x="1164" y="1056"/>
                    <a:pt x="1148" y="1056"/>
                    <a:pt x="1148" y="1071"/>
                  </a:cubicBezTo>
                  <a:lnTo>
                    <a:pt x="1086" y="1195"/>
                  </a:lnTo>
                  <a:cubicBezTo>
                    <a:pt x="1071" y="1242"/>
                    <a:pt x="1071" y="1304"/>
                    <a:pt x="1086" y="1366"/>
                  </a:cubicBezTo>
                  <a:cubicBezTo>
                    <a:pt x="1117" y="1428"/>
                    <a:pt x="1164" y="1474"/>
                    <a:pt x="1210" y="1505"/>
                  </a:cubicBezTo>
                  <a:cubicBezTo>
                    <a:pt x="1226" y="1495"/>
                    <a:pt x="1241" y="1492"/>
                    <a:pt x="1257" y="1492"/>
                  </a:cubicBezTo>
                  <a:cubicBezTo>
                    <a:pt x="1288" y="1492"/>
                    <a:pt x="1319" y="1505"/>
                    <a:pt x="1350" y="1505"/>
                  </a:cubicBezTo>
                  <a:cubicBezTo>
                    <a:pt x="1365" y="1505"/>
                    <a:pt x="1396" y="1505"/>
                    <a:pt x="1427" y="1474"/>
                  </a:cubicBezTo>
                  <a:cubicBezTo>
                    <a:pt x="1458" y="1459"/>
                    <a:pt x="1489" y="1428"/>
                    <a:pt x="1536" y="1381"/>
                  </a:cubicBezTo>
                  <a:cubicBezTo>
                    <a:pt x="1551" y="1366"/>
                    <a:pt x="1582" y="1319"/>
                    <a:pt x="1582" y="1304"/>
                  </a:cubicBezTo>
                  <a:lnTo>
                    <a:pt x="1598" y="1288"/>
                  </a:lnTo>
                  <a:lnTo>
                    <a:pt x="1598" y="1273"/>
                  </a:lnTo>
                  <a:cubicBezTo>
                    <a:pt x="1614" y="1242"/>
                    <a:pt x="1614" y="1226"/>
                    <a:pt x="1629" y="1211"/>
                  </a:cubicBezTo>
                  <a:cubicBezTo>
                    <a:pt x="1660" y="1149"/>
                    <a:pt x="1691" y="1118"/>
                    <a:pt x="1707" y="1056"/>
                  </a:cubicBezTo>
                  <a:cubicBezTo>
                    <a:pt x="1769" y="931"/>
                    <a:pt x="1784" y="823"/>
                    <a:pt x="1815" y="683"/>
                  </a:cubicBezTo>
                  <a:cubicBezTo>
                    <a:pt x="1831" y="513"/>
                    <a:pt x="1784" y="265"/>
                    <a:pt x="1598" y="125"/>
                  </a:cubicBezTo>
                  <a:cubicBezTo>
                    <a:pt x="1489" y="47"/>
                    <a:pt x="1365" y="1"/>
                    <a:pt x="1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2092800" y="3315925"/>
              <a:ext cx="45775" cy="51200"/>
            </a:xfrm>
            <a:custGeom>
              <a:rect b="b" l="l" r="r" t="t"/>
              <a:pathLst>
                <a:path extrusionOk="0" h="2048" w="1831">
                  <a:moveTo>
                    <a:pt x="1241" y="0"/>
                  </a:moveTo>
                  <a:cubicBezTo>
                    <a:pt x="1133" y="0"/>
                    <a:pt x="1040" y="31"/>
                    <a:pt x="916" y="62"/>
                  </a:cubicBezTo>
                  <a:cubicBezTo>
                    <a:pt x="823" y="109"/>
                    <a:pt x="714" y="155"/>
                    <a:pt x="590" y="264"/>
                  </a:cubicBezTo>
                  <a:cubicBezTo>
                    <a:pt x="481" y="341"/>
                    <a:pt x="404" y="434"/>
                    <a:pt x="326" y="527"/>
                  </a:cubicBezTo>
                  <a:cubicBezTo>
                    <a:pt x="249" y="620"/>
                    <a:pt x="187" y="729"/>
                    <a:pt x="125" y="853"/>
                  </a:cubicBezTo>
                  <a:cubicBezTo>
                    <a:pt x="109" y="900"/>
                    <a:pt x="94" y="962"/>
                    <a:pt x="47" y="1008"/>
                  </a:cubicBezTo>
                  <a:cubicBezTo>
                    <a:pt x="32" y="1039"/>
                    <a:pt x="32" y="1070"/>
                    <a:pt x="16" y="1086"/>
                  </a:cubicBezTo>
                  <a:cubicBezTo>
                    <a:pt x="16" y="1117"/>
                    <a:pt x="1" y="1148"/>
                    <a:pt x="1" y="1163"/>
                  </a:cubicBezTo>
                  <a:cubicBezTo>
                    <a:pt x="1" y="1194"/>
                    <a:pt x="16" y="1210"/>
                    <a:pt x="32" y="1210"/>
                  </a:cubicBezTo>
                  <a:lnTo>
                    <a:pt x="78" y="1210"/>
                  </a:lnTo>
                  <a:cubicBezTo>
                    <a:pt x="78" y="1210"/>
                    <a:pt x="94" y="1210"/>
                    <a:pt x="94" y="1194"/>
                  </a:cubicBezTo>
                  <a:lnTo>
                    <a:pt x="125" y="1194"/>
                  </a:lnTo>
                  <a:cubicBezTo>
                    <a:pt x="156" y="1194"/>
                    <a:pt x="156" y="1163"/>
                    <a:pt x="156" y="1163"/>
                  </a:cubicBezTo>
                  <a:lnTo>
                    <a:pt x="156" y="1132"/>
                  </a:lnTo>
                  <a:lnTo>
                    <a:pt x="171" y="1117"/>
                  </a:lnTo>
                  <a:lnTo>
                    <a:pt x="187" y="1086"/>
                  </a:lnTo>
                  <a:cubicBezTo>
                    <a:pt x="202" y="1055"/>
                    <a:pt x="249" y="1039"/>
                    <a:pt x="264" y="993"/>
                  </a:cubicBezTo>
                  <a:cubicBezTo>
                    <a:pt x="326" y="931"/>
                    <a:pt x="388" y="853"/>
                    <a:pt x="435" y="807"/>
                  </a:cubicBezTo>
                  <a:lnTo>
                    <a:pt x="466" y="776"/>
                  </a:lnTo>
                  <a:lnTo>
                    <a:pt x="590" y="651"/>
                  </a:lnTo>
                  <a:cubicBezTo>
                    <a:pt x="652" y="589"/>
                    <a:pt x="729" y="543"/>
                    <a:pt x="807" y="496"/>
                  </a:cubicBezTo>
                  <a:cubicBezTo>
                    <a:pt x="869" y="450"/>
                    <a:pt x="900" y="434"/>
                    <a:pt x="962" y="419"/>
                  </a:cubicBezTo>
                  <a:cubicBezTo>
                    <a:pt x="1009" y="388"/>
                    <a:pt x="1024" y="388"/>
                    <a:pt x="1055" y="372"/>
                  </a:cubicBezTo>
                  <a:cubicBezTo>
                    <a:pt x="1086" y="372"/>
                    <a:pt x="1117" y="357"/>
                    <a:pt x="1133" y="357"/>
                  </a:cubicBezTo>
                  <a:lnTo>
                    <a:pt x="1288" y="357"/>
                  </a:lnTo>
                  <a:cubicBezTo>
                    <a:pt x="1319" y="357"/>
                    <a:pt x="1334" y="372"/>
                    <a:pt x="1350" y="372"/>
                  </a:cubicBezTo>
                  <a:cubicBezTo>
                    <a:pt x="1350" y="372"/>
                    <a:pt x="1365" y="372"/>
                    <a:pt x="1365" y="388"/>
                  </a:cubicBezTo>
                  <a:cubicBezTo>
                    <a:pt x="1365" y="388"/>
                    <a:pt x="1396" y="388"/>
                    <a:pt x="1396" y="419"/>
                  </a:cubicBezTo>
                  <a:lnTo>
                    <a:pt x="1412" y="434"/>
                  </a:lnTo>
                  <a:lnTo>
                    <a:pt x="1427" y="450"/>
                  </a:lnTo>
                  <a:cubicBezTo>
                    <a:pt x="1427" y="450"/>
                    <a:pt x="1427" y="465"/>
                    <a:pt x="1443" y="465"/>
                  </a:cubicBezTo>
                  <a:cubicBezTo>
                    <a:pt x="1443" y="496"/>
                    <a:pt x="1443" y="496"/>
                    <a:pt x="1474" y="512"/>
                  </a:cubicBezTo>
                  <a:lnTo>
                    <a:pt x="1474" y="527"/>
                  </a:lnTo>
                  <a:lnTo>
                    <a:pt x="1474" y="574"/>
                  </a:lnTo>
                  <a:lnTo>
                    <a:pt x="1474" y="620"/>
                  </a:lnTo>
                  <a:cubicBezTo>
                    <a:pt x="1474" y="651"/>
                    <a:pt x="1474" y="667"/>
                    <a:pt x="1443" y="682"/>
                  </a:cubicBezTo>
                  <a:cubicBezTo>
                    <a:pt x="1427" y="744"/>
                    <a:pt x="1412" y="807"/>
                    <a:pt x="1396" y="884"/>
                  </a:cubicBezTo>
                  <a:cubicBezTo>
                    <a:pt x="1334" y="1039"/>
                    <a:pt x="1257" y="1163"/>
                    <a:pt x="1195" y="1334"/>
                  </a:cubicBezTo>
                  <a:lnTo>
                    <a:pt x="1195" y="1349"/>
                  </a:lnTo>
                  <a:lnTo>
                    <a:pt x="1133" y="1458"/>
                  </a:lnTo>
                  <a:lnTo>
                    <a:pt x="1086" y="1582"/>
                  </a:lnTo>
                  <a:cubicBezTo>
                    <a:pt x="1086" y="1598"/>
                    <a:pt x="1055" y="1598"/>
                    <a:pt x="1055" y="1613"/>
                  </a:cubicBezTo>
                  <a:cubicBezTo>
                    <a:pt x="1024" y="1691"/>
                    <a:pt x="978" y="1768"/>
                    <a:pt x="1009" y="1877"/>
                  </a:cubicBezTo>
                  <a:cubicBezTo>
                    <a:pt x="1024" y="1923"/>
                    <a:pt x="1055" y="1970"/>
                    <a:pt x="1117" y="2001"/>
                  </a:cubicBezTo>
                  <a:cubicBezTo>
                    <a:pt x="1164" y="2047"/>
                    <a:pt x="1179" y="2047"/>
                    <a:pt x="1195" y="2047"/>
                  </a:cubicBezTo>
                  <a:cubicBezTo>
                    <a:pt x="1241" y="2047"/>
                    <a:pt x="1257" y="2047"/>
                    <a:pt x="1288" y="2032"/>
                  </a:cubicBezTo>
                  <a:cubicBezTo>
                    <a:pt x="1365" y="1985"/>
                    <a:pt x="1412" y="1892"/>
                    <a:pt x="1443" y="1815"/>
                  </a:cubicBezTo>
                  <a:lnTo>
                    <a:pt x="1443" y="1784"/>
                  </a:lnTo>
                  <a:cubicBezTo>
                    <a:pt x="1474" y="1753"/>
                    <a:pt x="1474" y="1737"/>
                    <a:pt x="1489" y="1691"/>
                  </a:cubicBezTo>
                  <a:cubicBezTo>
                    <a:pt x="1505" y="1660"/>
                    <a:pt x="1505" y="1629"/>
                    <a:pt x="1520" y="1598"/>
                  </a:cubicBezTo>
                  <a:lnTo>
                    <a:pt x="1520" y="1582"/>
                  </a:lnTo>
                  <a:cubicBezTo>
                    <a:pt x="1583" y="1458"/>
                    <a:pt x="1629" y="1318"/>
                    <a:pt x="1676" y="1194"/>
                  </a:cubicBezTo>
                  <a:lnTo>
                    <a:pt x="1676" y="1210"/>
                  </a:lnTo>
                  <a:cubicBezTo>
                    <a:pt x="1722" y="1086"/>
                    <a:pt x="1753" y="977"/>
                    <a:pt x="1800" y="838"/>
                  </a:cubicBezTo>
                  <a:cubicBezTo>
                    <a:pt x="1815" y="729"/>
                    <a:pt x="1831" y="605"/>
                    <a:pt x="1815" y="496"/>
                  </a:cubicBezTo>
                  <a:cubicBezTo>
                    <a:pt x="1800" y="372"/>
                    <a:pt x="1738" y="264"/>
                    <a:pt x="1660" y="186"/>
                  </a:cubicBezTo>
                  <a:cubicBezTo>
                    <a:pt x="1567" y="78"/>
                    <a:pt x="1412" y="0"/>
                    <a:pt x="12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3" name="Google Shape;2213;p54"/>
          <p:cNvSpPr/>
          <p:nvPr/>
        </p:nvSpPr>
        <p:spPr>
          <a:xfrm rot="4499886">
            <a:off x="7532200" y="2476839"/>
            <a:ext cx="567296" cy="779477"/>
          </a:xfrm>
          <a:custGeom>
            <a:rect b="b" l="l" r="r" t="t"/>
            <a:pathLst>
              <a:path extrusionOk="0" h="31180" w="33336">
                <a:moveTo>
                  <a:pt x="16314" y="0"/>
                </a:moveTo>
                <a:cubicBezTo>
                  <a:pt x="15578" y="0"/>
                  <a:pt x="14839" y="52"/>
                  <a:pt x="14105" y="156"/>
                </a:cubicBezTo>
                <a:cubicBezTo>
                  <a:pt x="8354" y="1052"/>
                  <a:pt x="3906" y="5066"/>
                  <a:pt x="2007" y="10219"/>
                </a:cubicBezTo>
                <a:cubicBezTo>
                  <a:pt x="651" y="13149"/>
                  <a:pt x="0" y="16512"/>
                  <a:pt x="272" y="19713"/>
                </a:cubicBezTo>
                <a:cubicBezTo>
                  <a:pt x="802" y="26292"/>
                  <a:pt x="8055" y="31179"/>
                  <a:pt x="14498" y="31179"/>
                </a:cubicBezTo>
                <a:cubicBezTo>
                  <a:pt x="15307" y="31179"/>
                  <a:pt x="16103" y="31102"/>
                  <a:pt x="16871" y="30942"/>
                </a:cubicBezTo>
                <a:cubicBezTo>
                  <a:pt x="21293" y="30020"/>
                  <a:pt x="24113" y="26439"/>
                  <a:pt x="26961" y="23212"/>
                </a:cubicBezTo>
                <a:cubicBezTo>
                  <a:pt x="29538" y="20337"/>
                  <a:pt x="33336" y="17217"/>
                  <a:pt x="32766" y="12932"/>
                </a:cubicBezTo>
                <a:cubicBezTo>
                  <a:pt x="32251" y="8972"/>
                  <a:pt x="28589" y="5066"/>
                  <a:pt x="25442" y="2869"/>
                </a:cubicBezTo>
                <a:cubicBezTo>
                  <a:pt x="22787" y="1010"/>
                  <a:pt x="19573" y="0"/>
                  <a:pt x="16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17" name="Shape 2217"/>
        <p:cNvGrpSpPr/>
        <p:nvPr/>
      </p:nvGrpSpPr>
      <p:grpSpPr>
        <a:xfrm>
          <a:off x="0" y="0"/>
          <a:ext cx="0" cy="0"/>
          <a:chOff x="0" y="0"/>
          <a:chExt cx="0" cy="0"/>
        </a:xfrm>
      </p:grpSpPr>
      <p:sp>
        <p:nvSpPr>
          <p:cNvPr id="2218" name="Google Shape;2218;p55"/>
          <p:cNvSpPr txBox="1"/>
          <p:nvPr>
            <p:ph type="title"/>
          </p:nvPr>
        </p:nvSpPr>
        <p:spPr>
          <a:xfrm>
            <a:off x="720000" y="348729"/>
            <a:ext cx="7704000" cy="7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219" name="Google Shape;2219;p55"/>
          <p:cNvSpPr txBox="1"/>
          <p:nvPr>
            <p:ph idx="1" type="body"/>
          </p:nvPr>
        </p:nvSpPr>
        <p:spPr>
          <a:xfrm>
            <a:off x="720000" y="1019425"/>
            <a:ext cx="7704000" cy="249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50"/>
              <a:t>Did you like the resources on this template? Get them for free at our other websites:</a:t>
            </a:r>
            <a:endParaRPr sz="1250"/>
          </a:p>
          <a:p>
            <a:pPr indent="0" lvl="0" marL="0" rtl="0" algn="l">
              <a:spcBef>
                <a:spcPts val="1000"/>
              </a:spcBef>
              <a:spcAft>
                <a:spcPts val="0"/>
              </a:spcAft>
              <a:buNone/>
            </a:pPr>
            <a:r>
              <a:rPr b="1" lang="en"/>
              <a:t>Icon pack:</a:t>
            </a:r>
            <a:endParaRPr b="1"/>
          </a:p>
          <a:p>
            <a:pPr indent="-317500" lvl="0" marL="457200" rtl="0" algn="l">
              <a:spcBef>
                <a:spcPts val="1000"/>
              </a:spcBef>
              <a:spcAft>
                <a:spcPts val="0"/>
              </a:spcAft>
              <a:buClr>
                <a:schemeClr val="dk1"/>
              </a:buClr>
              <a:buSzPts val="1400"/>
              <a:buFont typeface="Inter"/>
              <a:buChar char="●"/>
            </a:pPr>
            <a:r>
              <a:rPr lang="en">
                <a:solidFill>
                  <a:schemeClr val="hlink"/>
                </a:solidFill>
                <a:uFill>
                  <a:noFill/>
                </a:uFill>
                <a:hlinkClick r:id="rId3"/>
              </a:rPr>
              <a:t>Icon Pack: Daily Routine Objects &amp; Actions | Lineal</a:t>
            </a:r>
            <a:endParaRPr/>
          </a:p>
          <a:p>
            <a:pPr indent="0" lvl="0" marL="0" rtl="0" algn="l">
              <a:spcBef>
                <a:spcPts val="1000"/>
              </a:spcBef>
              <a:spcAft>
                <a:spcPts val="0"/>
              </a:spcAft>
              <a:buNone/>
            </a:pPr>
            <a:r>
              <a:rPr b="1" lang="en"/>
              <a:t>Vectors:</a:t>
            </a:r>
            <a:endParaRPr b="1"/>
          </a:p>
          <a:p>
            <a:pPr indent="-317500" lvl="0" marL="457200" rtl="0" algn="l">
              <a:spcBef>
                <a:spcPts val="1000"/>
              </a:spcBef>
              <a:spcAft>
                <a:spcPts val="0"/>
              </a:spcAft>
              <a:buClr>
                <a:schemeClr val="dk1"/>
              </a:buClr>
              <a:buSzPts val="1400"/>
              <a:buFont typeface="Inter"/>
              <a:buChar char="●"/>
            </a:pPr>
            <a:r>
              <a:rPr lang="en">
                <a:solidFill>
                  <a:schemeClr val="hlink"/>
                </a:solidFill>
                <a:uFill>
                  <a:noFill/>
                </a:uFill>
                <a:hlinkClick r:id="rId4"/>
              </a:rPr>
              <a:t>Hand drawn brand manual template</a:t>
            </a:r>
            <a:endParaRPr/>
          </a:p>
          <a:p>
            <a:pPr indent="0" lvl="0" marL="0" rtl="0" algn="l">
              <a:spcBef>
                <a:spcPts val="1000"/>
              </a:spcBef>
              <a:spcAft>
                <a:spcPts val="0"/>
              </a:spcAft>
              <a:buNone/>
            </a:pPr>
            <a:r>
              <a:rPr b="1" lang="en"/>
              <a:t>Photos:</a:t>
            </a:r>
            <a:endParaRPr b="1"/>
          </a:p>
          <a:p>
            <a:pPr indent="-317500" lvl="0" marL="457200" rtl="0" algn="l">
              <a:spcBef>
                <a:spcPts val="1000"/>
              </a:spcBef>
              <a:spcAft>
                <a:spcPts val="0"/>
              </a:spcAft>
              <a:buClr>
                <a:schemeClr val="dk1"/>
              </a:buClr>
              <a:buSzPts val="1400"/>
              <a:buFont typeface="Inter"/>
              <a:buChar char="●"/>
            </a:pPr>
            <a:r>
              <a:rPr lang="en">
                <a:solidFill>
                  <a:schemeClr val="hlink"/>
                </a:solidFill>
                <a:uFill>
                  <a:noFill/>
                </a:uFill>
                <a:hlinkClick r:id="rId5"/>
              </a:rPr>
              <a:t>Girl focus in class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223" name="Shape 2223"/>
        <p:cNvGrpSpPr/>
        <p:nvPr/>
      </p:nvGrpSpPr>
      <p:grpSpPr>
        <a:xfrm>
          <a:off x="0" y="0"/>
          <a:ext cx="0" cy="0"/>
          <a:chOff x="0" y="0"/>
          <a:chExt cx="0" cy="0"/>
        </a:xfrm>
      </p:grpSpPr>
      <p:sp>
        <p:nvSpPr>
          <p:cNvPr id="2224" name="Google Shape;2224;p5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225" name="Google Shape;2225;p56"/>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229" name="Shape 2229"/>
        <p:cNvGrpSpPr/>
        <p:nvPr/>
      </p:nvGrpSpPr>
      <p:grpSpPr>
        <a:xfrm>
          <a:off x="0" y="0"/>
          <a:ext cx="0" cy="0"/>
          <a:chOff x="0" y="0"/>
          <a:chExt cx="0" cy="0"/>
        </a:xfrm>
      </p:grpSpPr>
      <p:sp>
        <p:nvSpPr>
          <p:cNvPr id="2230" name="Google Shape;2230;p57"/>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231" name="Google Shape;2231;p5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235" name="Shape 2235"/>
        <p:cNvGrpSpPr/>
        <p:nvPr/>
      </p:nvGrpSpPr>
      <p:grpSpPr>
        <a:xfrm>
          <a:off x="0" y="0"/>
          <a:ext cx="0" cy="0"/>
          <a:chOff x="0" y="0"/>
          <a:chExt cx="0" cy="0"/>
        </a:xfrm>
      </p:grpSpPr>
      <p:sp>
        <p:nvSpPr>
          <p:cNvPr id="2236" name="Google Shape;2236;p58"/>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indent="0" lvl="0" marL="0" rtl="0" algn="ctr">
              <a:spcBef>
                <a:spcPts val="1000"/>
              </a:spcBef>
              <a:spcAft>
                <a:spcPts val="0"/>
              </a:spcAft>
              <a:buClr>
                <a:schemeClr val="dk1"/>
              </a:buClr>
              <a:buSzPts val="1100"/>
              <a:buFont typeface="Arial"/>
              <a:buNone/>
            </a:pPr>
            <a:r>
              <a:rPr b="1" lang="en" sz="1100">
                <a:solidFill>
                  <a:srgbClr val="FFFFFF"/>
                </a:solidFill>
              </a:rPr>
              <a:t>Montserrat</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uFill>
                  <a:noFill/>
                </a:uFill>
                <a:hlinkClick r:id="rId3">
                  <a:extLst>
                    <a:ext uri="{A12FA001-AC4F-418D-AE19-62706E023703}">
                      <ahyp:hlinkClr val="tx"/>
                    </a:ext>
                  </a:extLst>
                </a:hlinkClick>
              </a:rPr>
              <a:t>https://fonts.google.com/specimen/Montserrat</a:t>
            </a:r>
            <a:endParaRPr sz="1100">
              <a:solidFill>
                <a:srgbClr val="FFFFFF"/>
              </a:solidFill>
            </a:endParaRPr>
          </a:p>
          <a:p>
            <a:pPr indent="0" lvl="0" marL="0" rtl="0" algn="ctr">
              <a:spcBef>
                <a:spcPts val="0"/>
              </a:spcBef>
              <a:spcAft>
                <a:spcPts val="0"/>
              </a:spcAft>
              <a:buClr>
                <a:schemeClr val="dk1"/>
              </a:buClr>
              <a:buSzPts val="1100"/>
              <a:buFont typeface="Arial"/>
              <a:buNone/>
            </a:pPr>
            <a:r>
              <a:t/>
            </a:r>
            <a:endParaRPr sz="1100">
              <a:solidFill>
                <a:srgbClr val="FFFFFF"/>
              </a:solidFill>
            </a:endParaRPr>
          </a:p>
          <a:p>
            <a:pPr indent="0" lvl="0" marL="0" rtl="0" algn="ctr">
              <a:spcBef>
                <a:spcPts val="0"/>
              </a:spcBef>
              <a:spcAft>
                <a:spcPts val="0"/>
              </a:spcAft>
              <a:buClr>
                <a:schemeClr val="dk1"/>
              </a:buClr>
              <a:buSzPts val="1100"/>
              <a:buFont typeface="Arial"/>
              <a:buNone/>
            </a:pPr>
            <a:r>
              <a:rPr b="1" lang="en" sz="1100">
                <a:solidFill>
                  <a:srgbClr val="FFFFFF"/>
                </a:solidFill>
              </a:rPr>
              <a:t>Inter</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uFill>
                  <a:noFill/>
                </a:uFill>
                <a:hlinkClick r:id="rId4">
                  <a:extLst>
                    <a:ext uri="{A12FA001-AC4F-418D-AE19-62706E023703}">
                      <ahyp:hlinkClr val="tx"/>
                    </a:ext>
                  </a:extLst>
                </a:hlinkClick>
              </a:rPr>
              <a:t>https://fonts.google.com/specimen/Inter</a:t>
            </a:r>
            <a:endParaRPr sz="1100">
              <a:solidFill>
                <a:srgbClr val="FFFFFF"/>
              </a:solidFill>
            </a:endParaRPr>
          </a:p>
        </p:txBody>
      </p:sp>
      <p:sp>
        <p:nvSpPr>
          <p:cNvPr id="2237" name="Google Shape;2237;p5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2238" name="Google Shape;2238;p58"/>
          <p:cNvSpPr/>
          <p:nvPr/>
        </p:nvSpPr>
        <p:spPr>
          <a:xfrm>
            <a:off x="3114475" y="2947800"/>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8"/>
          <p:cNvSpPr/>
          <p:nvPr/>
        </p:nvSpPr>
        <p:spPr>
          <a:xfrm>
            <a:off x="4176295"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8"/>
          <p:cNvSpPr/>
          <p:nvPr/>
        </p:nvSpPr>
        <p:spPr>
          <a:xfrm>
            <a:off x="5238114" y="2947800"/>
            <a:ext cx="791400" cy="754200"/>
          </a:xfrm>
          <a:prstGeom prst="roundRect">
            <a:avLst>
              <a:gd fmla="val 16667" name="adj"/>
            </a:avLst>
          </a:prstGeom>
          <a:solidFill>
            <a:srgbClr val="A1C4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8"/>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2242" name="Google Shape;2242;p58"/>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2243" name="Google Shape;2243;p58"/>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#a1c4fd</a:t>
            </a:r>
            <a:endParaRPr sz="1000"/>
          </a:p>
        </p:txBody>
      </p:sp>
      <p:sp>
        <p:nvSpPr>
          <p:cNvPr id="2244" name="Google Shape;2244;p58"/>
          <p:cNvSpPr/>
          <p:nvPr/>
        </p:nvSpPr>
        <p:spPr>
          <a:xfrm>
            <a:off x="3114475" y="3878900"/>
            <a:ext cx="791400" cy="754200"/>
          </a:xfrm>
          <a:prstGeom prst="roundRect">
            <a:avLst>
              <a:gd fmla="val 16667" name="adj"/>
            </a:avLst>
          </a:prstGeom>
          <a:solidFill>
            <a:srgbClr val="FFD5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8"/>
          <p:cNvSpPr/>
          <p:nvPr/>
        </p:nvSpPr>
        <p:spPr>
          <a:xfrm>
            <a:off x="4176295" y="3878900"/>
            <a:ext cx="791400" cy="754200"/>
          </a:xfrm>
          <a:prstGeom prst="roundRect">
            <a:avLst>
              <a:gd fmla="val 16667" name="adj"/>
            </a:avLst>
          </a:prstGeom>
          <a:solidFill>
            <a:srgbClr val="F7F5D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8"/>
          <p:cNvSpPr/>
          <p:nvPr/>
        </p:nvSpPr>
        <p:spPr>
          <a:xfrm>
            <a:off x="5238114" y="3878900"/>
            <a:ext cx="791400" cy="754200"/>
          </a:xfrm>
          <a:prstGeom prst="roundRect">
            <a:avLst>
              <a:gd fmla="val 16667" name="adj"/>
            </a:avLst>
          </a:prstGeom>
          <a:solidFill>
            <a:srgbClr val="D5E5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8"/>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#ffd57c</a:t>
            </a:r>
            <a:endParaRPr sz="1000"/>
          </a:p>
        </p:txBody>
      </p:sp>
      <p:sp>
        <p:nvSpPr>
          <p:cNvPr id="2248" name="Google Shape;2248;p58"/>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#f7f5db</a:t>
            </a:r>
            <a:endParaRPr sz="1000"/>
          </a:p>
        </p:txBody>
      </p:sp>
      <p:sp>
        <p:nvSpPr>
          <p:cNvPr id="2249" name="Google Shape;2249;p58"/>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#d5e5ff</a:t>
            </a:r>
            <a:endParaRPr sz="10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253" name="Shape 2253"/>
        <p:cNvGrpSpPr/>
        <p:nvPr/>
      </p:nvGrpSpPr>
      <p:grpSpPr>
        <a:xfrm>
          <a:off x="0" y="0"/>
          <a:ext cx="0" cy="0"/>
          <a:chOff x="0" y="0"/>
          <a:chExt cx="0" cy="0"/>
        </a:xfrm>
      </p:grpSpPr>
      <p:sp>
        <p:nvSpPr>
          <p:cNvPr id="2254" name="Google Shape;2254;p59"/>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255" name="Google Shape;2255;p5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256" name="Google Shape;2256;p5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257" name="Google Shape;2257;p5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258" name="Google Shape;2258;p5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259" name="Google Shape;2259;p5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260" name="Google Shape;2260;p5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261" name="Google Shape;2261;p5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262" name="Google Shape;2262;p5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263" name="Google Shape;2263;p5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264" name="Google Shape;2264;p5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265" name="Google Shape;2265;p5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grpSp>
        <p:nvGrpSpPr>
          <p:cNvPr id="436" name="Google Shape;436;p24"/>
          <p:cNvGrpSpPr/>
          <p:nvPr/>
        </p:nvGrpSpPr>
        <p:grpSpPr>
          <a:xfrm flipH="1">
            <a:off x="1234" y="1863671"/>
            <a:ext cx="1423992" cy="1891923"/>
            <a:chOff x="5902763" y="3319325"/>
            <a:chExt cx="1194825" cy="1587450"/>
          </a:xfrm>
        </p:grpSpPr>
        <p:sp>
          <p:nvSpPr>
            <p:cNvPr id="437" name="Google Shape;437;p24"/>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4"/>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4"/>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4"/>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4"/>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4"/>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4"/>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4"/>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4"/>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4"/>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4"/>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4"/>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4"/>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4"/>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4"/>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24"/>
          <p:cNvGrpSpPr/>
          <p:nvPr/>
        </p:nvGrpSpPr>
        <p:grpSpPr>
          <a:xfrm flipH="1">
            <a:off x="218551" y="1274765"/>
            <a:ext cx="1170387" cy="1079536"/>
            <a:chOff x="5136513" y="3609900"/>
            <a:chExt cx="912725" cy="841875"/>
          </a:xfrm>
        </p:grpSpPr>
        <p:sp>
          <p:nvSpPr>
            <p:cNvPr id="453" name="Google Shape;453;p24"/>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4"/>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4"/>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4"/>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4"/>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4"/>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4"/>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4"/>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4"/>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4"/>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4"/>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4"/>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4"/>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4"/>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4"/>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4"/>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4"/>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4"/>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4"/>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4"/>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4"/>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4"/>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4"/>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4"/>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4"/>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4"/>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4"/>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4"/>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4"/>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4"/>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4"/>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4"/>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4"/>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4"/>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4"/>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4"/>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4"/>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4"/>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24"/>
          <p:cNvGrpSpPr/>
          <p:nvPr/>
        </p:nvGrpSpPr>
        <p:grpSpPr>
          <a:xfrm rot="8100000">
            <a:off x="7876250" y="3582171"/>
            <a:ext cx="1109064" cy="737746"/>
            <a:chOff x="3264963" y="236725"/>
            <a:chExt cx="998125" cy="663950"/>
          </a:xfrm>
        </p:grpSpPr>
        <p:sp>
          <p:nvSpPr>
            <p:cNvPr id="492" name="Google Shape;492;p24"/>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4"/>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4"/>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4"/>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4"/>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4"/>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4"/>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4"/>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4"/>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4"/>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4"/>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4"/>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4"/>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4"/>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4"/>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4"/>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4"/>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4"/>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4"/>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4"/>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4"/>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4"/>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4"/>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4"/>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4"/>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4"/>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4"/>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4"/>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4"/>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4"/>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4"/>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4"/>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4"/>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4"/>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4"/>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4"/>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4"/>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4"/>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30" name="Google Shape;530;p24"/>
          <p:cNvPicPr preferRelativeResize="0"/>
          <p:nvPr/>
        </p:nvPicPr>
        <p:blipFill>
          <a:blip r:embed="rId3">
            <a:alphaModFix/>
          </a:blip>
          <a:stretch>
            <a:fillRect/>
          </a:stretch>
        </p:blipFill>
        <p:spPr>
          <a:xfrm>
            <a:off x="15925" y="-76200"/>
            <a:ext cx="9144000" cy="51435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269" name="Shape 2269"/>
        <p:cNvGrpSpPr/>
        <p:nvPr/>
      </p:nvGrpSpPr>
      <p:grpSpPr>
        <a:xfrm>
          <a:off x="0" y="0"/>
          <a:ext cx="0" cy="0"/>
          <a:chOff x="0" y="0"/>
          <a:chExt cx="0" cy="0"/>
        </a:xfrm>
      </p:grpSpPr>
      <p:sp>
        <p:nvSpPr>
          <p:cNvPr id="2270" name="Google Shape;2270;p60"/>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2271" name="Google Shape;2271;p60"/>
          <p:cNvGrpSpPr/>
          <p:nvPr/>
        </p:nvGrpSpPr>
        <p:grpSpPr>
          <a:xfrm>
            <a:off x="5117640" y="3085736"/>
            <a:ext cx="474294" cy="551291"/>
            <a:chOff x="4727025" y="1332775"/>
            <a:chExt cx="59900" cy="69625"/>
          </a:xfrm>
        </p:grpSpPr>
        <p:sp>
          <p:nvSpPr>
            <p:cNvPr id="2272" name="Google Shape;2272;p6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4" name="Google Shape;2274;p60"/>
          <p:cNvGrpSpPr/>
          <p:nvPr/>
        </p:nvGrpSpPr>
        <p:grpSpPr>
          <a:xfrm>
            <a:off x="5731296" y="2314340"/>
            <a:ext cx="555653" cy="557031"/>
            <a:chOff x="4820425" y="1329900"/>
            <a:chExt cx="70175" cy="70350"/>
          </a:xfrm>
        </p:grpSpPr>
        <p:sp>
          <p:nvSpPr>
            <p:cNvPr id="2275" name="Google Shape;2275;p6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9" name="Google Shape;2279;p60"/>
          <p:cNvGrpSpPr/>
          <p:nvPr/>
        </p:nvGrpSpPr>
        <p:grpSpPr>
          <a:xfrm>
            <a:off x="6357664" y="2318845"/>
            <a:ext cx="582574" cy="533871"/>
            <a:chOff x="4903200" y="1331525"/>
            <a:chExt cx="73575" cy="67425"/>
          </a:xfrm>
        </p:grpSpPr>
        <p:sp>
          <p:nvSpPr>
            <p:cNvPr id="2280" name="Google Shape;2280;p6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2" name="Google Shape;2282;p60"/>
          <p:cNvGrpSpPr/>
          <p:nvPr/>
        </p:nvGrpSpPr>
        <p:grpSpPr>
          <a:xfrm>
            <a:off x="5717142" y="3078709"/>
            <a:ext cx="583960" cy="565345"/>
            <a:chOff x="4815575" y="1416800"/>
            <a:chExt cx="73750" cy="71400"/>
          </a:xfrm>
        </p:grpSpPr>
        <p:sp>
          <p:nvSpPr>
            <p:cNvPr id="2283" name="Google Shape;2283;p6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6" name="Google Shape;2286;p60"/>
          <p:cNvGrpSpPr/>
          <p:nvPr/>
        </p:nvGrpSpPr>
        <p:grpSpPr>
          <a:xfrm>
            <a:off x="6351924" y="3108896"/>
            <a:ext cx="589898" cy="504970"/>
            <a:chOff x="4902475" y="1418875"/>
            <a:chExt cx="74500" cy="63775"/>
          </a:xfrm>
        </p:grpSpPr>
        <p:sp>
          <p:nvSpPr>
            <p:cNvPr id="2287" name="Google Shape;2287;p6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 name="Google Shape;2289;p60"/>
          <p:cNvGrpSpPr/>
          <p:nvPr/>
        </p:nvGrpSpPr>
        <p:grpSpPr>
          <a:xfrm>
            <a:off x="5727139" y="3826000"/>
            <a:ext cx="563967" cy="567127"/>
            <a:chOff x="4818100" y="1507675"/>
            <a:chExt cx="71225" cy="71625"/>
          </a:xfrm>
        </p:grpSpPr>
        <p:sp>
          <p:nvSpPr>
            <p:cNvPr id="2290" name="Google Shape;2290;p6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4" name="Google Shape;2294;p60"/>
          <p:cNvGrpSpPr/>
          <p:nvPr/>
        </p:nvGrpSpPr>
        <p:grpSpPr>
          <a:xfrm>
            <a:off x="5040636" y="3829461"/>
            <a:ext cx="628301" cy="588505"/>
            <a:chOff x="4721450" y="1509475"/>
            <a:chExt cx="79350" cy="74325"/>
          </a:xfrm>
        </p:grpSpPr>
        <p:sp>
          <p:nvSpPr>
            <p:cNvPr id="2295" name="Google Shape;2295;p6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9" name="Google Shape;2299;p60"/>
          <p:cNvGrpSpPr/>
          <p:nvPr/>
        </p:nvGrpSpPr>
        <p:grpSpPr>
          <a:xfrm>
            <a:off x="6386170" y="3814027"/>
            <a:ext cx="557038" cy="562772"/>
            <a:chOff x="4906800" y="1507500"/>
            <a:chExt cx="70350" cy="71075"/>
          </a:xfrm>
        </p:grpSpPr>
        <p:sp>
          <p:nvSpPr>
            <p:cNvPr id="2300" name="Google Shape;2300;p6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5" name="Google Shape;2305;p60"/>
          <p:cNvGrpSpPr/>
          <p:nvPr/>
        </p:nvGrpSpPr>
        <p:grpSpPr>
          <a:xfrm>
            <a:off x="4423778" y="2340963"/>
            <a:ext cx="517934" cy="517934"/>
            <a:chOff x="3736598" y="2170606"/>
            <a:chExt cx="404889" cy="404889"/>
          </a:xfrm>
        </p:grpSpPr>
        <p:sp>
          <p:nvSpPr>
            <p:cNvPr id="2306" name="Google Shape;2306;p6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0" name="Google Shape;2310;p60"/>
          <p:cNvGrpSpPr/>
          <p:nvPr/>
        </p:nvGrpSpPr>
        <p:grpSpPr>
          <a:xfrm>
            <a:off x="3690839" y="2341061"/>
            <a:ext cx="586986" cy="517740"/>
            <a:chOff x="3161917" y="2170682"/>
            <a:chExt cx="458870" cy="404737"/>
          </a:xfrm>
        </p:grpSpPr>
        <p:sp>
          <p:nvSpPr>
            <p:cNvPr id="2311" name="Google Shape;2311;p6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 name="Google Shape;2314;p60"/>
          <p:cNvGrpSpPr/>
          <p:nvPr/>
        </p:nvGrpSpPr>
        <p:grpSpPr>
          <a:xfrm>
            <a:off x="3713860" y="3102400"/>
            <a:ext cx="540943" cy="517963"/>
            <a:chOff x="3179914" y="2889488"/>
            <a:chExt cx="422876" cy="404911"/>
          </a:xfrm>
        </p:grpSpPr>
        <p:sp>
          <p:nvSpPr>
            <p:cNvPr id="2315" name="Google Shape;2315;p6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1" name="Google Shape;2321;p60"/>
          <p:cNvGrpSpPr/>
          <p:nvPr/>
        </p:nvGrpSpPr>
        <p:grpSpPr>
          <a:xfrm>
            <a:off x="4414654" y="3102358"/>
            <a:ext cx="536180" cy="518047"/>
            <a:chOff x="3729467" y="2889422"/>
            <a:chExt cx="419153" cy="404977"/>
          </a:xfrm>
        </p:grpSpPr>
        <p:sp>
          <p:nvSpPr>
            <p:cNvPr id="2322" name="Google Shape;2322;p6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9" name="Google Shape;2329;p60"/>
          <p:cNvGrpSpPr/>
          <p:nvPr/>
        </p:nvGrpSpPr>
        <p:grpSpPr>
          <a:xfrm>
            <a:off x="1951688" y="3445787"/>
            <a:ext cx="965351" cy="134611"/>
            <a:chOff x="4411970" y="2962952"/>
            <a:chExt cx="706544" cy="104212"/>
          </a:xfrm>
        </p:grpSpPr>
        <p:sp>
          <p:nvSpPr>
            <p:cNvPr id="2330" name="Google Shape;2330;p6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4" name="Google Shape;2334;p60"/>
          <p:cNvGrpSpPr/>
          <p:nvPr/>
        </p:nvGrpSpPr>
        <p:grpSpPr>
          <a:xfrm>
            <a:off x="1951688" y="3041077"/>
            <a:ext cx="960158" cy="289172"/>
            <a:chOff x="4411970" y="2726085"/>
            <a:chExt cx="643107" cy="193659"/>
          </a:xfrm>
        </p:grpSpPr>
        <p:sp>
          <p:nvSpPr>
            <p:cNvPr id="2335" name="Google Shape;2335;p6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8" name="Google Shape;2338;p60"/>
          <p:cNvGrpSpPr/>
          <p:nvPr/>
        </p:nvGrpSpPr>
        <p:grpSpPr>
          <a:xfrm>
            <a:off x="960185" y="3295400"/>
            <a:ext cx="811503" cy="252584"/>
            <a:chOff x="4411970" y="4340222"/>
            <a:chExt cx="779467" cy="242683"/>
          </a:xfrm>
        </p:grpSpPr>
        <p:sp>
          <p:nvSpPr>
            <p:cNvPr id="2339" name="Google Shape;2339;p6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2" name="Google Shape;2342;p60"/>
          <p:cNvGrpSpPr/>
          <p:nvPr/>
        </p:nvGrpSpPr>
        <p:grpSpPr>
          <a:xfrm>
            <a:off x="1951688" y="2709308"/>
            <a:ext cx="965160" cy="216230"/>
            <a:chOff x="4411970" y="2468674"/>
            <a:chExt cx="747317" cy="167425"/>
          </a:xfrm>
        </p:grpSpPr>
        <p:sp>
          <p:nvSpPr>
            <p:cNvPr id="2343" name="Google Shape;2343;p6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5" name="Google Shape;2345;p60"/>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6" name="Google Shape;2346;p60"/>
          <p:cNvGrpSpPr/>
          <p:nvPr/>
        </p:nvGrpSpPr>
        <p:grpSpPr>
          <a:xfrm>
            <a:off x="959254" y="2334687"/>
            <a:ext cx="1959041" cy="208784"/>
            <a:chOff x="6336019" y="3733725"/>
            <a:chExt cx="2566206" cy="351310"/>
          </a:xfrm>
        </p:grpSpPr>
        <p:sp>
          <p:nvSpPr>
            <p:cNvPr id="2347" name="Google Shape;2347;p6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1" name="Google Shape;2351;p60"/>
          <p:cNvGrpSpPr/>
          <p:nvPr/>
        </p:nvGrpSpPr>
        <p:grpSpPr>
          <a:xfrm>
            <a:off x="1951688" y="3950602"/>
            <a:ext cx="946551" cy="153200"/>
            <a:chOff x="4404545" y="3301592"/>
            <a:chExt cx="782403" cy="129272"/>
          </a:xfrm>
        </p:grpSpPr>
        <p:sp>
          <p:nvSpPr>
            <p:cNvPr id="2352" name="Google Shape;2352;p6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4" name="Google Shape;2354;p60"/>
          <p:cNvGrpSpPr/>
          <p:nvPr/>
        </p:nvGrpSpPr>
        <p:grpSpPr>
          <a:xfrm>
            <a:off x="1951688" y="3695937"/>
            <a:ext cx="962257" cy="139127"/>
            <a:chOff x="4411970" y="3131459"/>
            <a:chExt cx="710520" cy="117397"/>
          </a:xfrm>
        </p:grpSpPr>
        <p:sp>
          <p:nvSpPr>
            <p:cNvPr id="2355" name="Google Shape;2355;p6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357" name="Google Shape;2357;p60"/>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8" name="Google Shape;2358;p60"/>
          <p:cNvGrpSpPr/>
          <p:nvPr/>
        </p:nvGrpSpPr>
        <p:grpSpPr>
          <a:xfrm>
            <a:off x="951833" y="3621603"/>
            <a:ext cx="823838" cy="458988"/>
            <a:chOff x="4411970" y="1801825"/>
            <a:chExt cx="734586" cy="409262"/>
          </a:xfrm>
        </p:grpSpPr>
        <p:sp>
          <p:nvSpPr>
            <p:cNvPr id="2359" name="Google Shape;2359;p6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1" name="Google Shape;2361;p60"/>
          <p:cNvGrpSpPr/>
          <p:nvPr/>
        </p:nvGrpSpPr>
        <p:grpSpPr>
          <a:xfrm>
            <a:off x="3056804" y="2339173"/>
            <a:ext cx="521514" cy="521514"/>
            <a:chOff x="5681300" y="2527788"/>
            <a:chExt cx="805800" cy="805800"/>
          </a:xfrm>
        </p:grpSpPr>
        <p:sp>
          <p:nvSpPr>
            <p:cNvPr id="2362" name="Google Shape;2362;p6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4" name="Google Shape;2364;p60"/>
          <p:cNvGrpSpPr/>
          <p:nvPr/>
        </p:nvGrpSpPr>
        <p:grpSpPr>
          <a:xfrm>
            <a:off x="3051044" y="3094865"/>
            <a:ext cx="533033" cy="533033"/>
            <a:chOff x="4049800" y="640400"/>
            <a:chExt cx="858900" cy="858900"/>
          </a:xfrm>
        </p:grpSpPr>
        <p:sp>
          <p:nvSpPr>
            <p:cNvPr id="2365" name="Google Shape;2365;p6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7" name="Google Shape;2367;p60"/>
          <p:cNvGrpSpPr/>
          <p:nvPr/>
        </p:nvGrpSpPr>
        <p:grpSpPr>
          <a:xfrm>
            <a:off x="2976527" y="3772543"/>
            <a:ext cx="682068" cy="682068"/>
            <a:chOff x="5080188" y="927900"/>
            <a:chExt cx="961200" cy="961200"/>
          </a:xfrm>
        </p:grpSpPr>
        <p:sp>
          <p:nvSpPr>
            <p:cNvPr id="2368" name="Google Shape;2368;p6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6" name="Google Shape;2376;p60"/>
          <p:cNvGrpSpPr/>
          <p:nvPr/>
        </p:nvGrpSpPr>
        <p:grpSpPr>
          <a:xfrm>
            <a:off x="4440026" y="3869234"/>
            <a:ext cx="505650" cy="504006"/>
            <a:chOff x="6039282" y="1042577"/>
            <a:chExt cx="734315" cy="731929"/>
          </a:xfrm>
        </p:grpSpPr>
        <p:sp>
          <p:nvSpPr>
            <p:cNvPr id="2377" name="Google Shape;2377;p6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8" name="Google Shape;2398;p60"/>
          <p:cNvGrpSpPr/>
          <p:nvPr/>
        </p:nvGrpSpPr>
        <p:grpSpPr>
          <a:xfrm>
            <a:off x="5052628" y="2298862"/>
            <a:ext cx="567744" cy="602136"/>
            <a:chOff x="1825800" y="1651625"/>
            <a:chExt cx="539989" cy="571775"/>
          </a:xfrm>
        </p:grpSpPr>
        <p:sp>
          <p:nvSpPr>
            <p:cNvPr id="2399" name="Google Shape;2399;p6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3" name="Google Shape;2403;p60"/>
          <p:cNvGrpSpPr/>
          <p:nvPr/>
        </p:nvGrpSpPr>
        <p:grpSpPr>
          <a:xfrm>
            <a:off x="3727557" y="3855579"/>
            <a:ext cx="508123" cy="507955"/>
            <a:chOff x="1897577" y="2802432"/>
            <a:chExt cx="492176" cy="492014"/>
          </a:xfrm>
        </p:grpSpPr>
        <p:sp>
          <p:nvSpPr>
            <p:cNvPr id="2404" name="Google Shape;2404;p6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6" name="Google Shape;2416;p60"/>
          <p:cNvGrpSpPr/>
          <p:nvPr/>
        </p:nvGrpSpPr>
        <p:grpSpPr>
          <a:xfrm>
            <a:off x="959087" y="4169123"/>
            <a:ext cx="809227" cy="200842"/>
            <a:chOff x="2013045" y="4813233"/>
            <a:chExt cx="921986" cy="228854"/>
          </a:xfrm>
        </p:grpSpPr>
        <p:sp>
          <p:nvSpPr>
            <p:cNvPr id="2417" name="Google Shape;2417;p6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9" name="Google Shape;2419;p60"/>
          <p:cNvGrpSpPr/>
          <p:nvPr/>
        </p:nvGrpSpPr>
        <p:grpSpPr>
          <a:xfrm>
            <a:off x="967547" y="2656004"/>
            <a:ext cx="792421" cy="269941"/>
            <a:chOff x="1046767" y="4756633"/>
            <a:chExt cx="859646" cy="292841"/>
          </a:xfrm>
        </p:grpSpPr>
        <p:sp>
          <p:nvSpPr>
            <p:cNvPr id="2420" name="Google Shape;2420;p6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3" name="Google Shape;2423;p60"/>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0"/>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0"/>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0"/>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7" name="Google Shape;2427;p60"/>
          <p:cNvGrpSpPr/>
          <p:nvPr/>
        </p:nvGrpSpPr>
        <p:grpSpPr>
          <a:xfrm>
            <a:off x="7103403" y="2550562"/>
            <a:ext cx="166473" cy="141497"/>
            <a:chOff x="4660325" y="1866850"/>
            <a:chExt cx="68350" cy="58100"/>
          </a:xfrm>
        </p:grpSpPr>
        <p:sp>
          <p:nvSpPr>
            <p:cNvPr id="2428" name="Google Shape;2428;p6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0" name="Google Shape;2430;p60"/>
          <p:cNvGrpSpPr/>
          <p:nvPr/>
        </p:nvGrpSpPr>
        <p:grpSpPr>
          <a:xfrm>
            <a:off x="7412747" y="2576286"/>
            <a:ext cx="162515" cy="90049"/>
            <a:chOff x="4791775" y="1877500"/>
            <a:chExt cx="66725" cy="36975"/>
          </a:xfrm>
        </p:grpSpPr>
        <p:sp>
          <p:nvSpPr>
            <p:cNvPr id="2431" name="Google Shape;2431;p6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3" name="Google Shape;2433;p60"/>
          <p:cNvGrpSpPr/>
          <p:nvPr/>
        </p:nvGrpSpPr>
        <p:grpSpPr>
          <a:xfrm>
            <a:off x="7734460" y="2576286"/>
            <a:ext cx="144979" cy="90049"/>
            <a:chOff x="4923925" y="1877500"/>
            <a:chExt cx="59525" cy="36975"/>
          </a:xfrm>
        </p:grpSpPr>
        <p:sp>
          <p:nvSpPr>
            <p:cNvPr id="2434" name="Google Shape;2434;p6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60"/>
          <p:cNvGrpSpPr/>
          <p:nvPr/>
        </p:nvGrpSpPr>
        <p:grpSpPr>
          <a:xfrm>
            <a:off x="8028952" y="2558477"/>
            <a:ext cx="141447" cy="125667"/>
            <a:chOff x="5058450" y="1870100"/>
            <a:chExt cx="58075" cy="51600"/>
          </a:xfrm>
        </p:grpSpPr>
        <p:sp>
          <p:nvSpPr>
            <p:cNvPr id="2437" name="Google Shape;2437;p6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9" name="Google Shape;2439;p60"/>
          <p:cNvGrpSpPr/>
          <p:nvPr/>
        </p:nvGrpSpPr>
        <p:grpSpPr>
          <a:xfrm>
            <a:off x="7443466" y="2980885"/>
            <a:ext cx="101077" cy="107645"/>
            <a:chOff x="4811425" y="2065025"/>
            <a:chExt cx="41500" cy="44200"/>
          </a:xfrm>
        </p:grpSpPr>
        <p:sp>
          <p:nvSpPr>
            <p:cNvPr id="2440" name="Google Shape;2440;p6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2" name="Google Shape;2442;p60"/>
          <p:cNvGrpSpPr/>
          <p:nvPr/>
        </p:nvGrpSpPr>
        <p:grpSpPr>
          <a:xfrm>
            <a:off x="7735904" y="2981098"/>
            <a:ext cx="120867" cy="107218"/>
            <a:chOff x="4929875" y="2065025"/>
            <a:chExt cx="49625" cy="44025"/>
          </a:xfrm>
        </p:grpSpPr>
        <p:sp>
          <p:nvSpPr>
            <p:cNvPr id="2443" name="Google Shape;2443;p6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5" name="Google Shape;2445;p60"/>
          <p:cNvGrpSpPr/>
          <p:nvPr/>
        </p:nvGrpSpPr>
        <p:grpSpPr>
          <a:xfrm>
            <a:off x="8064572" y="2984112"/>
            <a:ext cx="70206" cy="101191"/>
            <a:chOff x="5083925" y="2066350"/>
            <a:chExt cx="28825" cy="41550"/>
          </a:xfrm>
        </p:grpSpPr>
        <p:sp>
          <p:nvSpPr>
            <p:cNvPr id="2446" name="Google Shape;2446;p6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60"/>
          <p:cNvGrpSpPr/>
          <p:nvPr/>
        </p:nvGrpSpPr>
        <p:grpSpPr>
          <a:xfrm>
            <a:off x="7096126" y="2999759"/>
            <a:ext cx="181026" cy="69896"/>
            <a:chOff x="4659775" y="2072775"/>
            <a:chExt cx="74325" cy="28700"/>
          </a:xfrm>
        </p:grpSpPr>
        <p:sp>
          <p:nvSpPr>
            <p:cNvPr id="2449" name="Google Shape;2449;p6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2" name="Google Shape;2452;p60"/>
          <p:cNvGrpSpPr/>
          <p:nvPr/>
        </p:nvGrpSpPr>
        <p:grpSpPr>
          <a:xfrm>
            <a:off x="8015982" y="2790324"/>
            <a:ext cx="167387" cy="89197"/>
            <a:chOff x="4662475" y="1976500"/>
            <a:chExt cx="68725" cy="36625"/>
          </a:xfrm>
        </p:grpSpPr>
        <p:sp>
          <p:nvSpPr>
            <p:cNvPr id="2453" name="Google Shape;2453;p6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 name="Google Shape;2456;p60"/>
          <p:cNvGrpSpPr/>
          <p:nvPr/>
        </p:nvGrpSpPr>
        <p:grpSpPr>
          <a:xfrm>
            <a:off x="7712887" y="2793764"/>
            <a:ext cx="166899" cy="82317"/>
            <a:chOff x="4920150" y="1977875"/>
            <a:chExt cx="68525" cy="33800"/>
          </a:xfrm>
        </p:grpSpPr>
        <p:sp>
          <p:nvSpPr>
            <p:cNvPr id="2457" name="Google Shape;2457;p6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 name="Google Shape;2460;p60"/>
          <p:cNvGrpSpPr/>
          <p:nvPr/>
        </p:nvGrpSpPr>
        <p:grpSpPr>
          <a:xfrm>
            <a:off x="7124044" y="3197682"/>
            <a:ext cx="125190" cy="127859"/>
            <a:chOff x="4676550" y="2160575"/>
            <a:chExt cx="51400" cy="52500"/>
          </a:xfrm>
        </p:grpSpPr>
        <p:sp>
          <p:nvSpPr>
            <p:cNvPr id="2461" name="Google Shape;2461;p6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 name="Google Shape;2464;p60"/>
          <p:cNvGrpSpPr/>
          <p:nvPr/>
        </p:nvGrpSpPr>
        <p:grpSpPr>
          <a:xfrm>
            <a:off x="7421302" y="3204714"/>
            <a:ext cx="145405" cy="113794"/>
            <a:chOff x="4768325" y="2163475"/>
            <a:chExt cx="59700" cy="46725"/>
          </a:xfrm>
        </p:grpSpPr>
        <p:sp>
          <p:nvSpPr>
            <p:cNvPr id="2465" name="Google Shape;2465;p6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7" name="Google Shape;2467;p60"/>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0"/>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0"/>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0"/>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0"/>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0"/>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3" name="Google Shape;2473;p60"/>
          <p:cNvGrpSpPr/>
          <p:nvPr/>
        </p:nvGrpSpPr>
        <p:grpSpPr>
          <a:xfrm>
            <a:off x="7437621" y="3459808"/>
            <a:ext cx="112768" cy="106853"/>
            <a:chOff x="4768575" y="2253950"/>
            <a:chExt cx="46300" cy="43875"/>
          </a:xfrm>
        </p:grpSpPr>
        <p:sp>
          <p:nvSpPr>
            <p:cNvPr id="2474" name="Google Shape;2474;p6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 name="Google Shape;2476;p60"/>
          <p:cNvGrpSpPr/>
          <p:nvPr/>
        </p:nvGrpSpPr>
        <p:grpSpPr>
          <a:xfrm>
            <a:off x="7737243" y="3948834"/>
            <a:ext cx="118187" cy="146246"/>
            <a:chOff x="4960900" y="2433225"/>
            <a:chExt cx="48525" cy="60050"/>
          </a:xfrm>
        </p:grpSpPr>
        <p:sp>
          <p:nvSpPr>
            <p:cNvPr id="2477" name="Google Shape;2477;p6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9" name="Google Shape;2479;p60"/>
          <p:cNvGrpSpPr/>
          <p:nvPr/>
        </p:nvGrpSpPr>
        <p:grpSpPr>
          <a:xfrm>
            <a:off x="7425808" y="4212895"/>
            <a:ext cx="136394" cy="143810"/>
            <a:chOff x="4854075" y="2527625"/>
            <a:chExt cx="56000" cy="59050"/>
          </a:xfrm>
        </p:grpSpPr>
        <p:sp>
          <p:nvSpPr>
            <p:cNvPr id="2480" name="Google Shape;2480;p6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2" name="Google Shape;2482;p60"/>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0"/>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0"/>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5" name="Google Shape;2485;p60"/>
          <p:cNvGrpSpPr/>
          <p:nvPr/>
        </p:nvGrpSpPr>
        <p:grpSpPr>
          <a:xfrm>
            <a:off x="8050020" y="3676639"/>
            <a:ext cx="99312" cy="160797"/>
            <a:chOff x="5059700" y="2334775"/>
            <a:chExt cx="40775" cy="66025"/>
          </a:xfrm>
        </p:grpSpPr>
        <p:sp>
          <p:nvSpPr>
            <p:cNvPr id="2486" name="Google Shape;2486;p6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5" name="Google Shape;2495;p60"/>
          <p:cNvGrpSpPr/>
          <p:nvPr/>
        </p:nvGrpSpPr>
        <p:grpSpPr>
          <a:xfrm>
            <a:off x="8007184" y="3941771"/>
            <a:ext cx="184984" cy="160371"/>
            <a:chOff x="5037700" y="2430325"/>
            <a:chExt cx="75950" cy="65850"/>
          </a:xfrm>
        </p:grpSpPr>
        <p:sp>
          <p:nvSpPr>
            <p:cNvPr id="2496" name="Google Shape;2496;p6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8" name="Google Shape;2498;p60"/>
          <p:cNvGrpSpPr/>
          <p:nvPr/>
        </p:nvGrpSpPr>
        <p:grpSpPr>
          <a:xfrm>
            <a:off x="7426689" y="3708223"/>
            <a:ext cx="173014" cy="97629"/>
            <a:chOff x="4756975" y="2341800"/>
            <a:chExt cx="91975" cy="51925"/>
          </a:xfrm>
        </p:grpSpPr>
        <p:sp>
          <p:nvSpPr>
            <p:cNvPr id="2499" name="Google Shape;2499;p6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9" name="Google Shape;2519;p60"/>
          <p:cNvGrpSpPr/>
          <p:nvPr/>
        </p:nvGrpSpPr>
        <p:grpSpPr>
          <a:xfrm>
            <a:off x="7693626" y="4196920"/>
            <a:ext cx="212497" cy="175761"/>
            <a:chOff x="4943575" y="2516350"/>
            <a:chExt cx="98675" cy="81700"/>
          </a:xfrm>
        </p:grpSpPr>
        <p:sp>
          <p:nvSpPr>
            <p:cNvPr id="2520" name="Google Shape;2520;p6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8" name="Google Shape;2598;p60"/>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0"/>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0"/>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0"/>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06" name="Shape 2606"/>
        <p:cNvGrpSpPr/>
        <p:nvPr/>
      </p:nvGrpSpPr>
      <p:grpSpPr>
        <a:xfrm>
          <a:off x="0" y="0"/>
          <a:ext cx="0" cy="0"/>
          <a:chOff x="0" y="0"/>
          <a:chExt cx="0" cy="0"/>
        </a:xfrm>
      </p:grpSpPr>
      <p:grpSp>
        <p:nvGrpSpPr>
          <p:cNvPr id="2607" name="Google Shape;2607;p61"/>
          <p:cNvGrpSpPr/>
          <p:nvPr/>
        </p:nvGrpSpPr>
        <p:grpSpPr>
          <a:xfrm>
            <a:off x="6681268" y="3584496"/>
            <a:ext cx="560636" cy="516497"/>
            <a:chOff x="6652051" y="3714143"/>
            <a:chExt cx="560636" cy="516497"/>
          </a:xfrm>
        </p:grpSpPr>
        <p:grpSp>
          <p:nvGrpSpPr>
            <p:cNvPr id="2608" name="Google Shape;2608;p61"/>
            <p:cNvGrpSpPr/>
            <p:nvPr/>
          </p:nvGrpSpPr>
          <p:grpSpPr>
            <a:xfrm>
              <a:off x="6669657" y="3716715"/>
              <a:ext cx="466768" cy="464314"/>
              <a:chOff x="3139766" y="765669"/>
              <a:chExt cx="886380" cy="881888"/>
            </a:xfrm>
          </p:grpSpPr>
          <p:grpSp>
            <p:nvGrpSpPr>
              <p:cNvPr id="2609" name="Google Shape;2609;p61"/>
              <p:cNvGrpSpPr/>
              <p:nvPr/>
            </p:nvGrpSpPr>
            <p:grpSpPr>
              <a:xfrm>
                <a:off x="3139766" y="765669"/>
                <a:ext cx="886380" cy="881888"/>
                <a:chOff x="3139766" y="765669"/>
                <a:chExt cx="886380" cy="881888"/>
              </a:xfrm>
            </p:grpSpPr>
            <p:sp>
              <p:nvSpPr>
                <p:cNvPr id="2610" name="Google Shape;2610;p61"/>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1"/>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1"/>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1"/>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1"/>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1"/>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1"/>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1"/>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1"/>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9" name="Google Shape;2619;p61"/>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1"/>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1"/>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1"/>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3" name="Google Shape;2623;p61"/>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4" name="Google Shape;2624;p61"/>
          <p:cNvGrpSpPr/>
          <p:nvPr/>
        </p:nvGrpSpPr>
        <p:grpSpPr>
          <a:xfrm>
            <a:off x="7679978" y="3065079"/>
            <a:ext cx="104231" cy="320340"/>
            <a:chOff x="7564426" y="3224343"/>
            <a:chExt cx="119985" cy="368801"/>
          </a:xfrm>
        </p:grpSpPr>
        <p:sp>
          <p:nvSpPr>
            <p:cNvPr id="2625" name="Google Shape;2625;p6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7" name="Google Shape;2627;p61"/>
          <p:cNvGrpSpPr/>
          <p:nvPr/>
        </p:nvGrpSpPr>
        <p:grpSpPr>
          <a:xfrm>
            <a:off x="7379466" y="3059180"/>
            <a:ext cx="189489" cy="332132"/>
            <a:chOff x="8370831" y="3202002"/>
            <a:chExt cx="218129" cy="382376"/>
          </a:xfrm>
        </p:grpSpPr>
        <p:sp>
          <p:nvSpPr>
            <p:cNvPr id="2628" name="Google Shape;2628;p6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0" name="Google Shape;2630;p61"/>
          <p:cNvGrpSpPr/>
          <p:nvPr/>
        </p:nvGrpSpPr>
        <p:grpSpPr>
          <a:xfrm>
            <a:off x="8102855" y="3470312"/>
            <a:ext cx="309429" cy="267000"/>
            <a:chOff x="6742064" y="3750480"/>
            <a:chExt cx="399315" cy="344560"/>
          </a:xfrm>
        </p:grpSpPr>
        <p:sp>
          <p:nvSpPr>
            <p:cNvPr id="2631" name="Google Shape;2631;p6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3" name="Google Shape;2633;p61"/>
          <p:cNvGrpSpPr/>
          <p:nvPr/>
        </p:nvGrpSpPr>
        <p:grpSpPr>
          <a:xfrm>
            <a:off x="7641874" y="3821360"/>
            <a:ext cx="180437" cy="281608"/>
            <a:chOff x="7248525" y="3739696"/>
            <a:chExt cx="230531" cy="359790"/>
          </a:xfrm>
        </p:grpSpPr>
        <p:sp>
          <p:nvSpPr>
            <p:cNvPr id="2634" name="Google Shape;2634;p6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6" name="Google Shape;2636;p61"/>
          <p:cNvGrpSpPr/>
          <p:nvPr/>
        </p:nvGrpSpPr>
        <p:grpSpPr>
          <a:xfrm>
            <a:off x="7887794" y="3464584"/>
            <a:ext cx="162896" cy="278710"/>
            <a:chOff x="7601242" y="3729267"/>
            <a:chExt cx="222566" cy="380803"/>
          </a:xfrm>
        </p:grpSpPr>
        <p:sp>
          <p:nvSpPr>
            <p:cNvPr id="2637" name="Google Shape;2637;p6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9" name="Google Shape;2639;p61"/>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0" name="Google Shape;2640;p61"/>
          <p:cNvGrpSpPr/>
          <p:nvPr/>
        </p:nvGrpSpPr>
        <p:grpSpPr>
          <a:xfrm>
            <a:off x="7377439" y="3465724"/>
            <a:ext cx="193543" cy="275990"/>
            <a:chOff x="8304647" y="3738687"/>
            <a:chExt cx="225076" cy="320956"/>
          </a:xfrm>
        </p:grpSpPr>
        <p:sp>
          <p:nvSpPr>
            <p:cNvPr id="2641" name="Google Shape;2641;p61"/>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4" name="Google Shape;2644;p61"/>
          <p:cNvGrpSpPr/>
          <p:nvPr/>
        </p:nvGrpSpPr>
        <p:grpSpPr>
          <a:xfrm>
            <a:off x="7649932" y="3465724"/>
            <a:ext cx="178492" cy="275990"/>
            <a:chOff x="8615101" y="3738687"/>
            <a:chExt cx="207573" cy="320956"/>
          </a:xfrm>
        </p:grpSpPr>
        <p:sp>
          <p:nvSpPr>
            <p:cNvPr id="2645" name="Google Shape;2645;p61"/>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8" name="Google Shape;2648;p61"/>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9" name="Google Shape;2649;p61"/>
          <p:cNvGrpSpPr/>
          <p:nvPr/>
        </p:nvGrpSpPr>
        <p:grpSpPr>
          <a:xfrm>
            <a:off x="7875463" y="3868385"/>
            <a:ext cx="187557" cy="187557"/>
            <a:chOff x="8565775" y="671075"/>
            <a:chExt cx="441000" cy="441000"/>
          </a:xfrm>
        </p:grpSpPr>
        <p:sp>
          <p:nvSpPr>
            <p:cNvPr id="2650" name="Google Shape;2650;p61"/>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1"/>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2" name="Google Shape;2652;p61"/>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1"/>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4" name="Google Shape;2654;p61"/>
          <p:cNvGrpSpPr/>
          <p:nvPr/>
        </p:nvGrpSpPr>
        <p:grpSpPr>
          <a:xfrm>
            <a:off x="6029935" y="2940910"/>
            <a:ext cx="587865" cy="517731"/>
            <a:chOff x="6000718" y="3070557"/>
            <a:chExt cx="587865" cy="517731"/>
          </a:xfrm>
        </p:grpSpPr>
        <p:sp>
          <p:nvSpPr>
            <p:cNvPr id="2655" name="Google Shape;2655;p61"/>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1"/>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1"/>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1"/>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1"/>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1"/>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1"/>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1"/>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1"/>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1"/>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5" name="Google Shape;2665;p61"/>
          <p:cNvGrpSpPr/>
          <p:nvPr/>
        </p:nvGrpSpPr>
        <p:grpSpPr>
          <a:xfrm>
            <a:off x="6044740" y="3584570"/>
            <a:ext cx="557665" cy="516387"/>
            <a:chOff x="6015523" y="3714217"/>
            <a:chExt cx="557665" cy="516387"/>
          </a:xfrm>
        </p:grpSpPr>
        <p:grpSp>
          <p:nvGrpSpPr>
            <p:cNvPr id="2666" name="Google Shape;2666;p61"/>
            <p:cNvGrpSpPr/>
            <p:nvPr/>
          </p:nvGrpSpPr>
          <p:grpSpPr>
            <a:xfrm>
              <a:off x="6036094" y="3716980"/>
              <a:ext cx="529822" cy="510480"/>
              <a:chOff x="3148311" y="-545634"/>
              <a:chExt cx="1006118" cy="969572"/>
            </a:xfrm>
          </p:grpSpPr>
          <p:sp>
            <p:nvSpPr>
              <p:cNvPr id="2667" name="Google Shape;2667;p61"/>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1"/>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1"/>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1"/>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1"/>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1"/>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1"/>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1"/>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1"/>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1"/>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7" name="Google Shape;2677;p61"/>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8" name="Google Shape;2678;p61"/>
          <p:cNvGrpSpPr/>
          <p:nvPr/>
        </p:nvGrpSpPr>
        <p:grpSpPr>
          <a:xfrm>
            <a:off x="6673522" y="2943981"/>
            <a:ext cx="576302" cy="511871"/>
            <a:chOff x="6644304" y="3073628"/>
            <a:chExt cx="576302" cy="511871"/>
          </a:xfrm>
        </p:grpSpPr>
        <p:grpSp>
          <p:nvGrpSpPr>
            <p:cNvPr id="2679" name="Google Shape;2679;p61"/>
            <p:cNvGrpSpPr/>
            <p:nvPr/>
          </p:nvGrpSpPr>
          <p:grpSpPr>
            <a:xfrm>
              <a:off x="6712169" y="3073651"/>
              <a:ext cx="481611" cy="506713"/>
              <a:chOff x="1833536" y="-546641"/>
              <a:chExt cx="914567" cy="962419"/>
            </a:xfrm>
          </p:grpSpPr>
          <p:grpSp>
            <p:nvGrpSpPr>
              <p:cNvPr id="2680" name="Google Shape;2680;p61"/>
              <p:cNvGrpSpPr/>
              <p:nvPr/>
            </p:nvGrpSpPr>
            <p:grpSpPr>
              <a:xfrm>
                <a:off x="1833536" y="-524249"/>
                <a:ext cx="914567" cy="940027"/>
                <a:chOff x="1833536" y="-524249"/>
                <a:chExt cx="914567" cy="940027"/>
              </a:xfrm>
            </p:grpSpPr>
            <p:sp>
              <p:nvSpPr>
                <p:cNvPr id="2681" name="Google Shape;2681;p61"/>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1"/>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1"/>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1"/>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1"/>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6" name="Google Shape;2686;p61"/>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1"/>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1"/>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1"/>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0" name="Google Shape;2690;p6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1" name="Google Shape;2691;p61"/>
          <p:cNvGrpSpPr/>
          <p:nvPr/>
        </p:nvGrpSpPr>
        <p:grpSpPr>
          <a:xfrm>
            <a:off x="752796" y="2869970"/>
            <a:ext cx="2622876" cy="1333540"/>
            <a:chOff x="238125" y="1038125"/>
            <a:chExt cx="7146800" cy="3633625"/>
          </a:xfrm>
        </p:grpSpPr>
        <p:sp>
          <p:nvSpPr>
            <p:cNvPr id="2692" name="Google Shape;2692;p6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4" name="Google Shape;4264;p61"/>
          <p:cNvGrpSpPr/>
          <p:nvPr/>
        </p:nvGrpSpPr>
        <p:grpSpPr>
          <a:xfrm>
            <a:off x="5938558" y="1033351"/>
            <a:ext cx="2435960" cy="1297725"/>
            <a:chOff x="233350" y="949250"/>
            <a:chExt cx="7137300" cy="3802300"/>
          </a:xfrm>
        </p:grpSpPr>
        <p:sp>
          <p:nvSpPr>
            <p:cNvPr id="4265" name="Google Shape;4265;p6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6" name="Google Shape;4316;p61"/>
          <p:cNvGrpSpPr/>
          <p:nvPr/>
        </p:nvGrpSpPr>
        <p:grpSpPr>
          <a:xfrm>
            <a:off x="731715" y="995041"/>
            <a:ext cx="2665073" cy="1317140"/>
            <a:chOff x="793334" y="1192826"/>
            <a:chExt cx="2665073" cy="1317140"/>
          </a:xfrm>
        </p:grpSpPr>
        <p:sp>
          <p:nvSpPr>
            <p:cNvPr id="4317" name="Google Shape;4317;p61"/>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1"/>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1"/>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1"/>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1"/>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1"/>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1"/>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1"/>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1"/>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1"/>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1"/>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1"/>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1"/>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1"/>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1"/>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1"/>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1"/>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1"/>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1"/>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1"/>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1"/>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1"/>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1"/>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1"/>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1"/>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1"/>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1"/>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1"/>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1"/>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1"/>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1"/>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1"/>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1"/>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1"/>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1"/>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1"/>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1"/>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1"/>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1"/>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1"/>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1"/>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1"/>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1"/>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1"/>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1"/>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1"/>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1"/>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1"/>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1"/>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1"/>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1"/>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1"/>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1"/>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1"/>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1"/>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1"/>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1"/>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1"/>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1"/>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1"/>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1"/>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1"/>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1"/>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1"/>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1"/>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1"/>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1"/>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1"/>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1"/>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1"/>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1"/>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1"/>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1"/>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1"/>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1"/>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1"/>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1"/>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1"/>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1"/>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1"/>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1"/>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1"/>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1"/>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1"/>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1"/>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1"/>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1"/>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1"/>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1"/>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1"/>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1"/>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1"/>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1"/>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1"/>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1"/>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1"/>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1"/>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1"/>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1"/>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1"/>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1"/>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1"/>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1"/>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1"/>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1"/>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1"/>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1"/>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1"/>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1"/>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1"/>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1"/>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1"/>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1"/>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1"/>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1"/>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1"/>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1"/>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1"/>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1"/>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1"/>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1"/>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1"/>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1"/>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1"/>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1"/>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1"/>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1"/>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1"/>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1"/>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1"/>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1"/>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1"/>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1"/>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1"/>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1"/>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1"/>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1"/>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1"/>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1"/>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1"/>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1"/>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1"/>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1"/>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1"/>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1"/>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1"/>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1"/>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1"/>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1"/>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1"/>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1"/>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1"/>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1"/>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1"/>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1"/>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1"/>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1"/>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1"/>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1"/>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1"/>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1"/>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1"/>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1"/>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1"/>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1"/>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1"/>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1"/>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1"/>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1"/>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1"/>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1"/>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1"/>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1"/>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1"/>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1"/>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1"/>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1"/>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1"/>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1"/>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1"/>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1"/>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1"/>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1"/>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1"/>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1"/>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1"/>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1"/>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1"/>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1"/>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1"/>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1"/>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1"/>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1"/>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1"/>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1"/>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1"/>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1"/>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1"/>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1"/>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1"/>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1"/>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1"/>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1"/>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1"/>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1"/>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1"/>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1"/>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1"/>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1"/>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1"/>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1"/>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1"/>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1"/>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1"/>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1"/>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1"/>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1"/>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1"/>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1"/>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1"/>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1"/>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1"/>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1"/>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1"/>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1"/>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1"/>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1"/>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1"/>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1"/>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1"/>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1"/>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1"/>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1"/>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1"/>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1"/>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1"/>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1"/>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1"/>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1"/>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1"/>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1"/>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1"/>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1"/>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1"/>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1"/>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1"/>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1"/>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1"/>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1"/>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1"/>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1"/>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1"/>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1"/>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1"/>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1"/>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1"/>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1"/>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1"/>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1"/>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1"/>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1"/>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1"/>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1"/>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1"/>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1"/>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1"/>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1"/>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1"/>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1"/>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1"/>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1"/>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1"/>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1"/>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1"/>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1"/>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1"/>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1"/>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1"/>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1"/>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1"/>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1"/>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1"/>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1"/>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1"/>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1"/>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1"/>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1"/>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1"/>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1"/>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1"/>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1"/>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1"/>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1"/>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1"/>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1"/>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1"/>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1"/>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1"/>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1"/>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1"/>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1"/>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1"/>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1"/>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1"/>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1"/>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1"/>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1"/>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1"/>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1"/>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1"/>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1"/>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1"/>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1"/>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1"/>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1"/>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1"/>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1"/>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1"/>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1"/>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1"/>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1"/>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1"/>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1"/>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1"/>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1"/>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1"/>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1"/>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1"/>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1"/>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1"/>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1"/>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1"/>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1"/>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1"/>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1"/>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1"/>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1"/>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1"/>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1"/>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1"/>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1"/>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1"/>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1"/>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1"/>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1"/>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1"/>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1"/>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1"/>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1"/>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1"/>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1"/>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1"/>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1"/>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1"/>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1"/>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1"/>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1"/>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1"/>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1"/>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1"/>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1"/>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1"/>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1"/>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1"/>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1"/>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1"/>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1"/>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1"/>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1"/>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1"/>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1"/>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1"/>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1"/>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1"/>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1"/>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1"/>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1"/>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1"/>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1"/>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1"/>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1"/>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1"/>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1"/>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1"/>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1"/>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1"/>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1"/>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1"/>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1"/>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1"/>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1"/>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1"/>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1"/>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1"/>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1"/>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1"/>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1"/>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1"/>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1"/>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1"/>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1"/>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1"/>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1"/>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1"/>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1"/>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1"/>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1"/>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1"/>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1"/>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1"/>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1"/>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1"/>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1"/>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1"/>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1"/>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1"/>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1"/>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1"/>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1"/>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1"/>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1"/>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1"/>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1"/>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1"/>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1"/>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1"/>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1"/>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1"/>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1"/>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1"/>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1"/>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1"/>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1"/>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1"/>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1"/>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1"/>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1"/>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1"/>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1"/>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1"/>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1"/>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1"/>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1"/>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1"/>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1"/>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1"/>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1"/>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1"/>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1"/>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1"/>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1"/>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1"/>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1"/>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1"/>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1"/>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1"/>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1"/>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1"/>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1"/>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1"/>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1"/>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1"/>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1"/>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1"/>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1"/>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1"/>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1"/>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1"/>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1"/>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1"/>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1"/>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1"/>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1"/>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1"/>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1"/>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1"/>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1"/>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1"/>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1"/>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1"/>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1"/>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1"/>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1"/>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1"/>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1"/>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1"/>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1"/>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1"/>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1"/>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1"/>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1"/>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1"/>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1"/>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1"/>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1"/>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1"/>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1"/>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1"/>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1"/>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1"/>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1"/>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1"/>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1"/>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1"/>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1"/>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1"/>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1"/>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1"/>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1"/>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1"/>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1"/>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1"/>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1"/>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1"/>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1"/>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1"/>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1"/>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1"/>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1"/>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1"/>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1"/>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1"/>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1"/>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1"/>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1"/>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1"/>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1"/>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1"/>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1"/>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1"/>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1"/>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1"/>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1"/>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1"/>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1"/>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1"/>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1"/>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1"/>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1"/>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1"/>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1"/>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1"/>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1"/>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1"/>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1"/>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1"/>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1"/>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1"/>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1"/>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1"/>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1"/>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1"/>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1"/>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1"/>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1"/>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1"/>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1"/>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1"/>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1"/>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1"/>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1"/>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1"/>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1"/>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1"/>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1"/>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1"/>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1"/>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1"/>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1"/>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1"/>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1"/>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1"/>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1"/>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1"/>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1"/>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1"/>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1"/>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1"/>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1"/>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1"/>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1"/>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1"/>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1"/>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1"/>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1"/>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1"/>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1"/>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1"/>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1"/>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1"/>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1"/>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1"/>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1"/>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1"/>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1"/>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1"/>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1"/>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1"/>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1"/>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1"/>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1"/>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1"/>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1"/>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1"/>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1"/>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1"/>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1"/>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1"/>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1"/>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1"/>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1"/>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1"/>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1"/>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1"/>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1"/>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1"/>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1"/>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1"/>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1"/>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1"/>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1"/>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1"/>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1"/>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1"/>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1"/>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1"/>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1"/>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1"/>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1"/>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1"/>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1"/>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1"/>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1"/>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1"/>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1"/>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1"/>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1"/>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1"/>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1"/>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1"/>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1"/>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1"/>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1"/>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1"/>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1"/>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1"/>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1"/>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1"/>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1"/>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1"/>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1"/>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1"/>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1"/>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1"/>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1"/>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1"/>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1"/>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1"/>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1"/>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1"/>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1"/>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1"/>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1"/>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1"/>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1"/>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1"/>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1"/>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1"/>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1"/>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1"/>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1"/>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1"/>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1"/>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1"/>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1"/>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1"/>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1"/>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1"/>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1"/>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1"/>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1"/>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1"/>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1"/>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1"/>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1"/>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1"/>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1"/>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1"/>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1"/>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1"/>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1"/>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1"/>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1"/>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1"/>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1"/>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1"/>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1"/>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1"/>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1"/>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1"/>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1"/>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1"/>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1"/>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1"/>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1"/>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1"/>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1"/>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1"/>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1"/>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1"/>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1"/>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1"/>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1"/>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1"/>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1"/>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1"/>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1"/>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1"/>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1"/>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1"/>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1"/>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1"/>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1"/>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1"/>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1"/>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1"/>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1"/>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1"/>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1"/>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1"/>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1"/>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1"/>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1"/>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1"/>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1"/>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1"/>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1"/>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1"/>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1"/>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1"/>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1"/>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1"/>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1"/>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1"/>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1"/>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1"/>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1"/>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1"/>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1"/>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1"/>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1"/>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1"/>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1"/>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1"/>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1"/>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1"/>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1"/>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1"/>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1"/>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1"/>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1"/>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1"/>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1"/>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1"/>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1"/>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1"/>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1"/>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1"/>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1"/>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1"/>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1"/>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1"/>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1"/>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1"/>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1"/>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1"/>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1"/>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1"/>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1"/>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1"/>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1"/>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1"/>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1"/>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1"/>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1"/>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1"/>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1"/>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1"/>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1"/>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1"/>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1"/>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1"/>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1"/>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1"/>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1"/>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1"/>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1"/>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1"/>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1"/>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1"/>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1"/>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1"/>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1"/>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1"/>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1"/>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1"/>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1"/>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1"/>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1"/>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1"/>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1"/>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1"/>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1"/>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1"/>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1"/>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1"/>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1"/>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1"/>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1"/>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1"/>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1"/>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1"/>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1"/>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1"/>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1"/>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1"/>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1"/>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1"/>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1"/>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1"/>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1"/>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1"/>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1"/>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1"/>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1"/>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1"/>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1"/>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1"/>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1"/>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1"/>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1"/>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1"/>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1"/>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1"/>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1"/>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1"/>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1"/>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1"/>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1"/>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1"/>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1"/>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1"/>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1"/>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1"/>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1"/>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1"/>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1"/>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1"/>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1"/>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1"/>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1"/>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1"/>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1"/>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1"/>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1"/>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1"/>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1"/>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1"/>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1"/>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1"/>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1"/>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1"/>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1"/>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1"/>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1"/>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1"/>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1"/>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1"/>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1"/>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1"/>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1"/>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1"/>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1"/>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1"/>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1"/>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1"/>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1"/>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1"/>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1"/>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1"/>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1"/>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1"/>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1"/>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1"/>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1"/>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1"/>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1"/>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1"/>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1"/>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1"/>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1"/>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1"/>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1"/>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1"/>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1"/>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1"/>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1"/>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1"/>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1"/>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1"/>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1"/>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1"/>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1"/>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1"/>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1"/>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1"/>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1"/>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1"/>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1"/>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1"/>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1"/>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1"/>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1"/>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1"/>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1"/>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1"/>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1"/>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1"/>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1"/>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1"/>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1"/>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1"/>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1"/>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1"/>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1"/>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1"/>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1"/>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1"/>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1"/>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1"/>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1"/>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1"/>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1"/>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1"/>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1"/>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1"/>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1"/>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1"/>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1"/>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1"/>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1"/>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1"/>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1"/>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1"/>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1"/>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1"/>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1"/>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1"/>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1"/>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1"/>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1"/>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1"/>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1"/>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1"/>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1"/>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1"/>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1"/>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1"/>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1"/>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1"/>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1"/>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1"/>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1"/>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1"/>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1"/>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1"/>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1"/>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1"/>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1"/>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1"/>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1"/>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1"/>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1"/>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1"/>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1"/>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1"/>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1"/>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1"/>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1"/>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1"/>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1"/>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1"/>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1"/>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1"/>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1"/>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1"/>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1"/>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1"/>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1"/>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1"/>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1"/>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1"/>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1"/>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1"/>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1"/>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1"/>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1"/>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1"/>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1"/>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1"/>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1"/>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1"/>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1"/>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1"/>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1"/>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1"/>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1"/>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1"/>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1"/>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1"/>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1"/>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1"/>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1"/>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1"/>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1"/>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1"/>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1"/>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1"/>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1"/>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1"/>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1"/>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1"/>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1"/>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1"/>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1"/>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1"/>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1"/>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1"/>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1"/>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1"/>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1"/>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1"/>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1"/>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1"/>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1"/>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1"/>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1"/>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1"/>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1"/>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1"/>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1"/>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1"/>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1"/>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1"/>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1"/>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1"/>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1"/>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1"/>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1"/>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1"/>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1"/>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1"/>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1"/>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1"/>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1"/>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1"/>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1"/>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1"/>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1"/>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1"/>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1"/>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1"/>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1"/>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1"/>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1"/>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1"/>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1"/>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1"/>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1"/>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1"/>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1"/>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1"/>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1"/>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1"/>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1"/>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1"/>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1"/>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1"/>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1"/>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1"/>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1"/>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1"/>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1"/>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1"/>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1"/>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1"/>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1"/>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1"/>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1"/>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1"/>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1"/>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1"/>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1"/>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1"/>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1"/>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1"/>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1"/>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1"/>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1"/>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1"/>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1"/>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1"/>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1"/>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1"/>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1"/>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1"/>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1"/>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1"/>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1"/>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1"/>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1"/>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1"/>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1"/>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1"/>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1"/>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1"/>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1"/>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1"/>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1"/>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1"/>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1"/>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1"/>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1"/>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1"/>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1"/>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1"/>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1"/>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1"/>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1"/>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1"/>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1"/>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1"/>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1"/>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1"/>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1"/>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1"/>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1"/>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1"/>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1"/>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1"/>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1"/>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1"/>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1"/>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1"/>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1"/>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1"/>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1"/>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1"/>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1"/>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1"/>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1"/>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1"/>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1"/>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1"/>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1"/>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1"/>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1"/>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1"/>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1"/>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1"/>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1"/>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1"/>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1"/>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1"/>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1"/>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1"/>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1"/>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1"/>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1"/>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1"/>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1"/>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1"/>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1"/>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1"/>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1"/>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1"/>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1"/>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1"/>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1"/>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1"/>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1"/>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1"/>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1"/>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1"/>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1"/>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1"/>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1"/>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1"/>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1"/>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1"/>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1"/>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1"/>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1"/>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1"/>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1"/>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1"/>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1"/>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1"/>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1"/>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1"/>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1"/>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1"/>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1"/>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1"/>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1"/>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1"/>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1"/>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1"/>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1"/>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1"/>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1"/>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1"/>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1"/>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1"/>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1"/>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1"/>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1"/>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1"/>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1"/>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1"/>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1"/>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1"/>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1"/>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1"/>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1"/>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1"/>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1"/>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1"/>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1"/>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1"/>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1"/>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1"/>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1"/>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1"/>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1"/>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1"/>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1"/>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1"/>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1"/>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1"/>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1"/>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1"/>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1"/>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1"/>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1"/>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1"/>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1"/>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1"/>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1"/>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1"/>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1"/>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1"/>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1"/>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1"/>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1"/>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1"/>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1"/>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1"/>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1"/>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1"/>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1"/>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1"/>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1"/>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1"/>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1"/>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1"/>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1"/>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1"/>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1"/>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1"/>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1"/>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1"/>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1"/>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1"/>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1"/>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1"/>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1"/>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1"/>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1"/>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1"/>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1"/>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1"/>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1"/>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1"/>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1"/>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1"/>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1"/>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1"/>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1"/>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1"/>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1"/>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1"/>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1"/>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1"/>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1"/>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1"/>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1"/>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1"/>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1"/>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1"/>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1"/>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1"/>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1"/>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1"/>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1"/>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1"/>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1"/>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1"/>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1"/>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1"/>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1"/>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1"/>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1"/>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1"/>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1"/>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1"/>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1"/>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1"/>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1"/>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1"/>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1"/>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1"/>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1"/>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1"/>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1"/>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1"/>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1"/>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1"/>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1"/>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1"/>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1"/>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1"/>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1"/>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1"/>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1"/>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1"/>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1"/>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1"/>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1"/>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1"/>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1"/>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1"/>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1"/>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1"/>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1"/>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1"/>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1"/>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1"/>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1"/>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1"/>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1"/>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1"/>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1"/>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1"/>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1"/>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1"/>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1"/>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1"/>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1"/>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1"/>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1"/>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1"/>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1"/>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1"/>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1"/>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1"/>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1"/>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1"/>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1"/>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1"/>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1"/>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1"/>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1"/>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1"/>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1"/>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1"/>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1"/>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1"/>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1"/>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1"/>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1"/>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1"/>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1"/>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1"/>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1"/>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1"/>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1"/>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1"/>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1"/>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1"/>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1"/>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1"/>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1"/>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1"/>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1"/>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1"/>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1"/>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1"/>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1"/>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1"/>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1"/>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1"/>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1"/>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1"/>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1"/>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1"/>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1"/>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1"/>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1"/>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1"/>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1"/>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1"/>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1"/>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1"/>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1"/>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1"/>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1"/>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1"/>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1"/>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1"/>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1"/>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1"/>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1"/>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1"/>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1"/>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1"/>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1"/>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1"/>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1"/>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1"/>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1"/>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1"/>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1"/>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1"/>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1"/>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1"/>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1"/>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1"/>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1"/>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1"/>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1"/>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1"/>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1"/>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1"/>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1"/>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1"/>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1"/>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1"/>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1"/>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1"/>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1"/>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1"/>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1"/>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1"/>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1"/>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1"/>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1"/>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1"/>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1"/>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1"/>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1"/>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1"/>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1"/>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1"/>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1"/>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1"/>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1"/>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1"/>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1"/>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1"/>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1"/>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1"/>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1"/>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1"/>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1"/>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1"/>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1"/>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1"/>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1"/>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1"/>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1"/>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1"/>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1"/>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1"/>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1"/>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1"/>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1"/>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1"/>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1"/>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1"/>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1"/>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1"/>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1"/>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1"/>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1"/>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1"/>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1"/>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1"/>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1"/>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1"/>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1"/>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1"/>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1"/>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1"/>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1"/>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1"/>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1"/>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1"/>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1"/>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1"/>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1"/>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1"/>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1"/>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1"/>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1"/>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1"/>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1"/>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1"/>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1"/>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1"/>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1"/>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1"/>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1"/>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1"/>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1"/>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1"/>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1"/>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1"/>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1"/>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1"/>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1"/>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1"/>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1"/>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1"/>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1"/>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1"/>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1"/>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1"/>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1"/>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1"/>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1"/>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1"/>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1"/>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1"/>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1"/>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1"/>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1"/>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1"/>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1"/>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1"/>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1"/>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1"/>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1"/>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1"/>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1"/>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1"/>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1"/>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1"/>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1"/>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1"/>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1"/>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1"/>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1"/>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1"/>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1"/>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1"/>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1"/>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1"/>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1"/>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1"/>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1"/>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1"/>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1"/>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1"/>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1"/>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1"/>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1"/>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1"/>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1"/>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1"/>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1"/>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1"/>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1"/>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1"/>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1"/>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1"/>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1"/>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1"/>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1"/>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1"/>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1"/>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1"/>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1"/>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1"/>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1"/>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1"/>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1"/>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1"/>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1"/>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1"/>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1"/>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1"/>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1"/>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1"/>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1"/>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1"/>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1"/>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1"/>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1"/>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1"/>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1"/>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1"/>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1"/>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1"/>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1"/>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1"/>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1"/>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1"/>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1"/>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1"/>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1"/>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1"/>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1"/>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1"/>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1"/>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1"/>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1"/>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1"/>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1"/>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1"/>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1"/>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1"/>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1"/>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1"/>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1"/>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1"/>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1"/>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1"/>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1"/>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1"/>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1"/>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1"/>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1"/>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1"/>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1"/>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1"/>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1"/>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1"/>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1"/>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1"/>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1"/>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1"/>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1"/>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1"/>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1"/>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1"/>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1"/>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1"/>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1"/>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1"/>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1"/>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1"/>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1"/>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1"/>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1"/>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1"/>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1"/>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1"/>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1"/>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1"/>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1"/>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1"/>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1"/>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1"/>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1"/>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1"/>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1"/>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1"/>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1"/>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1"/>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1"/>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1"/>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1"/>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1"/>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1"/>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1"/>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1"/>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1"/>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1"/>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1"/>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1"/>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1"/>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1"/>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1"/>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1"/>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1"/>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1"/>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1"/>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1"/>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1"/>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1"/>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1"/>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1"/>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1"/>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1"/>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1"/>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1"/>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1"/>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1"/>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1"/>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1"/>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1"/>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1"/>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1"/>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1"/>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1"/>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1"/>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1"/>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1"/>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1"/>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1"/>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1"/>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1"/>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1"/>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1"/>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1"/>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1"/>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1"/>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1"/>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1"/>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1"/>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1"/>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1"/>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1"/>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1"/>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1"/>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1"/>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1"/>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1"/>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1"/>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1"/>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1"/>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1"/>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1"/>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1"/>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1"/>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1"/>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1"/>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1"/>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1"/>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1"/>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1"/>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1"/>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1"/>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1"/>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1"/>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1"/>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1"/>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1"/>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1"/>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1"/>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1"/>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1"/>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1"/>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1"/>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1"/>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1"/>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1"/>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1"/>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1"/>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1"/>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1"/>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1"/>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1"/>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1"/>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1"/>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1"/>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1"/>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1"/>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1"/>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1"/>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1"/>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1"/>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1"/>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1"/>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1"/>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1"/>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1"/>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1"/>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1"/>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1"/>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1"/>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1"/>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1"/>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1"/>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1"/>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1"/>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1"/>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1"/>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1"/>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1"/>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1"/>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1"/>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1"/>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1"/>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1"/>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1"/>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1"/>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1"/>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1"/>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1"/>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1"/>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1"/>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1"/>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1"/>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1"/>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1"/>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1"/>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1"/>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1"/>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1"/>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1"/>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1"/>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1"/>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1"/>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1"/>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1"/>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1"/>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1"/>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1"/>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1"/>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1"/>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1"/>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1"/>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1"/>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1"/>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1"/>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1"/>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1"/>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1"/>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1"/>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1"/>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1"/>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1"/>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1"/>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1"/>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1"/>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1"/>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1"/>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1"/>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1"/>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1"/>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1"/>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1"/>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1"/>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1"/>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1"/>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1"/>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1"/>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1"/>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1"/>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1"/>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1"/>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1"/>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1"/>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1"/>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1"/>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1"/>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1"/>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1"/>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1"/>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1"/>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1"/>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1"/>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1"/>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1"/>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1"/>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1"/>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1"/>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1"/>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1"/>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1"/>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1"/>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1"/>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1"/>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1"/>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1"/>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1"/>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1"/>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1"/>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1"/>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1"/>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1"/>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1"/>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1"/>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1"/>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1"/>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1"/>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1"/>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1"/>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1"/>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1"/>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1"/>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1"/>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1"/>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1"/>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1"/>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1"/>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1"/>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1"/>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1"/>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1"/>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1"/>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1"/>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1"/>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1"/>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1"/>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1"/>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1"/>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1"/>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1"/>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1"/>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1"/>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1"/>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1"/>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1"/>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1"/>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1"/>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1"/>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1"/>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1"/>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1"/>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1"/>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1"/>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1"/>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1"/>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1"/>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1"/>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1"/>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1"/>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1"/>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1"/>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1"/>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1"/>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1"/>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1"/>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1"/>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1"/>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1"/>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1"/>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1"/>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1"/>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1"/>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1"/>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1"/>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1"/>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1"/>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1"/>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1"/>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1"/>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1"/>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1"/>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1"/>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1"/>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1"/>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1"/>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1"/>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1"/>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1"/>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1"/>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1"/>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1"/>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1"/>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1"/>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1"/>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1"/>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1"/>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1"/>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1"/>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1"/>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1"/>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1"/>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1"/>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1"/>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1"/>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1"/>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1"/>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1"/>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1"/>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1"/>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1"/>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1"/>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1"/>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1"/>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1"/>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1"/>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1"/>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1"/>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1"/>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1"/>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1"/>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1"/>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1"/>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1"/>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1"/>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1"/>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1"/>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1"/>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1"/>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1"/>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1"/>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1"/>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1"/>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1"/>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1"/>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1"/>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1"/>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1"/>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1"/>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1"/>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1"/>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1"/>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1"/>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1"/>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1"/>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1"/>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1"/>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1"/>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1"/>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1"/>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1"/>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1"/>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1"/>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1"/>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1"/>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1"/>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1"/>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1"/>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1"/>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1"/>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1"/>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1"/>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1"/>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1"/>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1"/>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1"/>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1"/>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1"/>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1"/>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1"/>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1"/>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1"/>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1"/>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1"/>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1"/>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1"/>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1"/>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1"/>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1"/>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1"/>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1"/>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1"/>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1"/>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1"/>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1"/>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1"/>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1"/>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1"/>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1"/>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1"/>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1"/>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1"/>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1"/>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1"/>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1"/>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1"/>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1"/>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1"/>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1"/>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1"/>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1"/>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1"/>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1"/>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1"/>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1"/>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1"/>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1"/>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1"/>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1"/>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1"/>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1"/>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1"/>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1"/>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1"/>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1"/>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1"/>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1"/>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1"/>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1"/>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1"/>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1"/>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1"/>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1"/>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1"/>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1"/>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1"/>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1"/>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1"/>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1"/>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1"/>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1"/>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1"/>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1"/>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1"/>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1"/>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1"/>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1"/>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1"/>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1"/>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1"/>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1"/>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1"/>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1"/>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1"/>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1"/>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1"/>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1"/>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1"/>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1"/>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1"/>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1"/>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1"/>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1"/>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1"/>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1"/>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1"/>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1"/>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1"/>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1"/>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1"/>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1"/>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1"/>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1"/>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1"/>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1"/>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1"/>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1"/>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1"/>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1"/>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1"/>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1"/>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1"/>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1"/>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1"/>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1"/>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1"/>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1"/>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1"/>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1"/>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1"/>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1"/>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1"/>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1"/>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1"/>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1"/>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1"/>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1"/>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1"/>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1"/>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1"/>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1"/>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1"/>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1"/>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1"/>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1"/>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1"/>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1"/>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1"/>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1"/>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1"/>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1"/>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1"/>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1"/>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1"/>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1"/>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1"/>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1"/>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1"/>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1"/>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1"/>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1"/>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1"/>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1"/>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1"/>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1"/>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1"/>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1"/>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1"/>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1"/>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1"/>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1"/>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1"/>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1"/>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1"/>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1"/>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1"/>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1"/>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1"/>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1"/>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1"/>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1"/>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1"/>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1"/>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1"/>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1"/>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1"/>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1"/>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1"/>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1"/>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1"/>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1"/>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1"/>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1"/>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1"/>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1"/>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1"/>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1"/>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1"/>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1"/>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1"/>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1"/>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1"/>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1"/>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1"/>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1"/>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1"/>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1"/>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1"/>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1"/>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1"/>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1"/>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1"/>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1"/>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1"/>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1"/>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1"/>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1"/>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1"/>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1"/>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1"/>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1"/>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1"/>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1"/>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1"/>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1"/>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1"/>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1"/>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1"/>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1"/>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1"/>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1"/>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1"/>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1"/>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1"/>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1"/>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1"/>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1"/>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1"/>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1"/>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1"/>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1"/>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1"/>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1"/>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1"/>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1"/>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1"/>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1"/>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1"/>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1"/>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1"/>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1"/>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1"/>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1"/>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1"/>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1"/>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1"/>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1"/>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1"/>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1"/>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1"/>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1"/>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1"/>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1"/>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1"/>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1"/>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1"/>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1"/>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1"/>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1"/>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1"/>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1"/>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1"/>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1"/>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1"/>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1"/>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1"/>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1"/>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1"/>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1"/>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1"/>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1"/>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1"/>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1"/>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1"/>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1"/>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1"/>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1"/>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1"/>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1"/>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1"/>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1"/>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1"/>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1"/>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1"/>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1"/>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1"/>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1"/>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1"/>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1"/>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1"/>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1"/>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1"/>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1"/>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1"/>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1"/>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1"/>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1"/>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1"/>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1"/>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1"/>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1"/>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1"/>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1"/>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1"/>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1"/>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1"/>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1"/>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1"/>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1"/>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1"/>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1"/>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1"/>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1"/>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1"/>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1"/>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1"/>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1"/>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1"/>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1"/>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1"/>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1"/>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1"/>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1"/>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1"/>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1"/>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1"/>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1"/>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1"/>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1"/>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1"/>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1"/>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1"/>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1"/>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1"/>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1"/>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1"/>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1"/>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1"/>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1"/>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1"/>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1"/>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1"/>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1"/>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1"/>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1"/>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1"/>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1"/>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1"/>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1"/>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1"/>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1"/>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1"/>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1"/>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1"/>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1"/>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1"/>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1"/>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1"/>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1"/>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1"/>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1"/>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1"/>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1"/>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1"/>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1"/>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1"/>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1"/>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1"/>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1"/>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1"/>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1"/>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1"/>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1"/>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1"/>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1"/>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1"/>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1"/>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1"/>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1"/>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1"/>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1"/>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1"/>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1"/>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1"/>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1"/>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1"/>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1"/>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1"/>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1"/>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1"/>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1"/>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1"/>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1"/>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1"/>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1"/>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1"/>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1"/>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1"/>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1"/>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1"/>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1"/>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1"/>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1"/>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1"/>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1"/>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1"/>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1"/>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1"/>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1"/>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1"/>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1"/>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1"/>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1"/>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1"/>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1"/>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1"/>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1"/>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1"/>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1"/>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1"/>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1"/>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1"/>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1"/>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1"/>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1"/>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1"/>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1"/>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1"/>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1"/>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1"/>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1"/>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1"/>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1"/>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1"/>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1"/>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1"/>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1"/>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1"/>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1"/>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1"/>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1"/>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1"/>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1"/>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1"/>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1"/>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1"/>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1"/>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1"/>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1"/>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1"/>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1"/>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1"/>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1"/>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1"/>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1"/>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1"/>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1"/>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1"/>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1"/>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1"/>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1"/>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1"/>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1"/>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1"/>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1"/>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1"/>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1"/>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1"/>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1"/>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1"/>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1"/>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1"/>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1"/>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1"/>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1"/>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1"/>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1"/>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1"/>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1"/>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1"/>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1"/>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1"/>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1"/>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1"/>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1"/>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1"/>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1"/>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1"/>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1"/>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1"/>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1"/>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1"/>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1"/>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1"/>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1"/>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1"/>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1"/>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1"/>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1"/>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1"/>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1"/>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1"/>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1"/>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1"/>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1"/>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1"/>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1"/>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1"/>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1"/>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1"/>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1"/>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1"/>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1"/>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1"/>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1"/>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1"/>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1"/>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1"/>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1"/>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1"/>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1"/>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1"/>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1"/>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1"/>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1"/>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1"/>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1"/>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1"/>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1"/>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1"/>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1"/>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1"/>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1"/>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1"/>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1"/>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1"/>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1"/>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1"/>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1"/>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1"/>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1"/>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1"/>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1"/>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1"/>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1"/>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1"/>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1"/>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1"/>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1"/>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1"/>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1"/>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1"/>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1"/>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1"/>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1"/>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1"/>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1"/>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1"/>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1"/>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1"/>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1"/>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1"/>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1"/>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1"/>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1"/>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1"/>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1"/>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1"/>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1"/>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1"/>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1"/>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1"/>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1"/>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1"/>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1"/>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1"/>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1"/>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1"/>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1"/>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1"/>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1"/>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1"/>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1"/>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1"/>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1"/>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1"/>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1"/>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1"/>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1"/>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1"/>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1"/>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1"/>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1"/>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1"/>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1"/>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1"/>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1"/>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1"/>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1"/>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1"/>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1"/>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1"/>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1"/>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1"/>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1"/>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1"/>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1"/>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1"/>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1"/>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1"/>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1"/>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1"/>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1"/>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1"/>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1"/>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1"/>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1"/>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1"/>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1"/>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1"/>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1"/>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1"/>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1"/>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1"/>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1"/>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1"/>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1"/>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1"/>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1"/>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1"/>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1"/>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1"/>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1"/>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1"/>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1"/>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1"/>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1"/>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1"/>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1"/>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1"/>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1"/>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1"/>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1"/>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1"/>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1"/>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1"/>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1"/>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1"/>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1"/>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1"/>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1"/>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1"/>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1"/>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1"/>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1"/>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1"/>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1"/>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1"/>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1"/>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1"/>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1"/>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1"/>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1"/>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1"/>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1"/>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1"/>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1"/>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1"/>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1"/>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1"/>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1"/>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1"/>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1"/>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1"/>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1"/>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1"/>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1"/>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1"/>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1"/>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1"/>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1"/>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1"/>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1"/>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1"/>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1"/>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1"/>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1"/>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1"/>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1"/>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1"/>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1"/>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1"/>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1"/>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1"/>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1"/>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1"/>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1"/>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1"/>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1"/>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1"/>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1"/>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1"/>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1"/>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1"/>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1"/>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1"/>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1"/>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1"/>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1"/>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1"/>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1"/>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1"/>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1"/>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1"/>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1"/>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1"/>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1"/>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1"/>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1"/>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1"/>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1"/>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1"/>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1"/>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1"/>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1"/>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1"/>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1"/>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1"/>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1"/>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1"/>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1"/>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1"/>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1"/>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1"/>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1"/>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1"/>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1"/>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1"/>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1"/>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1"/>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1"/>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1"/>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1"/>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1"/>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1"/>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1"/>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1"/>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1"/>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1"/>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1"/>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1"/>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1"/>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1"/>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1"/>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1"/>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1"/>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1"/>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1"/>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1"/>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1"/>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1"/>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1"/>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1"/>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1"/>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1"/>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1"/>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1"/>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1"/>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1"/>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1"/>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1"/>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1"/>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1"/>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1"/>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1"/>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1"/>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1"/>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1"/>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1"/>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1"/>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1"/>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1"/>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1"/>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1"/>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1"/>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1"/>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1"/>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1"/>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1"/>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1"/>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1"/>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1"/>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1"/>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1"/>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1"/>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1"/>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1"/>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1"/>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1"/>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1"/>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1"/>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1"/>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1"/>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1"/>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1"/>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1"/>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1"/>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1"/>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1"/>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1"/>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1"/>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1"/>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1"/>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1"/>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1"/>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1"/>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1"/>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1"/>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1"/>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1"/>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1"/>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1"/>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1"/>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1"/>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1"/>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1"/>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1"/>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1"/>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1"/>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1"/>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1"/>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1"/>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1"/>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1"/>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1"/>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1"/>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1"/>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1"/>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1"/>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1"/>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1"/>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1"/>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1"/>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1"/>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1"/>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1"/>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1"/>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1"/>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1"/>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1"/>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1"/>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1"/>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1"/>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1"/>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1"/>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1"/>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1"/>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1"/>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1"/>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1"/>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1"/>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1"/>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1"/>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1"/>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1"/>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1"/>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1"/>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1"/>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1"/>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1"/>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1"/>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1"/>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1"/>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1"/>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1"/>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1"/>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1"/>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1"/>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1"/>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1"/>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1"/>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1"/>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1"/>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1"/>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1"/>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1"/>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1"/>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1"/>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1"/>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1"/>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1"/>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1"/>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1"/>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1"/>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1"/>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1"/>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1"/>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1"/>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1"/>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1"/>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1"/>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1"/>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1"/>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1"/>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1"/>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1"/>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1"/>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1"/>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1"/>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1"/>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1"/>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1"/>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1"/>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1"/>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1"/>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1"/>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1"/>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1"/>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1"/>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1"/>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1"/>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1"/>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1"/>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1"/>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1"/>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1"/>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1"/>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1"/>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1"/>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1"/>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1"/>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1"/>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1"/>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1"/>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1"/>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1"/>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1"/>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1"/>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1"/>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1"/>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1"/>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1"/>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1"/>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1"/>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1"/>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1"/>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1"/>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1"/>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1"/>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1"/>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1"/>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1"/>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1"/>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1"/>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1"/>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1"/>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1"/>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1"/>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1"/>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1"/>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1"/>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1"/>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1"/>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1"/>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1"/>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1"/>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1"/>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1"/>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1"/>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1"/>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1"/>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1"/>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1"/>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1"/>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1"/>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1"/>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1"/>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1"/>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1"/>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1"/>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1"/>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1"/>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1"/>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1"/>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1"/>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1"/>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1"/>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1"/>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1"/>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1"/>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1"/>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1"/>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1"/>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1"/>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1"/>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1"/>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1"/>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1"/>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1"/>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1"/>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1"/>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1"/>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1"/>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1"/>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1"/>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1"/>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1"/>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1"/>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1"/>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1"/>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1"/>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1"/>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1"/>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1"/>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1"/>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1"/>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1"/>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1"/>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1"/>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1"/>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1"/>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1"/>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1"/>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1"/>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1"/>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1"/>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1"/>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1"/>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1"/>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1"/>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1"/>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1"/>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1"/>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1"/>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1"/>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1"/>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1"/>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1"/>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1"/>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1"/>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1"/>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1"/>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1"/>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1"/>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1"/>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1"/>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1"/>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1"/>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1"/>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1"/>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1"/>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1"/>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1"/>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1"/>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1"/>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1"/>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1"/>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1"/>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1"/>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1"/>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1"/>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1"/>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1"/>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1"/>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1"/>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1"/>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1"/>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1"/>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1"/>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1"/>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1"/>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1"/>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1"/>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1"/>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1"/>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1"/>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1"/>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1"/>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1"/>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1"/>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1"/>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1"/>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1"/>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1"/>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1"/>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1"/>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1"/>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1"/>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1"/>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1"/>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1"/>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1"/>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1"/>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1"/>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1"/>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1"/>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1"/>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1"/>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1"/>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1"/>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1"/>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1"/>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1"/>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1"/>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1"/>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1"/>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1"/>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1"/>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1"/>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1"/>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1"/>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1"/>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1"/>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1"/>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1"/>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1"/>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1"/>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1"/>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1"/>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1"/>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1"/>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1"/>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1"/>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1"/>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1"/>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1"/>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1"/>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1"/>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1"/>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1"/>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1"/>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1"/>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1"/>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1"/>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1"/>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1"/>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1"/>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1"/>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1"/>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1"/>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1"/>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1"/>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1"/>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1"/>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1"/>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1"/>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1"/>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1"/>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1"/>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1"/>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1"/>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1"/>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1"/>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1"/>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1"/>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1"/>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1"/>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1"/>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1"/>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1"/>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1"/>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1"/>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1"/>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1"/>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1"/>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1"/>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1"/>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1"/>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1"/>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1"/>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1"/>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1"/>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1"/>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1"/>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1"/>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1"/>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1"/>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1"/>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1"/>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1"/>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1"/>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1"/>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1"/>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1"/>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1"/>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1"/>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1"/>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1"/>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1"/>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1"/>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1"/>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1"/>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1"/>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1"/>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1"/>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1"/>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1"/>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1"/>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1"/>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1"/>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1"/>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1"/>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1"/>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1"/>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1"/>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1"/>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1"/>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1"/>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1"/>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1"/>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1"/>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1"/>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1"/>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1"/>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1"/>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1"/>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1"/>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1"/>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1"/>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1"/>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1"/>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1"/>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1"/>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1"/>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1"/>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1"/>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1"/>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1"/>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1"/>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1"/>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1"/>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1"/>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1"/>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1"/>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1"/>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1"/>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1"/>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1"/>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1"/>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1"/>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1"/>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1"/>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1"/>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1"/>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1"/>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1"/>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1"/>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1"/>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1"/>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1"/>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1"/>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1"/>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1"/>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1"/>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1"/>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1"/>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1"/>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1"/>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1"/>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1"/>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1"/>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1"/>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1"/>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1"/>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1"/>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1"/>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1"/>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1"/>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1"/>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1"/>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1"/>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1"/>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1"/>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1"/>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1"/>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1"/>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1"/>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1"/>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1"/>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1"/>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1"/>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1"/>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1"/>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1"/>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1"/>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1"/>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1"/>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1"/>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1"/>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1"/>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1"/>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1"/>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1"/>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1"/>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1"/>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1"/>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1"/>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1"/>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1"/>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1"/>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1"/>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1"/>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1"/>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1"/>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1"/>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1"/>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1"/>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1"/>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1"/>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1"/>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1"/>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1"/>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1"/>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1"/>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1"/>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1"/>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1"/>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1"/>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1"/>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1"/>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1"/>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1"/>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1"/>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1"/>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1"/>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1"/>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1"/>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1"/>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1"/>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1"/>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1"/>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1"/>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1"/>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1"/>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1"/>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1"/>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1"/>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1"/>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1"/>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1"/>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1"/>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1"/>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1"/>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1"/>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1"/>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1"/>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1"/>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1"/>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1"/>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1"/>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1"/>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1"/>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1"/>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1"/>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1"/>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1"/>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1"/>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1"/>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1"/>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1"/>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1"/>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1"/>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1"/>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1"/>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1"/>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1"/>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1"/>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1"/>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1"/>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1"/>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1"/>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1"/>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1"/>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1"/>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1"/>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1"/>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1"/>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1"/>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1"/>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1"/>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1"/>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1"/>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1"/>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1"/>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1"/>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1"/>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1"/>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1"/>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1"/>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1"/>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1"/>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1"/>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1"/>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1"/>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1"/>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1"/>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1"/>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1"/>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1"/>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1"/>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1"/>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1"/>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1"/>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1"/>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1"/>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1"/>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1"/>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1"/>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1"/>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1"/>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1"/>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1"/>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1"/>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1"/>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1"/>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1"/>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1"/>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1"/>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1"/>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1"/>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1"/>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1"/>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1"/>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1"/>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1"/>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1"/>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1"/>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1"/>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1"/>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1"/>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1"/>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1"/>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1"/>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1"/>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1"/>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1"/>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1"/>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1"/>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1"/>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1"/>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1"/>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1"/>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1"/>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1"/>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1"/>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1"/>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1"/>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1"/>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1"/>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1"/>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1"/>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1"/>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1"/>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1"/>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1"/>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1"/>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1"/>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1"/>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1"/>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1"/>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1"/>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1"/>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1"/>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1"/>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1"/>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1"/>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1"/>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1"/>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1"/>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1"/>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1"/>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1"/>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1"/>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1"/>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1"/>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1"/>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1"/>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1"/>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1"/>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1"/>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1"/>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1"/>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1"/>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1"/>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1"/>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1"/>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1"/>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1"/>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1"/>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1"/>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1"/>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1"/>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1"/>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1"/>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1"/>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1"/>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1"/>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1"/>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1"/>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1"/>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1"/>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1"/>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1"/>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1"/>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1"/>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1"/>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1"/>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1"/>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1"/>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1"/>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1"/>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1"/>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1"/>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1"/>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1"/>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1"/>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1"/>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1"/>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1"/>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1"/>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1"/>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1"/>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1"/>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1"/>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1"/>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1"/>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1"/>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1"/>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1"/>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1"/>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1"/>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1"/>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1"/>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1"/>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1"/>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1"/>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1"/>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1"/>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1"/>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1"/>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1"/>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1"/>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1"/>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1"/>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1"/>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1"/>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1"/>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1"/>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1"/>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1"/>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1"/>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1"/>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1"/>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1"/>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1"/>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1"/>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1"/>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1"/>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1"/>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1"/>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1"/>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1"/>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1"/>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1"/>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1"/>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1"/>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1"/>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1"/>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1"/>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1"/>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1"/>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1"/>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1"/>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1"/>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1"/>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1"/>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1"/>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1"/>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1"/>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1"/>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1"/>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1"/>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1"/>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1"/>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1"/>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1"/>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1"/>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1"/>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1"/>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1"/>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1"/>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1"/>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1"/>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1"/>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1"/>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1"/>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1"/>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1"/>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1"/>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1"/>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1"/>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1"/>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1"/>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1"/>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1"/>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1"/>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1"/>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1"/>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1"/>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1"/>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1"/>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1"/>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1"/>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1"/>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1"/>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1"/>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1"/>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1"/>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1"/>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1"/>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1"/>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1"/>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1"/>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1"/>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1"/>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1"/>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1"/>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1"/>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1"/>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1"/>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1"/>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1"/>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1"/>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1"/>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1"/>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1"/>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1"/>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1"/>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1"/>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1"/>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1"/>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1"/>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1"/>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1"/>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1"/>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1"/>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1"/>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1"/>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1"/>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1"/>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1"/>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1"/>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1"/>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1"/>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1"/>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1"/>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1"/>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1"/>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1"/>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1"/>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1"/>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1"/>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1"/>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1"/>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1"/>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1"/>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1"/>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1"/>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1"/>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1"/>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1"/>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1"/>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1"/>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1"/>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1"/>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1"/>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1"/>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1"/>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1"/>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1"/>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1"/>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1"/>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1"/>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1"/>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1"/>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1"/>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1"/>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1"/>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1"/>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1"/>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1"/>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1"/>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1"/>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1"/>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1"/>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1"/>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1"/>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1"/>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1"/>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1"/>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1"/>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1"/>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1"/>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1"/>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1"/>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1"/>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1"/>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1"/>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1"/>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1"/>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1"/>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1"/>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1"/>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1"/>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1"/>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1"/>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1"/>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1"/>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1"/>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1"/>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1"/>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1"/>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1"/>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1"/>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1"/>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1"/>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1"/>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1"/>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1"/>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1"/>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61"/>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1"/>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1"/>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1"/>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1"/>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1"/>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1"/>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1"/>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1"/>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1"/>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1"/>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1"/>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1"/>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1"/>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1"/>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1"/>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1"/>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1"/>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1"/>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1"/>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1"/>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1"/>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1"/>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1"/>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1"/>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1"/>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1"/>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1"/>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1"/>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1"/>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1"/>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1"/>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1"/>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1"/>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1"/>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1"/>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1"/>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1"/>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1"/>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1"/>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1"/>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1"/>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1"/>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1"/>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1"/>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1"/>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1"/>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1"/>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1"/>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1"/>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1"/>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1"/>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1"/>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1"/>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1"/>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1"/>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1"/>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1"/>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1"/>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1"/>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1"/>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1"/>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1"/>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1"/>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1"/>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1"/>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1"/>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1"/>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1"/>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1"/>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1"/>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1"/>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1"/>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1"/>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1"/>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1"/>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1"/>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1"/>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1"/>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1"/>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1"/>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1"/>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1"/>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1"/>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1"/>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1"/>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1"/>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1"/>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1"/>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1"/>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1"/>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1"/>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1"/>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1"/>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1"/>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1"/>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1"/>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1"/>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1"/>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1"/>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1"/>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1"/>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1"/>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1"/>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1"/>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1"/>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1"/>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1"/>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1"/>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1"/>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1"/>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1"/>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1"/>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1"/>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1"/>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1"/>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1"/>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1"/>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1"/>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1"/>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1"/>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1"/>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1"/>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1"/>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1"/>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1"/>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1"/>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1"/>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1"/>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1"/>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1"/>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1"/>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1"/>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1"/>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1"/>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1"/>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1"/>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1"/>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1"/>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1"/>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1"/>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1"/>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1"/>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1"/>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1"/>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1"/>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1"/>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1"/>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1"/>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1"/>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1"/>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1"/>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1"/>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1"/>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1"/>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1"/>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1"/>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1"/>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1"/>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1"/>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1"/>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1"/>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1"/>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1"/>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1"/>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1"/>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1"/>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1"/>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1"/>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1"/>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1"/>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1"/>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1"/>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1"/>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1"/>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1"/>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1"/>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1"/>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1"/>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1"/>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1"/>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1"/>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1"/>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61"/>
          <p:cNvGrpSpPr/>
          <p:nvPr/>
        </p:nvGrpSpPr>
        <p:grpSpPr>
          <a:xfrm>
            <a:off x="3450485" y="919691"/>
            <a:ext cx="2310381" cy="1488888"/>
            <a:chOff x="229225" y="549050"/>
            <a:chExt cx="7161750" cy="4615275"/>
          </a:xfrm>
        </p:grpSpPr>
        <p:sp>
          <p:nvSpPr>
            <p:cNvPr id="8285" name="Google Shape;8285;p6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61"/>
          <p:cNvGrpSpPr/>
          <p:nvPr/>
        </p:nvGrpSpPr>
        <p:grpSpPr>
          <a:xfrm>
            <a:off x="3548403" y="2849588"/>
            <a:ext cx="2310282" cy="1374222"/>
            <a:chOff x="238125" y="732525"/>
            <a:chExt cx="7130500" cy="4241425"/>
          </a:xfrm>
        </p:grpSpPr>
        <p:sp>
          <p:nvSpPr>
            <p:cNvPr id="8403" name="Google Shape;8403;p6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520" name="Shape 8520"/>
        <p:cNvGrpSpPr/>
        <p:nvPr/>
      </p:nvGrpSpPr>
      <p:grpSpPr>
        <a:xfrm>
          <a:off x="0" y="0"/>
          <a:ext cx="0" cy="0"/>
          <a:chOff x="0" y="0"/>
          <a:chExt cx="0" cy="0"/>
        </a:xfrm>
      </p:grpSpPr>
      <p:grpSp>
        <p:nvGrpSpPr>
          <p:cNvPr id="8521" name="Google Shape;8521;p62"/>
          <p:cNvGrpSpPr/>
          <p:nvPr/>
        </p:nvGrpSpPr>
        <p:grpSpPr>
          <a:xfrm>
            <a:off x="2100560" y="3398663"/>
            <a:ext cx="1102891" cy="760337"/>
            <a:chOff x="4967783" y="2151471"/>
            <a:chExt cx="3920692" cy="2702940"/>
          </a:xfrm>
        </p:grpSpPr>
        <p:grpSp>
          <p:nvGrpSpPr>
            <p:cNvPr id="8522" name="Google Shape;8522;p62"/>
            <p:cNvGrpSpPr/>
            <p:nvPr/>
          </p:nvGrpSpPr>
          <p:grpSpPr>
            <a:xfrm>
              <a:off x="5045709" y="2252109"/>
              <a:ext cx="3761071" cy="2501708"/>
              <a:chOff x="2691784" y="1805334"/>
              <a:chExt cx="3761071" cy="2501708"/>
            </a:xfrm>
          </p:grpSpPr>
          <p:sp>
            <p:nvSpPr>
              <p:cNvPr id="8523" name="Google Shape;8523;p62"/>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2"/>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2"/>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2"/>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2"/>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2"/>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2"/>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62"/>
            <p:cNvGrpSpPr/>
            <p:nvPr/>
          </p:nvGrpSpPr>
          <p:grpSpPr>
            <a:xfrm>
              <a:off x="4967783" y="2151471"/>
              <a:ext cx="3920692" cy="2702940"/>
              <a:chOff x="2613858" y="1704696"/>
              <a:chExt cx="3920692" cy="2702940"/>
            </a:xfrm>
          </p:grpSpPr>
          <p:sp>
            <p:nvSpPr>
              <p:cNvPr id="8531" name="Google Shape;8531;p62"/>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2"/>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2"/>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2"/>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2"/>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6" name="Google Shape;8536;p62"/>
          <p:cNvGrpSpPr/>
          <p:nvPr/>
        </p:nvGrpSpPr>
        <p:grpSpPr>
          <a:xfrm>
            <a:off x="3504468" y="1286940"/>
            <a:ext cx="1561911" cy="708580"/>
            <a:chOff x="3530532" y="1496185"/>
            <a:chExt cx="1561911" cy="708580"/>
          </a:xfrm>
        </p:grpSpPr>
        <p:grpSp>
          <p:nvGrpSpPr>
            <p:cNvPr id="8537" name="Google Shape;8537;p62"/>
            <p:cNvGrpSpPr/>
            <p:nvPr/>
          </p:nvGrpSpPr>
          <p:grpSpPr>
            <a:xfrm>
              <a:off x="3720318" y="1857562"/>
              <a:ext cx="1372125" cy="54"/>
              <a:chOff x="3720318" y="1857562"/>
              <a:chExt cx="1372125" cy="54"/>
            </a:xfrm>
          </p:grpSpPr>
          <p:cxnSp>
            <p:nvCxnSpPr>
              <p:cNvPr id="8538" name="Google Shape;8538;p62"/>
              <p:cNvCxnSpPr>
                <a:endCxn id="853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40" name="Google Shape;8540;p62"/>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41" name="Google Shape;8541;p62"/>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42" name="Google Shape;8542;p62"/>
              <p:cNvCxnSpPr>
                <a:stCxn id="853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543" name="Google Shape;8543;p62"/>
            <p:cNvGrpSpPr/>
            <p:nvPr/>
          </p:nvGrpSpPr>
          <p:grpSpPr>
            <a:xfrm>
              <a:off x="3567462" y="1496185"/>
              <a:ext cx="286500" cy="272914"/>
              <a:chOff x="3567462" y="1496185"/>
              <a:chExt cx="286500" cy="272914"/>
            </a:xfrm>
          </p:grpSpPr>
          <p:cxnSp>
            <p:nvCxnSpPr>
              <p:cNvPr id="8544" name="Google Shape;8544;p62"/>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545" name="Google Shape;8545;p62"/>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6" name="Google Shape;8546;p62"/>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2"/>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8" name="Google Shape;8548;p62"/>
            <p:cNvGrpSpPr/>
            <p:nvPr/>
          </p:nvGrpSpPr>
          <p:grpSpPr>
            <a:xfrm>
              <a:off x="3929014" y="1960574"/>
              <a:ext cx="286500" cy="242342"/>
              <a:chOff x="3929014" y="1960574"/>
              <a:chExt cx="286500" cy="242342"/>
            </a:xfrm>
          </p:grpSpPr>
          <p:cxnSp>
            <p:nvCxnSpPr>
              <p:cNvPr id="8549" name="Google Shape;8549;p62"/>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550" name="Google Shape;8550;p62"/>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62"/>
            <p:cNvGrpSpPr/>
            <p:nvPr/>
          </p:nvGrpSpPr>
          <p:grpSpPr>
            <a:xfrm>
              <a:off x="4290828" y="1496185"/>
              <a:ext cx="286500" cy="272914"/>
              <a:chOff x="4290828" y="1496185"/>
              <a:chExt cx="286500" cy="272914"/>
            </a:xfrm>
          </p:grpSpPr>
          <p:cxnSp>
            <p:nvCxnSpPr>
              <p:cNvPr id="8552" name="Google Shape;8552;p62"/>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553" name="Google Shape;8553;p62"/>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4" name="Google Shape;8554;p62"/>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2"/>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5" name="Google Shape;8555;p62"/>
            <p:cNvGrpSpPr/>
            <p:nvPr/>
          </p:nvGrpSpPr>
          <p:grpSpPr>
            <a:xfrm>
              <a:off x="4657726" y="1959674"/>
              <a:ext cx="286500" cy="245092"/>
              <a:chOff x="4657726" y="1959674"/>
              <a:chExt cx="286500" cy="245092"/>
            </a:xfrm>
          </p:grpSpPr>
          <p:cxnSp>
            <p:nvCxnSpPr>
              <p:cNvPr id="8556" name="Google Shape;8556;p62"/>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557" name="Google Shape;8557;p62"/>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8" name="Google Shape;8558;p62"/>
          <p:cNvGrpSpPr/>
          <p:nvPr/>
        </p:nvGrpSpPr>
        <p:grpSpPr>
          <a:xfrm>
            <a:off x="3486488" y="2149036"/>
            <a:ext cx="1597032" cy="378649"/>
            <a:chOff x="3512551" y="2358282"/>
            <a:chExt cx="1597032" cy="378649"/>
          </a:xfrm>
        </p:grpSpPr>
        <p:grpSp>
          <p:nvGrpSpPr>
            <p:cNvPr id="8559" name="Google Shape;8559;p62"/>
            <p:cNvGrpSpPr/>
            <p:nvPr/>
          </p:nvGrpSpPr>
          <p:grpSpPr>
            <a:xfrm>
              <a:off x="3738198" y="2553002"/>
              <a:ext cx="1145834" cy="117"/>
              <a:chOff x="3738198" y="2553002"/>
              <a:chExt cx="1145834" cy="117"/>
            </a:xfrm>
          </p:grpSpPr>
          <p:cxnSp>
            <p:nvCxnSpPr>
              <p:cNvPr id="8560" name="Google Shape;8560;p62"/>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561" name="Google Shape;8561;p62"/>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562" name="Google Shape;8562;p62"/>
              <p:cNvCxnSpPr>
                <a:stCxn id="8563" idx="6"/>
                <a:endCxn id="856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565" name="Google Shape;8565;p62"/>
            <p:cNvGrpSpPr/>
            <p:nvPr/>
          </p:nvGrpSpPr>
          <p:grpSpPr>
            <a:xfrm>
              <a:off x="3969644" y="2440153"/>
              <a:ext cx="225900" cy="296779"/>
              <a:chOff x="3969644" y="2440153"/>
              <a:chExt cx="225900" cy="296779"/>
            </a:xfrm>
          </p:grpSpPr>
          <p:cxnSp>
            <p:nvCxnSpPr>
              <p:cNvPr id="8566" name="Google Shape;8566;p62"/>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564" name="Google Shape;8564;p62"/>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2"/>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62"/>
            <p:cNvGrpSpPr/>
            <p:nvPr/>
          </p:nvGrpSpPr>
          <p:grpSpPr>
            <a:xfrm>
              <a:off x="4426818" y="2358282"/>
              <a:ext cx="225600" cy="307471"/>
              <a:chOff x="4426818" y="2358282"/>
              <a:chExt cx="225600" cy="307471"/>
            </a:xfrm>
          </p:grpSpPr>
          <p:cxnSp>
            <p:nvCxnSpPr>
              <p:cNvPr id="8569" name="Google Shape;8569;p62"/>
              <p:cNvCxnSpPr>
                <a:stCxn id="857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571" name="Google Shape;8571;p62"/>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2"/>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62"/>
            <p:cNvGrpSpPr/>
            <p:nvPr/>
          </p:nvGrpSpPr>
          <p:grpSpPr>
            <a:xfrm>
              <a:off x="4883984" y="2440153"/>
              <a:ext cx="225600" cy="296479"/>
              <a:chOff x="4883984" y="2440153"/>
              <a:chExt cx="225600" cy="296479"/>
            </a:xfrm>
          </p:grpSpPr>
          <p:cxnSp>
            <p:nvCxnSpPr>
              <p:cNvPr id="8573" name="Google Shape;8573;p62"/>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574" name="Google Shape;8574;p62"/>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2"/>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62"/>
            <p:cNvGrpSpPr/>
            <p:nvPr/>
          </p:nvGrpSpPr>
          <p:grpSpPr>
            <a:xfrm>
              <a:off x="3512551" y="2358356"/>
              <a:ext cx="225647" cy="307629"/>
              <a:chOff x="2182679" y="2005014"/>
              <a:chExt cx="792300" cy="1080158"/>
            </a:xfrm>
          </p:grpSpPr>
          <p:cxnSp>
            <p:nvCxnSpPr>
              <p:cNvPr id="8577" name="Google Shape;8577;p62"/>
              <p:cNvCxnSpPr>
                <a:stCxn id="857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563" name="Google Shape;8563;p62"/>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2"/>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9" name="Google Shape;8579;p62"/>
          <p:cNvGrpSpPr/>
          <p:nvPr/>
        </p:nvGrpSpPr>
        <p:grpSpPr>
          <a:xfrm>
            <a:off x="6846570" y="972834"/>
            <a:ext cx="1559809" cy="722610"/>
            <a:chOff x="634175" y="2986275"/>
            <a:chExt cx="3147949" cy="1458344"/>
          </a:xfrm>
        </p:grpSpPr>
        <p:cxnSp>
          <p:nvCxnSpPr>
            <p:cNvPr id="8580" name="Google Shape;8580;p62"/>
            <p:cNvCxnSpPr>
              <a:stCxn id="8581" idx="4"/>
              <a:endCxn id="858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583" name="Google Shape;8583;p62"/>
            <p:cNvCxnSpPr>
              <a:stCxn id="8582" idx="0"/>
              <a:endCxn id="858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85" name="Google Shape;8585;p62"/>
            <p:cNvCxnSpPr>
              <a:stCxn id="8584" idx="4"/>
              <a:endCxn id="858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87" name="Google Shape;8587;p62"/>
            <p:cNvCxnSpPr>
              <a:stCxn id="8586" idx="0"/>
              <a:endCxn id="858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588" name="Google Shape;8588;p62"/>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84" name="Google Shape;8584;p62"/>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81" name="Google Shape;8581;p62"/>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86" name="Google Shape;8586;p62"/>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82" name="Google Shape;8582;p62"/>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589" name="Google Shape;8589;p62"/>
          <p:cNvGrpSpPr/>
          <p:nvPr/>
        </p:nvGrpSpPr>
        <p:grpSpPr>
          <a:xfrm>
            <a:off x="3500360" y="2682741"/>
            <a:ext cx="1570719" cy="294123"/>
            <a:chOff x="998425" y="1182125"/>
            <a:chExt cx="1065400" cy="199500"/>
          </a:xfrm>
        </p:grpSpPr>
        <p:sp>
          <p:nvSpPr>
            <p:cNvPr id="8590" name="Google Shape;8590;p6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62"/>
          <p:cNvGrpSpPr/>
          <p:nvPr/>
        </p:nvGrpSpPr>
        <p:grpSpPr>
          <a:xfrm>
            <a:off x="6843616" y="1800228"/>
            <a:ext cx="1565716" cy="366729"/>
            <a:chOff x="1247650" y="2075423"/>
            <a:chExt cx="6648477" cy="1557238"/>
          </a:xfrm>
        </p:grpSpPr>
        <p:sp>
          <p:nvSpPr>
            <p:cNvPr id="8596" name="Google Shape;8596;p6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62"/>
          <p:cNvGrpSpPr/>
          <p:nvPr/>
        </p:nvGrpSpPr>
        <p:grpSpPr>
          <a:xfrm>
            <a:off x="6827928" y="2949043"/>
            <a:ext cx="1597061" cy="663440"/>
            <a:chOff x="6796238" y="3158297"/>
            <a:chExt cx="1630319" cy="677257"/>
          </a:xfrm>
        </p:grpSpPr>
        <p:cxnSp>
          <p:nvCxnSpPr>
            <p:cNvPr id="8603" name="Google Shape;8603;p62"/>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604" name="Google Shape;8604;p62"/>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605" name="Google Shape;8605;p62"/>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606" name="Google Shape;8606;p62"/>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607" name="Google Shape;8607;p62"/>
            <p:cNvGrpSpPr/>
            <p:nvPr/>
          </p:nvGrpSpPr>
          <p:grpSpPr>
            <a:xfrm>
              <a:off x="6796238" y="3311904"/>
              <a:ext cx="1630319" cy="377697"/>
              <a:chOff x="6796238" y="3311904"/>
              <a:chExt cx="1630319" cy="377697"/>
            </a:xfrm>
          </p:grpSpPr>
          <p:sp>
            <p:nvSpPr>
              <p:cNvPr id="8608" name="Google Shape;8608;p62"/>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2"/>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2"/>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1" name="Google Shape;8611;p62"/>
          <p:cNvGrpSpPr/>
          <p:nvPr/>
        </p:nvGrpSpPr>
        <p:grpSpPr>
          <a:xfrm>
            <a:off x="5349066" y="970435"/>
            <a:ext cx="1368606" cy="1593805"/>
            <a:chOff x="1839112" y="2209163"/>
            <a:chExt cx="1918159" cy="2233784"/>
          </a:xfrm>
        </p:grpSpPr>
        <p:sp>
          <p:nvSpPr>
            <p:cNvPr id="8612" name="Google Shape;8612;p62"/>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2"/>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2"/>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15" name="Google Shape;8615;p62"/>
            <p:cNvCxnSpPr>
              <a:stCxn id="8612" idx="6"/>
              <a:endCxn id="861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616" name="Google Shape;8616;p62"/>
            <p:cNvCxnSpPr>
              <a:stCxn id="8613" idx="4"/>
              <a:endCxn id="861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618" name="Google Shape;8618;p62"/>
            <p:cNvCxnSpPr>
              <a:stCxn id="8617" idx="6"/>
              <a:endCxn id="861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619" name="Google Shape;8619;p62"/>
            <p:cNvCxnSpPr>
              <a:stCxn id="8614" idx="4"/>
              <a:endCxn id="862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617" name="Google Shape;8617;p62"/>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2"/>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2"/>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22" name="Google Shape;8622;p62"/>
            <p:cNvCxnSpPr>
              <a:endCxn id="862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623" name="Google Shape;8623;p62"/>
          <p:cNvGrpSpPr/>
          <p:nvPr/>
        </p:nvGrpSpPr>
        <p:grpSpPr>
          <a:xfrm>
            <a:off x="3481439" y="976671"/>
            <a:ext cx="1637968" cy="154942"/>
            <a:chOff x="238125" y="2506075"/>
            <a:chExt cx="7115411" cy="673075"/>
          </a:xfrm>
        </p:grpSpPr>
        <p:sp>
          <p:nvSpPr>
            <p:cNvPr id="8624" name="Google Shape;8624;p6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62"/>
          <p:cNvGrpSpPr/>
          <p:nvPr/>
        </p:nvGrpSpPr>
        <p:grpSpPr>
          <a:xfrm>
            <a:off x="720124" y="1298269"/>
            <a:ext cx="2476762" cy="91743"/>
            <a:chOff x="1464850" y="436376"/>
            <a:chExt cx="6001362" cy="222300"/>
          </a:xfrm>
        </p:grpSpPr>
        <p:sp>
          <p:nvSpPr>
            <p:cNvPr id="8630" name="Google Shape;8630;p62"/>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2"/>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2"/>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2"/>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2"/>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35" name="Google Shape;8635;p62"/>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36" name="Google Shape;8636;p62"/>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37" name="Google Shape;8637;p62"/>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38" name="Google Shape;8638;p62"/>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639" name="Google Shape;8639;p62"/>
          <p:cNvGrpSpPr/>
          <p:nvPr/>
        </p:nvGrpSpPr>
        <p:grpSpPr>
          <a:xfrm>
            <a:off x="706391" y="2533734"/>
            <a:ext cx="1452710" cy="651923"/>
            <a:chOff x="803162" y="2667727"/>
            <a:chExt cx="1411906" cy="633611"/>
          </a:xfrm>
        </p:grpSpPr>
        <p:cxnSp>
          <p:nvCxnSpPr>
            <p:cNvPr id="8640" name="Google Shape;8640;p62"/>
            <p:cNvCxnSpPr>
              <a:stCxn id="8641" idx="2"/>
              <a:endCxn id="864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43" name="Google Shape;8643;p62"/>
            <p:cNvCxnSpPr>
              <a:stCxn id="8644" idx="0"/>
              <a:endCxn id="864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45" name="Google Shape;8645;p62"/>
            <p:cNvCxnSpPr>
              <a:stCxn id="8644" idx="2"/>
              <a:endCxn id="864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47" name="Google Shape;8647;p62"/>
            <p:cNvCxnSpPr>
              <a:stCxn id="8648" idx="0"/>
              <a:endCxn id="864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49" name="Google Shape;8649;p62"/>
            <p:cNvCxnSpPr>
              <a:stCxn id="8642" idx="2"/>
              <a:endCxn id="865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51" name="Google Shape;8651;p62"/>
            <p:cNvCxnSpPr>
              <a:stCxn id="8652" idx="0"/>
              <a:endCxn id="864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648" name="Google Shape;8648;p62"/>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46" name="Google Shape;8646;p62"/>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52" name="Google Shape;8652;p62"/>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50" name="Google Shape;8650;p62"/>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42" name="Google Shape;8642;p62"/>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44" name="Google Shape;8644;p62"/>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41" name="Google Shape;8641;p62"/>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653" name="Google Shape;8653;p62"/>
          <p:cNvGrpSpPr/>
          <p:nvPr/>
        </p:nvGrpSpPr>
        <p:grpSpPr>
          <a:xfrm>
            <a:off x="706393" y="969273"/>
            <a:ext cx="2518541" cy="209309"/>
            <a:chOff x="803163" y="1111966"/>
            <a:chExt cx="2447800" cy="203430"/>
          </a:xfrm>
        </p:grpSpPr>
        <p:grpSp>
          <p:nvGrpSpPr>
            <p:cNvPr id="8654" name="Google Shape;8654;p62"/>
            <p:cNvGrpSpPr/>
            <p:nvPr/>
          </p:nvGrpSpPr>
          <p:grpSpPr>
            <a:xfrm>
              <a:off x="1958180" y="1111966"/>
              <a:ext cx="588019" cy="121396"/>
              <a:chOff x="4808316" y="2800065"/>
              <a:chExt cx="1999386" cy="412910"/>
            </a:xfrm>
          </p:grpSpPr>
          <p:sp>
            <p:nvSpPr>
              <p:cNvPr id="8655" name="Google Shape;8655;p62"/>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6" name="Google Shape;8656;p62"/>
              <p:cNvGrpSpPr/>
              <p:nvPr/>
            </p:nvGrpSpPr>
            <p:grpSpPr>
              <a:xfrm>
                <a:off x="4808316" y="2800065"/>
                <a:ext cx="92400" cy="411825"/>
                <a:chOff x="845575" y="2563700"/>
                <a:chExt cx="92400" cy="411825"/>
              </a:xfrm>
            </p:grpSpPr>
            <p:cxnSp>
              <p:nvCxnSpPr>
                <p:cNvPr id="8657" name="Google Shape;8657;p6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58" name="Google Shape;8658;p6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659" name="Google Shape;8659;p62"/>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660" name="Google Shape;8660;p62"/>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1" name="Google Shape;8661;p62"/>
            <p:cNvGrpSpPr/>
            <p:nvPr/>
          </p:nvGrpSpPr>
          <p:grpSpPr>
            <a:xfrm>
              <a:off x="803163" y="1111974"/>
              <a:ext cx="591158" cy="121545"/>
              <a:chOff x="803163" y="1111974"/>
              <a:chExt cx="591158" cy="121545"/>
            </a:xfrm>
          </p:grpSpPr>
          <p:grpSp>
            <p:nvGrpSpPr>
              <p:cNvPr id="8662" name="Google Shape;8662;p62"/>
              <p:cNvGrpSpPr/>
              <p:nvPr/>
            </p:nvGrpSpPr>
            <p:grpSpPr>
              <a:xfrm>
                <a:off x="803163" y="1111974"/>
                <a:ext cx="27175" cy="121077"/>
                <a:chOff x="845575" y="2563700"/>
                <a:chExt cx="92400" cy="411825"/>
              </a:xfrm>
            </p:grpSpPr>
            <p:cxnSp>
              <p:nvCxnSpPr>
                <p:cNvPr id="8663" name="Google Shape;8663;p6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64" name="Google Shape;8664;p6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5" name="Google Shape;8665;p62"/>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62"/>
            <p:cNvGrpSpPr/>
            <p:nvPr/>
          </p:nvGrpSpPr>
          <p:grpSpPr>
            <a:xfrm>
              <a:off x="1381910" y="1194219"/>
              <a:ext cx="588341" cy="121177"/>
              <a:chOff x="1381910" y="1194219"/>
              <a:chExt cx="588341" cy="121177"/>
            </a:xfrm>
          </p:grpSpPr>
          <p:grpSp>
            <p:nvGrpSpPr>
              <p:cNvPr id="8667" name="Google Shape;8667;p62"/>
              <p:cNvGrpSpPr/>
              <p:nvPr/>
            </p:nvGrpSpPr>
            <p:grpSpPr>
              <a:xfrm rot="10800000">
                <a:off x="1381910" y="1194319"/>
                <a:ext cx="27175" cy="121077"/>
                <a:chOff x="2070100" y="2563700"/>
                <a:chExt cx="92400" cy="411825"/>
              </a:xfrm>
            </p:grpSpPr>
            <p:cxnSp>
              <p:nvCxnSpPr>
                <p:cNvPr id="8668" name="Google Shape;8668;p6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69" name="Google Shape;8669;p6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0" name="Google Shape;8670;p62"/>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62"/>
            <p:cNvGrpSpPr/>
            <p:nvPr/>
          </p:nvGrpSpPr>
          <p:grpSpPr>
            <a:xfrm>
              <a:off x="2532079" y="1194219"/>
              <a:ext cx="704927" cy="121177"/>
              <a:chOff x="2532079" y="1194219"/>
              <a:chExt cx="704927" cy="121177"/>
            </a:xfrm>
          </p:grpSpPr>
          <p:grpSp>
            <p:nvGrpSpPr>
              <p:cNvPr id="8672" name="Google Shape;8672;p62"/>
              <p:cNvGrpSpPr/>
              <p:nvPr/>
            </p:nvGrpSpPr>
            <p:grpSpPr>
              <a:xfrm rot="10800000">
                <a:off x="2532079" y="1194319"/>
                <a:ext cx="27175" cy="121077"/>
                <a:chOff x="2070100" y="2563700"/>
                <a:chExt cx="92400" cy="411825"/>
              </a:xfrm>
            </p:grpSpPr>
            <p:cxnSp>
              <p:nvCxnSpPr>
                <p:cNvPr id="8673" name="Google Shape;8673;p6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74" name="Google Shape;8674;p6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5" name="Google Shape;8675;p62"/>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76" name="Google Shape;8676;p62"/>
          <p:cNvGrpSpPr/>
          <p:nvPr/>
        </p:nvGrpSpPr>
        <p:grpSpPr>
          <a:xfrm>
            <a:off x="3499403" y="3665904"/>
            <a:ext cx="1567778" cy="491677"/>
            <a:chOff x="5194708" y="3484366"/>
            <a:chExt cx="3148148" cy="987304"/>
          </a:xfrm>
        </p:grpSpPr>
        <p:grpSp>
          <p:nvGrpSpPr>
            <p:cNvPr id="8677" name="Google Shape;8677;p62"/>
            <p:cNvGrpSpPr/>
            <p:nvPr/>
          </p:nvGrpSpPr>
          <p:grpSpPr>
            <a:xfrm>
              <a:off x="7531521" y="3484366"/>
              <a:ext cx="811335" cy="987304"/>
              <a:chOff x="3379425" y="1617275"/>
              <a:chExt cx="1090650" cy="1327200"/>
            </a:xfrm>
          </p:grpSpPr>
          <p:sp>
            <p:nvSpPr>
              <p:cNvPr id="8678" name="Google Shape;8678;p6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62"/>
            <p:cNvGrpSpPr/>
            <p:nvPr/>
          </p:nvGrpSpPr>
          <p:grpSpPr>
            <a:xfrm>
              <a:off x="6752546" y="3484366"/>
              <a:ext cx="811428" cy="987304"/>
              <a:chOff x="2332275" y="1617275"/>
              <a:chExt cx="1090775" cy="1327200"/>
            </a:xfrm>
          </p:grpSpPr>
          <p:sp>
            <p:nvSpPr>
              <p:cNvPr id="8682" name="Google Shape;8682;p6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62"/>
            <p:cNvGrpSpPr/>
            <p:nvPr/>
          </p:nvGrpSpPr>
          <p:grpSpPr>
            <a:xfrm>
              <a:off x="5973664" y="3484366"/>
              <a:ext cx="811335" cy="987304"/>
              <a:chOff x="1285250" y="1617275"/>
              <a:chExt cx="1090650" cy="1327200"/>
            </a:xfrm>
          </p:grpSpPr>
          <p:sp>
            <p:nvSpPr>
              <p:cNvPr id="8686" name="Google Shape;8686;p6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62"/>
            <p:cNvGrpSpPr/>
            <p:nvPr/>
          </p:nvGrpSpPr>
          <p:grpSpPr>
            <a:xfrm>
              <a:off x="5194708" y="3484366"/>
              <a:ext cx="811409" cy="987304"/>
              <a:chOff x="238125" y="1617275"/>
              <a:chExt cx="1090750" cy="1327200"/>
            </a:xfrm>
          </p:grpSpPr>
          <p:sp>
            <p:nvSpPr>
              <p:cNvPr id="8690" name="Google Shape;8690;p6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3" name="Google Shape;8693;p62"/>
          <p:cNvGrpSpPr/>
          <p:nvPr/>
        </p:nvGrpSpPr>
        <p:grpSpPr>
          <a:xfrm>
            <a:off x="3460012" y="3146315"/>
            <a:ext cx="1616964" cy="346256"/>
            <a:chOff x="1808063" y="4294338"/>
            <a:chExt cx="3370782" cy="721817"/>
          </a:xfrm>
        </p:grpSpPr>
        <p:sp>
          <p:nvSpPr>
            <p:cNvPr id="8694" name="Google Shape;8694;p6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62"/>
          <p:cNvGrpSpPr/>
          <p:nvPr/>
        </p:nvGrpSpPr>
        <p:grpSpPr>
          <a:xfrm>
            <a:off x="738224" y="3432344"/>
            <a:ext cx="1295882" cy="646587"/>
            <a:chOff x="834100" y="3642869"/>
            <a:chExt cx="1259483" cy="628426"/>
          </a:xfrm>
        </p:grpSpPr>
        <p:sp>
          <p:nvSpPr>
            <p:cNvPr id="8705" name="Google Shape;8705;p62"/>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2"/>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2"/>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2"/>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2"/>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2"/>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2"/>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2"/>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2"/>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2"/>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2"/>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2"/>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2"/>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2"/>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2"/>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2"/>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2"/>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2"/>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2"/>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2"/>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2"/>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2"/>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2"/>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2"/>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2"/>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0" name="Google Shape;8730;p62"/>
            <p:cNvGrpSpPr/>
            <p:nvPr/>
          </p:nvGrpSpPr>
          <p:grpSpPr>
            <a:xfrm>
              <a:off x="1360364" y="3847835"/>
              <a:ext cx="208119" cy="224359"/>
              <a:chOff x="1360769" y="3847100"/>
              <a:chExt cx="208119" cy="224359"/>
            </a:xfrm>
          </p:grpSpPr>
          <p:sp>
            <p:nvSpPr>
              <p:cNvPr id="8731" name="Google Shape;8731;p62"/>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2"/>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2"/>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2"/>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2"/>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2"/>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2"/>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2"/>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2"/>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2"/>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2"/>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2"/>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2"/>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2"/>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2"/>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2"/>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2"/>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2"/>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2"/>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2"/>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1" name="Google Shape;8751;p62"/>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2"/>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2"/>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2"/>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2"/>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2"/>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2"/>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2"/>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2"/>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2"/>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2"/>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2"/>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2"/>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2"/>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62"/>
          <p:cNvGrpSpPr/>
          <p:nvPr/>
        </p:nvGrpSpPr>
        <p:grpSpPr>
          <a:xfrm rot="5400000">
            <a:off x="5951337" y="3228841"/>
            <a:ext cx="164064" cy="1414916"/>
            <a:chOff x="4428249" y="1369375"/>
            <a:chExt cx="36905" cy="429569"/>
          </a:xfrm>
        </p:grpSpPr>
        <p:sp>
          <p:nvSpPr>
            <p:cNvPr id="8766" name="Google Shape;8766;p62"/>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2"/>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2"/>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2"/>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2"/>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2"/>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2"/>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2"/>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2"/>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2"/>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2"/>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2"/>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2"/>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2"/>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2"/>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2"/>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2"/>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2"/>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2"/>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2"/>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2"/>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2"/>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2"/>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2"/>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2"/>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2"/>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2"/>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2"/>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2"/>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2"/>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2"/>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2"/>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62"/>
          <p:cNvGrpSpPr/>
          <p:nvPr/>
        </p:nvGrpSpPr>
        <p:grpSpPr>
          <a:xfrm flipH="1" rot="10800000">
            <a:off x="5323766" y="2817385"/>
            <a:ext cx="1419207" cy="24808"/>
            <a:chOff x="219558" y="4738465"/>
            <a:chExt cx="5852400" cy="102300"/>
          </a:xfrm>
        </p:grpSpPr>
        <p:cxnSp>
          <p:nvCxnSpPr>
            <p:cNvPr id="8799" name="Google Shape;8799;p62"/>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800" name="Google Shape;8800;p62"/>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2"/>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2"/>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2"/>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2"/>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62"/>
          <p:cNvGrpSpPr/>
          <p:nvPr/>
        </p:nvGrpSpPr>
        <p:grpSpPr>
          <a:xfrm>
            <a:off x="5335084" y="3190448"/>
            <a:ext cx="1396570" cy="385016"/>
            <a:chOff x="5286284" y="2966544"/>
            <a:chExt cx="1396570" cy="385016"/>
          </a:xfrm>
        </p:grpSpPr>
        <p:cxnSp>
          <p:nvCxnSpPr>
            <p:cNvPr id="8806" name="Google Shape;8806;p62"/>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807" name="Google Shape;8807;p62"/>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808" name="Google Shape;8808;p62"/>
            <p:cNvGrpSpPr/>
            <p:nvPr/>
          </p:nvGrpSpPr>
          <p:grpSpPr>
            <a:xfrm>
              <a:off x="5287688" y="3173364"/>
              <a:ext cx="1395166" cy="74100"/>
              <a:chOff x="5287688" y="3173364"/>
              <a:chExt cx="1395166" cy="74100"/>
            </a:xfrm>
          </p:grpSpPr>
          <p:cxnSp>
            <p:nvCxnSpPr>
              <p:cNvPr id="8809" name="Google Shape;8809;p62"/>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810" name="Google Shape;8810;p62"/>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811" name="Google Shape;8811;p62"/>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12" name="Google Shape;8812;p62"/>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13" name="Google Shape;8813;p62"/>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14" name="Google Shape;8814;p62"/>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15" name="Google Shape;8815;p62"/>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16" name="Google Shape;8816;p62"/>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817" name="Google Shape;8817;p62"/>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818" name="Google Shape;8818;p62"/>
          <p:cNvGrpSpPr/>
          <p:nvPr/>
        </p:nvGrpSpPr>
        <p:grpSpPr>
          <a:xfrm>
            <a:off x="2021150" y="1609224"/>
            <a:ext cx="1182276" cy="662027"/>
            <a:chOff x="2029517" y="1732295"/>
            <a:chExt cx="1149068" cy="643432"/>
          </a:xfrm>
        </p:grpSpPr>
        <p:grpSp>
          <p:nvGrpSpPr>
            <p:cNvPr id="8819" name="Google Shape;8819;p62"/>
            <p:cNvGrpSpPr/>
            <p:nvPr/>
          </p:nvGrpSpPr>
          <p:grpSpPr>
            <a:xfrm>
              <a:off x="2708660" y="1746937"/>
              <a:ext cx="455427" cy="244429"/>
              <a:chOff x="2700693" y="1746937"/>
              <a:chExt cx="455427" cy="244429"/>
            </a:xfrm>
          </p:grpSpPr>
          <p:grpSp>
            <p:nvGrpSpPr>
              <p:cNvPr id="8820" name="Google Shape;8820;p62"/>
              <p:cNvGrpSpPr/>
              <p:nvPr/>
            </p:nvGrpSpPr>
            <p:grpSpPr>
              <a:xfrm>
                <a:off x="2905682" y="1782817"/>
                <a:ext cx="250438" cy="208549"/>
                <a:chOff x="2905682" y="1782817"/>
                <a:chExt cx="250438" cy="208549"/>
              </a:xfrm>
            </p:grpSpPr>
            <p:cxnSp>
              <p:nvCxnSpPr>
                <p:cNvPr id="8821" name="Google Shape;8821;p62"/>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22" name="Google Shape;8822;p62"/>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62"/>
              <p:cNvGrpSpPr/>
              <p:nvPr/>
            </p:nvGrpSpPr>
            <p:grpSpPr>
              <a:xfrm>
                <a:off x="2700693" y="1746937"/>
                <a:ext cx="449967" cy="72374"/>
                <a:chOff x="2700693" y="1746937"/>
                <a:chExt cx="449967" cy="72374"/>
              </a:xfrm>
            </p:grpSpPr>
            <p:cxnSp>
              <p:nvCxnSpPr>
                <p:cNvPr id="8824" name="Google Shape;8824;p62"/>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25" name="Google Shape;8825;p62"/>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6" name="Google Shape;8826;p62"/>
            <p:cNvGrpSpPr/>
            <p:nvPr/>
          </p:nvGrpSpPr>
          <p:grpSpPr>
            <a:xfrm>
              <a:off x="2029517" y="1732295"/>
              <a:ext cx="1149068" cy="643432"/>
              <a:chOff x="2029517" y="1732295"/>
              <a:chExt cx="1149068" cy="643432"/>
            </a:xfrm>
          </p:grpSpPr>
          <p:grpSp>
            <p:nvGrpSpPr>
              <p:cNvPr id="8827" name="Google Shape;8827;p62"/>
              <p:cNvGrpSpPr/>
              <p:nvPr/>
            </p:nvGrpSpPr>
            <p:grpSpPr>
              <a:xfrm>
                <a:off x="2703618" y="2103152"/>
                <a:ext cx="474966" cy="260017"/>
                <a:chOff x="2703618" y="2103152"/>
                <a:chExt cx="474966" cy="260017"/>
              </a:xfrm>
            </p:grpSpPr>
            <p:grpSp>
              <p:nvGrpSpPr>
                <p:cNvPr id="8828" name="Google Shape;8828;p62"/>
                <p:cNvGrpSpPr/>
                <p:nvPr/>
              </p:nvGrpSpPr>
              <p:grpSpPr>
                <a:xfrm>
                  <a:off x="2703618" y="2290640"/>
                  <a:ext cx="450291" cy="72529"/>
                  <a:chOff x="2703618" y="2290640"/>
                  <a:chExt cx="450291" cy="72529"/>
                </a:xfrm>
              </p:grpSpPr>
              <p:cxnSp>
                <p:nvCxnSpPr>
                  <p:cNvPr id="8829" name="Google Shape;8829;p62"/>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30" name="Google Shape;8830;p62"/>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62"/>
                <p:cNvGrpSpPr/>
                <p:nvPr/>
              </p:nvGrpSpPr>
              <p:grpSpPr>
                <a:xfrm>
                  <a:off x="2908607" y="2103152"/>
                  <a:ext cx="269977" cy="223538"/>
                  <a:chOff x="2908607" y="2103152"/>
                  <a:chExt cx="269977" cy="223538"/>
                </a:xfrm>
              </p:grpSpPr>
              <p:cxnSp>
                <p:nvCxnSpPr>
                  <p:cNvPr id="8832" name="Google Shape;8832;p62"/>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33" name="Google Shape;8833;p62"/>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4" name="Google Shape;8834;p62"/>
              <p:cNvGrpSpPr/>
              <p:nvPr/>
            </p:nvGrpSpPr>
            <p:grpSpPr>
              <a:xfrm>
                <a:off x="2029517" y="1732295"/>
                <a:ext cx="685827" cy="643432"/>
                <a:chOff x="2029517" y="1732295"/>
                <a:chExt cx="685827" cy="643432"/>
              </a:xfrm>
            </p:grpSpPr>
            <p:sp>
              <p:nvSpPr>
                <p:cNvPr id="8835" name="Google Shape;8835;p62"/>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6" name="Google Shape;8836;p62"/>
                <p:cNvGrpSpPr/>
                <p:nvPr/>
              </p:nvGrpSpPr>
              <p:grpSpPr>
                <a:xfrm>
                  <a:off x="2158948" y="1732295"/>
                  <a:ext cx="556396" cy="333108"/>
                  <a:chOff x="2158948" y="1732295"/>
                  <a:chExt cx="556396" cy="333108"/>
                </a:xfrm>
              </p:grpSpPr>
              <p:cxnSp>
                <p:nvCxnSpPr>
                  <p:cNvPr id="8837" name="Google Shape;8837;p62"/>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838" name="Google Shape;8838;p62"/>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62"/>
                <p:cNvGrpSpPr/>
                <p:nvPr/>
              </p:nvGrpSpPr>
              <p:grpSpPr>
                <a:xfrm>
                  <a:off x="2159908" y="2065057"/>
                  <a:ext cx="550884" cy="310670"/>
                  <a:chOff x="2159908" y="2065057"/>
                  <a:chExt cx="550884" cy="310670"/>
                </a:xfrm>
              </p:grpSpPr>
              <p:cxnSp>
                <p:nvCxnSpPr>
                  <p:cNvPr id="8840" name="Google Shape;8840;p62"/>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841" name="Google Shape;8841;p62"/>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842" name="Google Shape;8842;p62"/>
          <p:cNvGrpSpPr/>
          <p:nvPr/>
        </p:nvGrpSpPr>
        <p:grpSpPr>
          <a:xfrm>
            <a:off x="706399" y="1556837"/>
            <a:ext cx="962651" cy="810058"/>
            <a:chOff x="844912" y="1681380"/>
            <a:chExt cx="935611" cy="787305"/>
          </a:xfrm>
        </p:grpSpPr>
        <p:grpSp>
          <p:nvGrpSpPr>
            <p:cNvPr id="8843" name="Google Shape;8843;p62"/>
            <p:cNvGrpSpPr/>
            <p:nvPr/>
          </p:nvGrpSpPr>
          <p:grpSpPr>
            <a:xfrm>
              <a:off x="844912" y="1819635"/>
              <a:ext cx="329836" cy="510016"/>
              <a:chOff x="844912" y="1819635"/>
              <a:chExt cx="329836" cy="510016"/>
            </a:xfrm>
          </p:grpSpPr>
          <p:sp>
            <p:nvSpPr>
              <p:cNvPr id="8844" name="Google Shape;8844;p62"/>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2"/>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2"/>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2"/>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2"/>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2"/>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62"/>
            <p:cNvGrpSpPr/>
            <p:nvPr/>
          </p:nvGrpSpPr>
          <p:grpSpPr>
            <a:xfrm>
              <a:off x="1284601" y="2158168"/>
              <a:ext cx="495923" cy="310517"/>
              <a:chOff x="1284601" y="2158168"/>
              <a:chExt cx="495923" cy="310517"/>
            </a:xfrm>
          </p:grpSpPr>
          <p:sp>
            <p:nvSpPr>
              <p:cNvPr id="8851" name="Google Shape;8851;p62"/>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2" name="Google Shape;8852;p62"/>
              <p:cNvGrpSpPr/>
              <p:nvPr/>
            </p:nvGrpSpPr>
            <p:grpSpPr>
              <a:xfrm>
                <a:off x="1507666" y="2158168"/>
                <a:ext cx="272858" cy="310517"/>
                <a:chOff x="1507666" y="2158168"/>
                <a:chExt cx="272858" cy="310517"/>
              </a:xfrm>
            </p:grpSpPr>
            <p:grpSp>
              <p:nvGrpSpPr>
                <p:cNvPr id="8853" name="Google Shape;8853;p62"/>
                <p:cNvGrpSpPr/>
                <p:nvPr/>
              </p:nvGrpSpPr>
              <p:grpSpPr>
                <a:xfrm>
                  <a:off x="1507666" y="2176104"/>
                  <a:ext cx="166395" cy="273149"/>
                  <a:chOff x="1507666" y="2176104"/>
                  <a:chExt cx="166395" cy="273149"/>
                </a:xfrm>
              </p:grpSpPr>
              <p:sp>
                <p:nvSpPr>
                  <p:cNvPr id="8854" name="Google Shape;8854;p62"/>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2"/>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2"/>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2"/>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2"/>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2"/>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2"/>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1" name="Google Shape;8861;p62"/>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2"/>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63" name="Google Shape;8863;p62"/>
            <p:cNvGrpSpPr/>
            <p:nvPr/>
          </p:nvGrpSpPr>
          <p:grpSpPr>
            <a:xfrm>
              <a:off x="1284601" y="1681380"/>
              <a:ext cx="495923" cy="310517"/>
              <a:chOff x="1284601" y="1681380"/>
              <a:chExt cx="495923" cy="310517"/>
            </a:xfrm>
          </p:grpSpPr>
          <p:sp>
            <p:nvSpPr>
              <p:cNvPr id="8864" name="Google Shape;8864;p62"/>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5" name="Google Shape;8865;p62"/>
              <p:cNvGrpSpPr/>
              <p:nvPr/>
            </p:nvGrpSpPr>
            <p:grpSpPr>
              <a:xfrm>
                <a:off x="1507666" y="1681380"/>
                <a:ext cx="272858" cy="310517"/>
                <a:chOff x="1507666" y="1681380"/>
                <a:chExt cx="272858" cy="310517"/>
              </a:xfrm>
            </p:grpSpPr>
            <p:grpSp>
              <p:nvGrpSpPr>
                <p:cNvPr id="8866" name="Google Shape;8866;p62"/>
                <p:cNvGrpSpPr/>
                <p:nvPr/>
              </p:nvGrpSpPr>
              <p:grpSpPr>
                <a:xfrm>
                  <a:off x="1507666" y="1700120"/>
                  <a:ext cx="166395" cy="272984"/>
                  <a:chOff x="1507666" y="1700120"/>
                  <a:chExt cx="166395" cy="272984"/>
                </a:xfrm>
              </p:grpSpPr>
              <p:sp>
                <p:nvSpPr>
                  <p:cNvPr id="8867" name="Google Shape;8867;p62"/>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2"/>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2"/>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2"/>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2"/>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2"/>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2"/>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4" name="Google Shape;8874;p62"/>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2"/>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76" name="Google Shape;8876;p62"/>
          <p:cNvGrpSpPr/>
          <p:nvPr/>
        </p:nvGrpSpPr>
        <p:grpSpPr>
          <a:xfrm>
            <a:off x="6815339" y="2324267"/>
            <a:ext cx="1622269" cy="552443"/>
            <a:chOff x="6894650" y="2574740"/>
            <a:chExt cx="1445100" cy="492111"/>
          </a:xfrm>
        </p:grpSpPr>
        <p:sp>
          <p:nvSpPr>
            <p:cNvPr id="8877" name="Google Shape;8877;p62"/>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2"/>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2"/>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2"/>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2"/>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2" name="Google Shape;8882;p62"/>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883" name="Google Shape;8883;p62"/>
          <p:cNvGrpSpPr/>
          <p:nvPr/>
        </p:nvGrpSpPr>
        <p:grpSpPr>
          <a:xfrm>
            <a:off x="6834882" y="3698522"/>
            <a:ext cx="1583206" cy="475705"/>
            <a:chOff x="6953919" y="3907920"/>
            <a:chExt cx="1377300" cy="475705"/>
          </a:xfrm>
        </p:grpSpPr>
        <p:cxnSp>
          <p:nvCxnSpPr>
            <p:cNvPr id="8884" name="Google Shape;8884;p62"/>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85" name="Google Shape;8885;p62"/>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886" name="Google Shape;8886;p62"/>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87" name="Google Shape;8887;p62"/>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888" name="Google Shape;8888;p62"/>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889" name="Google Shape;8889;p62"/>
          <p:cNvGrpSpPr/>
          <p:nvPr/>
        </p:nvGrpSpPr>
        <p:grpSpPr>
          <a:xfrm>
            <a:off x="2338470" y="2459668"/>
            <a:ext cx="836286" cy="824529"/>
            <a:chOff x="2389399" y="2595741"/>
            <a:chExt cx="812796" cy="801369"/>
          </a:xfrm>
        </p:grpSpPr>
        <p:grpSp>
          <p:nvGrpSpPr>
            <p:cNvPr id="8890" name="Google Shape;8890;p62"/>
            <p:cNvGrpSpPr/>
            <p:nvPr/>
          </p:nvGrpSpPr>
          <p:grpSpPr>
            <a:xfrm>
              <a:off x="2492145" y="2881565"/>
              <a:ext cx="607300" cy="229751"/>
              <a:chOff x="2492145" y="2881565"/>
              <a:chExt cx="607300" cy="229751"/>
            </a:xfrm>
          </p:grpSpPr>
          <p:sp>
            <p:nvSpPr>
              <p:cNvPr id="8891" name="Google Shape;8891;p62"/>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2"/>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2"/>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62"/>
            <p:cNvGrpSpPr/>
            <p:nvPr/>
          </p:nvGrpSpPr>
          <p:grpSpPr>
            <a:xfrm>
              <a:off x="2389399" y="2595741"/>
              <a:ext cx="812796" cy="296825"/>
              <a:chOff x="2389399" y="2595741"/>
              <a:chExt cx="812796" cy="296825"/>
            </a:xfrm>
          </p:grpSpPr>
          <p:grpSp>
            <p:nvGrpSpPr>
              <p:cNvPr id="8895" name="Google Shape;8895;p62"/>
              <p:cNvGrpSpPr/>
              <p:nvPr/>
            </p:nvGrpSpPr>
            <p:grpSpPr>
              <a:xfrm>
                <a:off x="2389399" y="2595741"/>
                <a:ext cx="363638" cy="296825"/>
                <a:chOff x="2389399" y="2595741"/>
                <a:chExt cx="363638" cy="296825"/>
              </a:xfrm>
            </p:grpSpPr>
            <p:grpSp>
              <p:nvGrpSpPr>
                <p:cNvPr id="8896" name="Google Shape;8896;p62"/>
                <p:cNvGrpSpPr/>
                <p:nvPr/>
              </p:nvGrpSpPr>
              <p:grpSpPr>
                <a:xfrm>
                  <a:off x="2493852" y="2794333"/>
                  <a:ext cx="259185" cy="98232"/>
                  <a:chOff x="2493852" y="2794333"/>
                  <a:chExt cx="259185" cy="98232"/>
                </a:xfrm>
              </p:grpSpPr>
              <p:sp>
                <p:nvSpPr>
                  <p:cNvPr id="8897" name="Google Shape;8897;p62"/>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2"/>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2"/>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62"/>
                <p:cNvGrpSpPr/>
                <p:nvPr/>
              </p:nvGrpSpPr>
              <p:grpSpPr>
                <a:xfrm>
                  <a:off x="2389399" y="2595741"/>
                  <a:ext cx="224343" cy="182054"/>
                  <a:chOff x="2389399" y="2595741"/>
                  <a:chExt cx="224343" cy="182054"/>
                </a:xfrm>
              </p:grpSpPr>
              <p:sp>
                <p:nvSpPr>
                  <p:cNvPr id="8901" name="Google Shape;8901;p62"/>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2"/>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3" name="Google Shape;8903;p62"/>
              <p:cNvGrpSpPr/>
              <p:nvPr/>
            </p:nvGrpSpPr>
            <p:grpSpPr>
              <a:xfrm>
                <a:off x="2683630" y="2595741"/>
                <a:ext cx="224334" cy="296825"/>
                <a:chOff x="2683630" y="2595741"/>
                <a:chExt cx="224334" cy="296825"/>
              </a:xfrm>
            </p:grpSpPr>
            <p:grpSp>
              <p:nvGrpSpPr>
                <p:cNvPr id="8904" name="Google Shape;8904;p62"/>
                <p:cNvGrpSpPr/>
                <p:nvPr/>
              </p:nvGrpSpPr>
              <p:grpSpPr>
                <a:xfrm>
                  <a:off x="2788083" y="2794333"/>
                  <a:ext cx="15356" cy="98232"/>
                  <a:chOff x="2788083" y="2794333"/>
                  <a:chExt cx="15356" cy="98232"/>
                </a:xfrm>
              </p:grpSpPr>
              <p:sp>
                <p:nvSpPr>
                  <p:cNvPr id="8905" name="Google Shape;8905;p62"/>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2"/>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2"/>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62"/>
                <p:cNvGrpSpPr/>
                <p:nvPr/>
              </p:nvGrpSpPr>
              <p:grpSpPr>
                <a:xfrm>
                  <a:off x="2683630" y="2595741"/>
                  <a:ext cx="224334" cy="182054"/>
                  <a:chOff x="2683630" y="2595741"/>
                  <a:chExt cx="224334" cy="182054"/>
                </a:xfrm>
              </p:grpSpPr>
              <p:sp>
                <p:nvSpPr>
                  <p:cNvPr id="8909" name="Google Shape;8909;p62"/>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2"/>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1" name="Google Shape;8911;p62"/>
              <p:cNvGrpSpPr/>
              <p:nvPr/>
            </p:nvGrpSpPr>
            <p:grpSpPr>
              <a:xfrm>
                <a:off x="2838475" y="2595741"/>
                <a:ext cx="363719" cy="296825"/>
                <a:chOff x="2838475" y="2595741"/>
                <a:chExt cx="363719" cy="296825"/>
              </a:xfrm>
            </p:grpSpPr>
            <p:grpSp>
              <p:nvGrpSpPr>
                <p:cNvPr id="8912" name="Google Shape;8912;p62"/>
                <p:cNvGrpSpPr/>
                <p:nvPr/>
              </p:nvGrpSpPr>
              <p:grpSpPr>
                <a:xfrm>
                  <a:off x="2838475" y="2794333"/>
                  <a:ext cx="259185" cy="98232"/>
                  <a:chOff x="2838475" y="2794333"/>
                  <a:chExt cx="259185" cy="98232"/>
                </a:xfrm>
              </p:grpSpPr>
              <p:sp>
                <p:nvSpPr>
                  <p:cNvPr id="8913" name="Google Shape;8913;p62"/>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2"/>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2"/>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62"/>
                <p:cNvGrpSpPr/>
                <p:nvPr/>
              </p:nvGrpSpPr>
              <p:grpSpPr>
                <a:xfrm>
                  <a:off x="2977852" y="2595741"/>
                  <a:ext cx="224343" cy="182054"/>
                  <a:chOff x="2977852" y="2595741"/>
                  <a:chExt cx="224343" cy="182054"/>
                </a:xfrm>
              </p:grpSpPr>
              <p:sp>
                <p:nvSpPr>
                  <p:cNvPr id="8917" name="Google Shape;8917;p62"/>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2"/>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19" name="Google Shape;8919;p62"/>
            <p:cNvGrpSpPr/>
            <p:nvPr/>
          </p:nvGrpSpPr>
          <p:grpSpPr>
            <a:xfrm>
              <a:off x="2389399" y="3100241"/>
              <a:ext cx="812796" cy="296869"/>
              <a:chOff x="2389399" y="3100241"/>
              <a:chExt cx="812796" cy="296869"/>
            </a:xfrm>
          </p:grpSpPr>
          <p:grpSp>
            <p:nvGrpSpPr>
              <p:cNvPr id="8920" name="Google Shape;8920;p62"/>
              <p:cNvGrpSpPr/>
              <p:nvPr/>
            </p:nvGrpSpPr>
            <p:grpSpPr>
              <a:xfrm>
                <a:off x="2683630" y="3100241"/>
                <a:ext cx="224334" cy="296869"/>
                <a:chOff x="2683630" y="3100241"/>
                <a:chExt cx="224334" cy="296869"/>
              </a:xfrm>
            </p:grpSpPr>
            <p:grpSp>
              <p:nvGrpSpPr>
                <p:cNvPr id="8921" name="Google Shape;8921;p62"/>
                <p:cNvGrpSpPr/>
                <p:nvPr/>
              </p:nvGrpSpPr>
              <p:grpSpPr>
                <a:xfrm>
                  <a:off x="2788083" y="3100241"/>
                  <a:ext cx="15356" cy="98237"/>
                  <a:chOff x="2788083" y="3100241"/>
                  <a:chExt cx="15356" cy="98237"/>
                </a:xfrm>
              </p:grpSpPr>
              <p:sp>
                <p:nvSpPr>
                  <p:cNvPr id="8922" name="Google Shape;8922;p62"/>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2"/>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2"/>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62"/>
                <p:cNvGrpSpPr/>
                <p:nvPr/>
              </p:nvGrpSpPr>
              <p:grpSpPr>
                <a:xfrm>
                  <a:off x="2683630" y="3215065"/>
                  <a:ext cx="224334" cy="182045"/>
                  <a:chOff x="2683630" y="3215065"/>
                  <a:chExt cx="224334" cy="182045"/>
                </a:xfrm>
              </p:grpSpPr>
              <p:sp>
                <p:nvSpPr>
                  <p:cNvPr id="8926" name="Google Shape;8926;p62"/>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2"/>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8" name="Google Shape;8928;p62"/>
              <p:cNvGrpSpPr/>
              <p:nvPr/>
            </p:nvGrpSpPr>
            <p:grpSpPr>
              <a:xfrm>
                <a:off x="2389399" y="3100241"/>
                <a:ext cx="363638" cy="296869"/>
                <a:chOff x="2389399" y="3100241"/>
                <a:chExt cx="363638" cy="296869"/>
              </a:xfrm>
            </p:grpSpPr>
            <p:grpSp>
              <p:nvGrpSpPr>
                <p:cNvPr id="8929" name="Google Shape;8929;p62"/>
                <p:cNvGrpSpPr/>
                <p:nvPr/>
              </p:nvGrpSpPr>
              <p:grpSpPr>
                <a:xfrm>
                  <a:off x="2493852" y="3100241"/>
                  <a:ext cx="259185" cy="98237"/>
                  <a:chOff x="2493852" y="3100241"/>
                  <a:chExt cx="259185" cy="98237"/>
                </a:xfrm>
              </p:grpSpPr>
              <p:sp>
                <p:nvSpPr>
                  <p:cNvPr id="8930" name="Google Shape;8930;p62"/>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2"/>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2"/>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62"/>
                <p:cNvGrpSpPr/>
                <p:nvPr/>
              </p:nvGrpSpPr>
              <p:grpSpPr>
                <a:xfrm>
                  <a:off x="2389399" y="3215065"/>
                  <a:ext cx="224343" cy="182045"/>
                  <a:chOff x="2389399" y="3215065"/>
                  <a:chExt cx="224343" cy="182045"/>
                </a:xfrm>
              </p:grpSpPr>
              <p:sp>
                <p:nvSpPr>
                  <p:cNvPr id="8934" name="Google Shape;8934;p62"/>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2"/>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36" name="Google Shape;8936;p62"/>
              <p:cNvGrpSpPr/>
              <p:nvPr/>
            </p:nvGrpSpPr>
            <p:grpSpPr>
              <a:xfrm>
                <a:off x="2838475" y="3100241"/>
                <a:ext cx="363719" cy="296869"/>
                <a:chOff x="2838475" y="3100241"/>
                <a:chExt cx="363719" cy="296869"/>
              </a:xfrm>
            </p:grpSpPr>
            <p:grpSp>
              <p:nvGrpSpPr>
                <p:cNvPr id="8937" name="Google Shape;8937;p62"/>
                <p:cNvGrpSpPr/>
                <p:nvPr/>
              </p:nvGrpSpPr>
              <p:grpSpPr>
                <a:xfrm>
                  <a:off x="2838475" y="3100241"/>
                  <a:ext cx="259185" cy="98237"/>
                  <a:chOff x="2838475" y="3100241"/>
                  <a:chExt cx="259185" cy="98237"/>
                </a:xfrm>
              </p:grpSpPr>
              <p:sp>
                <p:nvSpPr>
                  <p:cNvPr id="8938" name="Google Shape;8938;p62"/>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2"/>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2"/>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62"/>
                <p:cNvGrpSpPr/>
                <p:nvPr/>
              </p:nvGrpSpPr>
              <p:grpSpPr>
                <a:xfrm>
                  <a:off x="2977852" y="3215065"/>
                  <a:ext cx="224343" cy="182045"/>
                  <a:chOff x="2977852" y="3215065"/>
                  <a:chExt cx="224343" cy="182045"/>
                </a:xfrm>
              </p:grpSpPr>
              <p:sp>
                <p:nvSpPr>
                  <p:cNvPr id="8942" name="Google Shape;8942;p62"/>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2"/>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947" name="Shape 8947"/>
        <p:cNvGrpSpPr/>
        <p:nvPr/>
      </p:nvGrpSpPr>
      <p:grpSpPr>
        <a:xfrm>
          <a:off x="0" y="0"/>
          <a:ext cx="0" cy="0"/>
          <a:chOff x="0" y="0"/>
          <a:chExt cx="0" cy="0"/>
        </a:xfrm>
      </p:grpSpPr>
      <p:grpSp>
        <p:nvGrpSpPr>
          <p:cNvPr id="8948" name="Google Shape;8948;p63"/>
          <p:cNvGrpSpPr/>
          <p:nvPr/>
        </p:nvGrpSpPr>
        <p:grpSpPr>
          <a:xfrm>
            <a:off x="702088" y="3155922"/>
            <a:ext cx="2390414" cy="1024800"/>
            <a:chOff x="728925" y="3296613"/>
            <a:chExt cx="2390414" cy="1024800"/>
          </a:xfrm>
        </p:grpSpPr>
        <p:grpSp>
          <p:nvGrpSpPr>
            <p:cNvPr id="8949" name="Google Shape;8949;p63"/>
            <p:cNvGrpSpPr/>
            <p:nvPr/>
          </p:nvGrpSpPr>
          <p:grpSpPr>
            <a:xfrm>
              <a:off x="728925" y="3619800"/>
              <a:ext cx="2390414" cy="500893"/>
              <a:chOff x="728925" y="3619800"/>
              <a:chExt cx="2390414" cy="500893"/>
            </a:xfrm>
          </p:grpSpPr>
          <p:sp>
            <p:nvSpPr>
              <p:cNvPr id="8950" name="Google Shape;8950;p63"/>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51" name="Google Shape;8951;p63"/>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952" name="Google Shape;8952;p63"/>
            <p:cNvGrpSpPr/>
            <p:nvPr/>
          </p:nvGrpSpPr>
          <p:grpSpPr>
            <a:xfrm>
              <a:off x="1348050" y="3296613"/>
              <a:ext cx="1706152" cy="1024800"/>
              <a:chOff x="1348050" y="3296613"/>
              <a:chExt cx="1706152" cy="1024800"/>
            </a:xfrm>
          </p:grpSpPr>
          <p:sp>
            <p:nvSpPr>
              <p:cNvPr id="8953" name="Google Shape;8953;p63"/>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54" name="Google Shape;8954;p63"/>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55" name="Google Shape;8955;p63"/>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56" name="Google Shape;8956;p63"/>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57" name="Google Shape;8957;p63"/>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958" name="Google Shape;8958;p63"/>
            <p:cNvGrpSpPr/>
            <p:nvPr/>
          </p:nvGrpSpPr>
          <p:grpSpPr>
            <a:xfrm>
              <a:off x="1455707" y="3654858"/>
              <a:ext cx="1491150" cy="417657"/>
              <a:chOff x="1455707" y="3654858"/>
              <a:chExt cx="1491150" cy="417657"/>
            </a:xfrm>
          </p:grpSpPr>
          <p:sp>
            <p:nvSpPr>
              <p:cNvPr id="8959" name="Google Shape;8959;p63"/>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3"/>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3"/>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3"/>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3"/>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3"/>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3"/>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3"/>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3"/>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3"/>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3"/>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3"/>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3"/>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3"/>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3"/>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3"/>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3"/>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3"/>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3"/>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3"/>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979" name="Google Shape;8979;p63"/>
          <p:cNvGraphicFramePr/>
          <p:nvPr/>
        </p:nvGraphicFramePr>
        <p:xfrm>
          <a:off x="5937787" y="2153834"/>
          <a:ext cx="3000000" cy="3000000"/>
        </p:xfrm>
        <a:graphic>
          <a:graphicData uri="http://schemas.openxmlformats.org/drawingml/2006/table">
            <a:tbl>
              <a:tblPr>
                <a:noFill/>
                <a:tableStyleId>{88BC37F8-772F-4290-BE59-D162816F182D}</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980" name="Google Shape;8980;p63"/>
          <p:cNvGrpSpPr/>
          <p:nvPr/>
        </p:nvGrpSpPr>
        <p:grpSpPr>
          <a:xfrm>
            <a:off x="710464" y="981599"/>
            <a:ext cx="2396505" cy="976502"/>
            <a:chOff x="749309" y="1112739"/>
            <a:chExt cx="2371603" cy="976502"/>
          </a:xfrm>
        </p:grpSpPr>
        <p:grpSp>
          <p:nvGrpSpPr>
            <p:cNvPr id="8981" name="Google Shape;8981;p63"/>
            <p:cNvGrpSpPr/>
            <p:nvPr/>
          </p:nvGrpSpPr>
          <p:grpSpPr>
            <a:xfrm>
              <a:off x="1092126" y="1112739"/>
              <a:ext cx="2028786" cy="975464"/>
              <a:chOff x="1092126" y="1112739"/>
              <a:chExt cx="2028786" cy="975464"/>
            </a:xfrm>
          </p:grpSpPr>
          <p:sp>
            <p:nvSpPr>
              <p:cNvPr id="8982" name="Google Shape;8982;p63"/>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3"/>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3"/>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3"/>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3"/>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3"/>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3"/>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3"/>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3"/>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3"/>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3"/>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3"/>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3"/>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3"/>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3"/>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3"/>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3"/>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3"/>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3"/>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3"/>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3"/>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3"/>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3"/>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3"/>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63"/>
            <p:cNvGrpSpPr/>
            <p:nvPr/>
          </p:nvGrpSpPr>
          <p:grpSpPr>
            <a:xfrm>
              <a:off x="749309" y="1112739"/>
              <a:ext cx="314700" cy="975464"/>
              <a:chOff x="749309" y="1112739"/>
              <a:chExt cx="314700" cy="975464"/>
            </a:xfrm>
          </p:grpSpPr>
          <p:sp>
            <p:nvSpPr>
              <p:cNvPr id="9007" name="Google Shape;9007;p63"/>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3"/>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3"/>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3"/>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1" name="Google Shape;9011;p6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015" name="Google Shape;9015;p63"/>
          <p:cNvGraphicFramePr/>
          <p:nvPr/>
        </p:nvGraphicFramePr>
        <p:xfrm>
          <a:off x="5937812" y="981584"/>
          <a:ext cx="3000000" cy="3000000"/>
        </p:xfrm>
        <a:graphic>
          <a:graphicData uri="http://schemas.openxmlformats.org/drawingml/2006/table">
            <a:tbl>
              <a:tblPr>
                <a:noFill/>
                <a:tableStyleId>{88BC37F8-772F-4290-BE59-D162816F182D}</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016" name="Google Shape;9016;p63"/>
          <p:cNvGraphicFramePr/>
          <p:nvPr/>
        </p:nvGraphicFramePr>
        <p:xfrm>
          <a:off x="3358675" y="2153834"/>
          <a:ext cx="3000000" cy="3000000"/>
        </p:xfrm>
        <a:graphic>
          <a:graphicData uri="http://schemas.openxmlformats.org/drawingml/2006/table">
            <a:tbl>
              <a:tblPr>
                <a:noFill/>
                <a:tableStyleId>{88BC37F8-772F-4290-BE59-D162816F182D}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017" name="Google Shape;9017;p63"/>
          <p:cNvGrpSpPr/>
          <p:nvPr/>
        </p:nvGrpSpPr>
        <p:grpSpPr>
          <a:xfrm>
            <a:off x="3360661" y="3144795"/>
            <a:ext cx="2363377" cy="1047062"/>
            <a:chOff x="3358399" y="3285485"/>
            <a:chExt cx="2363377" cy="1047062"/>
          </a:xfrm>
        </p:grpSpPr>
        <p:grpSp>
          <p:nvGrpSpPr>
            <p:cNvPr id="9018" name="Google Shape;9018;p63"/>
            <p:cNvGrpSpPr/>
            <p:nvPr/>
          </p:nvGrpSpPr>
          <p:grpSpPr>
            <a:xfrm>
              <a:off x="3358412" y="3285485"/>
              <a:ext cx="2363244" cy="139500"/>
              <a:chOff x="3358412" y="3285485"/>
              <a:chExt cx="2363244" cy="139500"/>
            </a:xfrm>
          </p:grpSpPr>
          <p:sp>
            <p:nvSpPr>
              <p:cNvPr id="9019" name="Google Shape;9019;p63"/>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3"/>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3"/>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3"/>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3"/>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63"/>
            <p:cNvGrpSpPr/>
            <p:nvPr/>
          </p:nvGrpSpPr>
          <p:grpSpPr>
            <a:xfrm>
              <a:off x="3358412" y="3466996"/>
              <a:ext cx="2363244" cy="139500"/>
              <a:chOff x="3358412" y="3466996"/>
              <a:chExt cx="2363244" cy="139500"/>
            </a:xfrm>
          </p:grpSpPr>
          <p:sp>
            <p:nvSpPr>
              <p:cNvPr id="9025" name="Google Shape;9025;p63"/>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3"/>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3"/>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3"/>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3"/>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63"/>
            <p:cNvGrpSpPr/>
            <p:nvPr/>
          </p:nvGrpSpPr>
          <p:grpSpPr>
            <a:xfrm>
              <a:off x="3358412" y="3648507"/>
              <a:ext cx="2363244" cy="139500"/>
              <a:chOff x="3358412" y="3648507"/>
              <a:chExt cx="2363244" cy="139500"/>
            </a:xfrm>
          </p:grpSpPr>
          <p:sp>
            <p:nvSpPr>
              <p:cNvPr id="9031" name="Google Shape;9031;p63"/>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3"/>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3"/>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3"/>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3"/>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63"/>
            <p:cNvGrpSpPr/>
            <p:nvPr/>
          </p:nvGrpSpPr>
          <p:grpSpPr>
            <a:xfrm>
              <a:off x="3358412" y="3830018"/>
              <a:ext cx="2363244" cy="139500"/>
              <a:chOff x="3358412" y="3830018"/>
              <a:chExt cx="2363244" cy="139500"/>
            </a:xfrm>
          </p:grpSpPr>
          <p:sp>
            <p:nvSpPr>
              <p:cNvPr id="9037" name="Google Shape;9037;p63"/>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3"/>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3"/>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3"/>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3"/>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63"/>
            <p:cNvGrpSpPr/>
            <p:nvPr/>
          </p:nvGrpSpPr>
          <p:grpSpPr>
            <a:xfrm>
              <a:off x="3358399" y="4011514"/>
              <a:ext cx="2363377" cy="139537"/>
              <a:chOff x="3294800" y="4134603"/>
              <a:chExt cx="2638876" cy="152400"/>
            </a:xfrm>
          </p:grpSpPr>
          <p:sp>
            <p:nvSpPr>
              <p:cNvPr id="9043" name="Google Shape;9043;p6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8" name="Google Shape;9048;p63"/>
            <p:cNvGrpSpPr/>
            <p:nvPr/>
          </p:nvGrpSpPr>
          <p:grpSpPr>
            <a:xfrm>
              <a:off x="3358399" y="4193010"/>
              <a:ext cx="2363377" cy="139537"/>
              <a:chOff x="3294800" y="4134603"/>
              <a:chExt cx="2638876" cy="152400"/>
            </a:xfrm>
          </p:grpSpPr>
          <p:sp>
            <p:nvSpPr>
              <p:cNvPr id="9049" name="Google Shape;9049;p6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054" name="Google Shape;9054;p63"/>
          <p:cNvGraphicFramePr/>
          <p:nvPr/>
        </p:nvGraphicFramePr>
        <p:xfrm>
          <a:off x="711463" y="2153834"/>
          <a:ext cx="3000000" cy="3000000"/>
        </p:xfrm>
        <a:graphic>
          <a:graphicData uri="http://schemas.openxmlformats.org/drawingml/2006/table">
            <a:tbl>
              <a:tblPr>
                <a:noFill/>
                <a:tableStyleId>{88BC37F8-772F-4290-BE59-D162816F182D}</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055" name="Google Shape;9055;p63"/>
          <p:cNvGrpSpPr/>
          <p:nvPr/>
        </p:nvGrpSpPr>
        <p:grpSpPr>
          <a:xfrm>
            <a:off x="4161132" y="2557649"/>
            <a:ext cx="1302095" cy="60959"/>
            <a:chOff x="3558802" y="4011427"/>
            <a:chExt cx="1866000" cy="111300"/>
          </a:xfrm>
        </p:grpSpPr>
        <p:sp>
          <p:nvSpPr>
            <p:cNvPr id="9056" name="Google Shape;9056;p6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63"/>
          <p:cNvGrpSpPr/>
          <p:nvPr/>
        </p:nvGrpSpPr>
        <p:grpSpPr>
          <a:xfrm>
            <a:off x="4706620" y="2839808"/>
            <a:ext cx="914340" cy="60959"/>
            <a:chOff x="3558802" y="4011427"/>
            <a:chExt cx="1866000" cy="111300"/>
          </a:xfrm>
        </p:grpSpPr>
        <p:sp>
          <p:nvSpPr>
            <p:cNvPr id="9059" name="Google Shape;9059;p6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63"/>
          <p:cNvGrpSpPr/>
          <p:nvPr/>
        </p:nvGrpSpPr>
        <p:grpSpPr>
          <a:xfrm>
            <a:off x="5871419" y="3167606"/>
            <a:ext cx="2522867" cy="1001454"/>
            <a:chOff x="1904318" y="789980"/>
            <a:chExt cx="1489472" cy="606868"/>
          </a:xfrm>
        </p:grpSpPr>
        <p:cxnSp>
          <p:nvCxnSpPr>
            <p:cNvPr id="9062" name="Google Shape;9062;p6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063" name="Google Shape;9063;p6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064" name="Google Shape;9064;p6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065" name="Google Shape;9065;p6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066" name="Google Shape;9066;p6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067" name="Google Shape;9067;p6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068" name="Google Shape;9068;p6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069" name="Google Shape;9069;p6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076" name="Google Shape;9076;p6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077" name="Google Shape;9077;p6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078" name="Google Shape;9078;p6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63"/>
          <p:cNvGrpSpPr/>
          <p:nvPr/>
        </p:nvGrpSpPr>
        <p:grpSpPr>
          <a:xfrm>
            <a:off x="3355824" y="951642"/>
            <a:ext cx="2363393" cy="1005865"/>
            <a:chOff x="3292400" y="1193188"/>
            <a:chExt cx="2615240" cy="1131075"/>
          </a:xfrm>
        </p:grpSpPr>
        <p:sp>
          <p:nvSpPr>
            <p:cNvPr id="9080" name="Google Shape;9080;p63"/>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81" name="Google Shape;9081;p63"/>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82" name="Google Shape;9082;p63"/>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083" name="Google Shape;9083;p63"/>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084" name="Google Shape;9084;p63"/>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085" name="Google Shape;9085;p63"/>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086" name="Google Shape;9086;p63"/>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087" name="Google Shape;9087;p63"/>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088" name="Google Shape;9088;p63"/>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089" name="Google Shape;9089;p63"/>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090" name="Google Shape;9090;p63"/>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091" name="Google Shape;9091;p63"/>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092" name="Google Shape;9092;p63"/>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093" name="Google Shape;9093;p63"/>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094" name="Google Shape;9094;p63"/>
            <p:cNvGrpSpPr/>
            <p:nvPr/>
          </p:nvGrpSpPr>
          <p:grpSpPr>
            <a:xfrm>
              <a:off x="3748438" y="1378608"/>
              <a:ext cx="2159202" cy="903971"/>
              <a:chOff x="1683525" y="2179850"/>
              <a:chExt cx="4519050" cy="2134525"/>
            </a:xfrm>
          </p:grpSpPr>
          <p:sp>
            <p:nvSpPr>
              <p:cNvPr id="9095" name="Google Shape;9095;p6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6" name="Google Shape;9096;p6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7" name="Google Shape;9097;p6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8" name="Google Shape;9098;p6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099" name="Google Shape;9099;p6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00" name="Google Shape;9100;p6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01" name="Google Shape;9101;p6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02" name="Google Shape;9102;p6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03" name="Google Shape;9103;p6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04" name="Google Shape;9104;p6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05" name="Google Shape;9105;p6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106" name="Google Shape;9106;p6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110" name="Shape 9110"/>
        <p:cNvGrpSpPr/>
        <p:nvPr/>
      </p:nvGrpSpPr>
      <p:grpSpPr>
        <a:xfrm>
          <a:off x="0" y="0"/>
          <a:ext cx="0" cy="0"/>
          <a:chOff x="0" y="0"/>
          <a:chExt cx="0" cy="0"/>
        </a:xfrm>
      </p:grpSpPr>
      <p:grpSp>
        <p:nvGrpSpPr>
          <p:cNvPr id="9111" name="Google Shape;9111;p64"/>
          <p:cNvGrpSpPr/>
          <p:nvPr/>
        </p:nvGrpSpPr>
        <p:grpSpPr>
          <a:xfrm>
            <a:off x="4796690" y="970936"/>
            <a:ext cx="745431" cy="718863"/>
            <a:chOff x="4249973" y="1201875"/>
            <a:chExt cx="1958568" cy="1888762"/>
          </a:xfrm>
        </p:grpSpPr>
        <p:sp>
          <p:nvSpPr>
            <p:cNvPr id="9112" name="Google Shape;9112;p6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3" name="Google Shape;9113;p64"/>
            <p:cNvGrpSpPr/>
            <p:nvPr/>
          </p:nvGrpSpPr>
          <p:grpSpPr>
            <a:xfrm>
              <a:off x="5853086" y="1789142"/>
              <a:ext cx="355454" cy="1048099"/>
              <a:chOff x="5576108" y="2016725"/>
              <a:chExt cx="565200" cy="1666560"/>
            </a:xfrm>
          </p:grpSpPr>
          <p:sp>
            <p:nvSpPr>
              <p:cNvPr id="9114" name="Google Shape;9114;p6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15" name="Google Shape;9115;p6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64"/>
            <p:cNvGrpSpPr/>
            <p:nvPr/>
          </p:nvGrpSpPr>
          <p:grpSpPr>
            <a:xfrm>
              <a:off x="4869455" y="2691676"/>
              <a:ext cx="1013897" cy="398961"/>
              <a:chOff x="4012057" y="3451825"/>
              <a:chExt cx="1612175" cy="634379"/>
            </a:xfrm>
          </p:grpSpPr>
          <p:sp>
            <p:nvSpPr>
              <p:cNvPr id="9117" name="Google Shape;9117;p6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18" name="Google Shape;9118;p6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64"/>
            <p:cNvGrpSpPr/>
            <p:nvPr/>
          </p:nvGrpSpPr>
          <p:grpSpPr>
            <a:xfrm>
              <a:off x="4276937" y="2155961"/>
              <a:ext cx="651965" cy="891358"/>
              <a:chOff x="3069908" y="2599997"/>
              <a:chExt cx="1036675" cy="1417328"/>
            </a:xfrm>
          </p:grpSpPr>
          <p:sp>
            <p:nvSpPr>
              <p:cNvPr id="9120" name="Google Shape;9120;p6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21" name="Google Shape;9121;p6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64"/>
            <p:cNvGrpSpPr/>
            <p:nvPr/>
          </p:nvGrpSpPr>
          <p:grpSpPr>
            <a:xfrm>
              <a:off x="5054918" y="1201875"/>
              <a:ext cx="999548" cy="602711"/>
              <a:chOff x="4306958" y="1082925"/>
              <a:chExt cx="1589359" cy="958358"/>
            </a:xfrm>
          </p:grpSpPr>
          <p:sp>
            <p:nvSpPr>
              <p:cNvPr id="9123" name="Google Shape;9123;p6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24" name="Google Shape;9124;p6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64"/>
            <p:cNvGrpSpPr/>
            <p:nvPr/>
          </p:nvGrpSpPr>
          <p:grpSpPr>
            <a:xfrm>
              <a:off x="4249973" y="1303451"/>
              <a:ext cx="799317" cy="841334"/>
              <a:chOff x="3027033" y="1244439"/>
              <a:chExt cx="1270977" cy="1337786"/>
            </a:xfrm>
          </p:grpSpPr>
          <p:sp>
            <p:nvSpPr>
              <p:cNvPr id="9126" name="Google Shape;9126;p6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27" name="Google Shape;9127;p6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28" name="Google Shape;9128;p64"/>
          <p:cNvGrpSpPr/>
          <p:nvPr/>
        </p:nvGrpSpPr>
        <p:grpSpPr>
          <a:xfrm>
            <a:off x="713063" y="1849386"/>
            <a:ext cx="761767" cy="729896"/>
            <a:chOff x="2657744" y="2337745"/>
            <a:chExt cx="832987" cy="798137"/>
          </a:xfrm>
        </p:grpSpPr>
        <p:sp>
          <p:nvSpPr>
            <p:cNvPr id="9129" name="Google Shape;9129;p64"/>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4"/>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4"/>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64"/>
          <p:cNvGrpSpPr/>
          <p:nvPr/>
        </p:nvGrpSpPr>
        <p:grpSpPr>
          <a:xfrm>
            <a:off x="3224027" y="1852592"/>
            <a:ext cx="685569" cy="723586"/>
            <a:chOff x="3398134" y="2057755"/>
            <a:chExt cx="704087" cy="743130"/>
          </a:xfrm>
        </p:grpSpPr>
        <p:grpSp>
          <p:nvGrpSpPr>
            <p:cNvPr id="9136" name="Google Shape;9136;p64"/>
            <p:cNvGrpSpPr/>
            <p:nvPr/>
          </p:nvGrpSpPr>
          <p:grpSpPr>
            <a:xfrm>
              <a:off x="3398134" y="2290183"/>
              <a:ext cx="315300" cy="219900"/>
              <a:chOff x="3398134" y="2290183"/>
              <a:chExt cx="315300" cy="219900"/>
            </a:xfrm>
          </p:grpSpPr>
          <p:sp>
            <p:nvSpPr>
              <p:cNvPr id="9137" name="Google Shape;9137;p64"/>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38" name="Google Shape;9138;p64"/>
              <p:cNvCxnSpPr>
                <a:stCxn id="913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139" name="Google Shape;9139;p64"/>
            <p:cNvGrpSpPr/>
            <p:nvPr/>
          </p:nvGrpSpPr>
          <p:grpSpPr>
            <a:xfrm>
              <a:off x="3547823" y="2467358"/>
              <a:ext cx="219900" cy="333527"/>
              <a:chOff x="3547823" y="2467358"/>
              <a:chExt cx="219900" cy="333527"/>
            </a:xfrm>
          </p:grpSpPr>
          <p:sp>
            <p:nvSpPr>
              <p:cNvPr id="9140" name="Google Shape;9140;p64"/>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41" name="Google Shape;9141;p64"/>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142" name="Google Shape;9142;p64"/>
            <p:cNvGrpSpPr/>
            <p:nvPr/>
          </p:nvGrpSpPr>
          <p:grpSpPr>
            <a:xfrm>
              <a:off x="3734138" y="2467358"/>
              <a:ext cx="219900" cy="333527"/>
              <a:chOff x="3734138" y="2467358"/>
              <a:chExt cx="219900" cy="333527"/>
            </a:xfrm>
          </p:grpSpPr>
          <p:sp>
            <p:nvSpPr>
              <p:cNvPr id="9143" name="Google Shape;9143;p64"/>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44" name="Google Shape;9144;p64"/>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145" name="Google Shape;9145;p64"/>
            <p:cNvGrpSpPr/>
            <p:nvPr/>
          </p:nvGrpSpPr>
          <p:grpSpPr>
            <a:xfrm>
              <a:off x="3787560" y="2288011"/>
              <a:ext cx="314661" cy="219900"/>
              <a:chOff x="3787560" y="2288011"/>
              <a:chExt cx="314661" cy="219900"/>
            </a:xfrm>
          </p:grpSpPr>
          <p:sp>
            <p:nvSpPr>
              <p:cNvPr id="9146" name="Google Shape;9146;p64"/>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47" name="Google Shape;9147;p64"/>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148" name="Google Shape;9148;p64"/>
            <p:cNvGrpSpPr/>
            <p:nvPr/>
          </p:nvGrpSpPr>
          <p:grpSpPr>
            <a:xfrm>
              <a:off x="3637290" y="2057755"/>
              <a:ext cx="219900" cy="335499"/>
              <a:chOff x="3637290" y="2057755"/>
              <a:chExt cx="219900" cy="335499"/>
            </a:xfrm>
          </p:grpSpPr>
          <p:sp>
            <p:nvSpPr>
              <p:cNvPr id="9149" name="Google Shape;9149;p64"/>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150" name="Google Shape;9150;p64"/>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151" name="Google Shape;9151;p64"/>
          <p:cNvGrpSpPr/>
          <p:nvPr/>
        </p:nvGrpSpPr>
        <p:grpSpPr>
          <a:xfrm>
            <a:off x="4899249" y="1859288"/>
            <a:ext cx="710153" cy="710153"/>
            <a:chOff x="5007123" y="2079403"/>
            <a:chExt cx="687600" cy="687600"/>
          </a:xfrm>
        </p:grpSpPr>
        <p:sp>
          <p:nvSpPr>
            <p:cNvPr id="9152" name="Google Shape;9152;p6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64"/>
          <p:cNvGrpSpPr/>
          <p:nvPr/>
        </p:nvGrpSpPr>
        <p:grpSpPr>
          <a:xfrm>
            <a:off x="5708687" y="1853794"/>
            <a:ext cx="720998" cy="721183"/>
            <a:chOff x="5797446" y="2063053"/>
            <a:chExt cx="698100" cy="698280"/>
          </a:xfrm>
        </p:grpSpPr>
        <p:sp>
          <p:nvSpPr>
            <p:cNvPr id="9157" name="Google Shape;9157;p6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64"/>
          <p:cNvGrpSpPr/>
          <p:nvPr/>
        </p:nvGrpSpPr>
        <p:grpSpPr>
          <a:xfrm>
            <a:off x="8153834" y="3499399"/>
            <a:ext cx="280585" cy="673164"/>
            <a:chOff x="8075075" y="3754290"/>
            <a:chExt cx="255612" cy="613194"/>
          </a:xfrm>
        </p:grpSpPr>
        <p:grpSp>
          <p:nvGrpSpPr>
            <p:cNvPr id="9162" name="Google Shape;9162;p64"/>
            <p:cNvGrpSpPr/>
            <p:nvPr/>
          </p:nvGrpSpPr>
          <p:grpSpPr>
            <a:xfrm>
              <a:off x="8075075" y="3754290"/>
              <a:ext cx="255612" cy="613194"/>
              <a:chOff x="8075075" y="3754290"/>
              <a:chExt cx="255612" cy="613194"/>
            </a:xfrm>
          </p:grpSpPr>
          <p:sp>
            <p:nvSpPr>
              <p:cNvPr id="9163" name="Google Shape;9163;p6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5" name="Google Shape;9165;p6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64"/>
          <p:cNvGrpSpPr/>
          <p:nvPr/>
        </p:nvGrpSpPr>
        <p:grpSpPr>
          <a:xfrm>
            <a:off x="5270892" y="3488196"/>
            <a:ext cx="470352" cy="683745"/>
            <a:chOff x="1697726" y="3244179"/>
            <a:chExt cx="788124" cy="1146069"/>
          </a:xfrm>
        </p:grpSpPr>
        <p:sp>
          <p:nvSpPr>
            <p:cNvPr id="9167" name="Google Shape;9167;p6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9" name="Google Shape;9169;p64"/>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0" name="Google Shape;9170;p64"/>
          <p:cNvGrpSpPr/>
          <p:nvPr/>
        </p:nvGrpSpPr>
        <p:grpSpPr>
          <a:xfrm>
            <a:off x="5892043" y="3499398"/>
            <a:ext cx="293891" cy="293845"/>
            <a:chOff x="6134814" y="3754290"/>
            <a:chExt cx="293891" cy="293845"/>
          </a:xfrm>
        </p:grpSpPr>
        <p:sp>
          <p:nvSpPr>
            <p:cNvPr id="9171" name="Google Shape;9171;p6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64"/>
          <p:cNvGrpSpPr/>
          <p:nvPr/>
        </p:nvGrpSpPr>
        <p:grpSpPr>
          <a:xfrm>
            <a:off x="5892043" y="3878069"/>
            <a:ext cx="293891" cy="293891"/>
            <a:chOff x="6134814" y="4086186"/>
            <a:chExt cx="293891" cy="293891"/>
          </a:xfrm>
        </p:grpSpPr>
        <p:sp>
          <p:nvSpPr>
            <p:cNvPr id="9174" name="Google Shape;9174;p6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6" name="Google Shape;9176;p64"/>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4"/>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8" name="Google Shape;9178;p64"/>
          <p:cNvGrpSpPr/>
          <p:nvPr/>
        </p:nvGrpSpPr>
        <p:grpSpPr>
          <a:xfrm>
            <a:off x="7817018" y="2706762"/>
            <a:ext cx="622883" cy="621944"/>
            <a:chOff x="1187048" y="238125"/>
            <a:chExt cx="5256397" cy="5248476"/>
          </a:xfrm>
        </p:grpSpPr>
        <p:sp>
          <p:nvSpPr>
            <p:cNvPr id="9179" name="Google Shape;9179;p6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64"/>
          <p:cNvGrpSpPr/>
          <p:nvPr/>
        </p:nvGrpSpPr>
        <p:grpSpPr>
          <a:xfrm>
            <a:off x="2274123" y="2716370"/>
            <a:ext cx="1310987" cy="612407"/>
            <a:chOff x="238125" y="1188750"/>
            <a:chExt cx="7140450" cy="3335550"/>
          </a:xfrm>
        </p:grpSpPr>
        <p:sp>
          <p:nvSpPr>
            <p:cNvPr id="9184" name="Google Shape;9184;p6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9" name="Google Shape;9189;p64"/>
          <p:cNvGrpSpPr/>
          <p:nvPr/>
        </p:nvGrpSpPr>
        <p:grpSpPr>
          <a:xfrm>
            <a:off x="6599995" y="2706925"/>
            <a:ext cx="1110299" cy="621702"/>
            <a:chOff x="238125" y="1335475"/>
            <a:chExt cx="5418735" cy="3034175"/>
          </a:xfrm>
        </p:grpSpPr>
        <p:sp>
          <p:nvSpPr>
            <p:cNvPr id="9190" name="Google Shape;9190;p6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64"/>
          <p:cNvGrpSpPr/>
          <p:nvPr/>
        </p:nvGrpSpPr>
        <p:grpSpPr>
          <a:xfrm>
            <a:off x="5417655" y="2703822"/>
            <a:ext cx="1074451" cy="627181"/>
            <a:chOff x="5359127" y="2910889"/>
            <a:chExt cx="1097723" cy="640831"/>
          </a:xfrm>
        </p:grpSpPr>
        <p:grpSp>
          <p:nvGrpSpPr>
            <p:cNvPr id="9194" name="Google Shape;9194;p64"/>
            <p:cNvGrpSpPr/>
            <p:nvPr/>
          </p:nvGrpSpPr>
          <p:grpSpPr>
            <a:xfrm>
              <a:off x="5929791" y="3263088"/>
              <a:ext cx="527060" cy="287097"/>
              <a:chOff x="5929791" y="3263088"/>
              <a:chExt cx="527060" cy="287097"/>
            </a:xfrm>
          </p:grpSpPr>
          <p:sp>
            <p:nvSpPr>
              <p:cNvPr id="9195" name="Google Shape;9195;p6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96" name="Google Shape;9196;p6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97" name="Google Shape;9197;p64"/>
            <p:cNvGrpSpPr/>
            <p:nvPr/>
          </p:nvGrpSpPr>
          <p:grpSpPr>
            <a:xfrm>
              <a:off x="5359127" y="3263089"/>
              <a:ext cx="526428" cy="288631"/>
              <a:chOff x="5359127" y="3263089"/>
              <a:chExt cx="526428" cy="288631"/>
            </a:xfrm>
          </p:grpSpPr>
          <p:sp>
            <p:nvSpPr>
              <p:cNvPr id="9198" name="Google Shape;9198;p6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99" name="Google Shape;9199;p6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200" name="Google Shape;9200;p64"/>
            <p:cNvGrpSpPr/>
            <p:nvPr/>
          </p:nvGrpSpPr>
          <p:grpSpPr>
            <a:xfrm>
              <a:off x="5551525" y="2910889"/>
              <a:ext cx="520901" cy="610283"/>
              <a:chOff x="5551525" y="2910889"/>
              <a:chExt cx="520901" cy="610283"/>
            </a:xfrm>
          </p:grpSpPr>
          <p:sp>
            <p:nvSpPr>
              <p:cNvPr id="9201" name="Google Shape;9201;p6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02" name="Google Shape;9202;p6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203" name="Google Shape;9203;p64"/>
            <p:cNvGrpSpPr/>
            <p:nvPr/>
          </p:nvGrpSpPr>
          <p:grpSpPr>
            <a:xfrm>
              <a:off x="5743962" y="2919100"/>
              <a:ext cx="623674" cy="284502"/>
              <a:chOff x="5743962" y="2919100"/>
              <a:chExt cx="623674" cy="284502"/>
            </a:xfrm>
          </p:grpSpPr>
          <p:sp>
            <p:nvSpPr>
              <p:cNvPr id="9204" name="Google Shape;9204;p6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05" name="Google Shape;9205;p6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206" name="Google Shape;9206;p64"/>
          <p:cNvGrpSpPr/>
          <p:nvPr/>
        </p:nvGrpSpPr>
        <p:grpSpPr>
          <a:xfrm>
            <a:off x="7568868" y="1854534"/>
            <a:ext cx="874976" cy="719600"/>
            <a:chOff x="7608988" y="2093194"/>
            <a:chExt cx="817276" cy="672147"/>
          </a:xfrm>
        </p:grpSpPr>
        <p:cxnSp>
          <p:nvCxnSpPr>
            <p:cNvPr id="9207" name="Google Shape;9207;p6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08" name="Google Shape;9208;p6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09" name="Google Shape;9209;p6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10" name="Google Shape;9210;p6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11" name="Google Shape;9211;p6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212" name="Google Shape;9212;p6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213" name="Google Shape;9213;p64"/>
            <p:cNvGrpSpPr/>
            <p:nvPr/>
          </p:nvGrpSpPr>
          <p:grpSpPr>
            <a:xfrm>
              <a:off x="7721175" y="2093194"/>
              <a:ext cx="599587" cy="623846"/>
              <a:chOff x="7721175" y="2093194"/>
              <a:chExt cx="599587" cy="623846"/>
            </a:xfrm>
          </p:grpSpPr>
          <p:grpSp>
            <p:nvGrpSpPr>
              <p:cNvPr id="9214" name="Google Shape;9214;p64"/>
              <p:cNvGrpSpPr/>
              <p:nvPr/>
            </p:nvGrpSpPr>
            <p:grpSpPr>
              <a:xfrm>
                <a:off x="7721175" y="2093194"/>
                <a:ext cx="291605" cy="623846"/>
                <a:chOff x="9405575" y="2061418"/>
                <a:chExt cx="291605" cy="623846"/>
              </a:xfrm>
            </p:grpSpPr>
            <p:sp>
              <p:nvSpPr>
                <p:cNvPr id="9215" name="Google Shape;9215;p6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64"/>
              <p:cNvGrpSpPr/>
              <p:nvPr/>
            </p:nvGrpSpPr>
            <p:grpSpPr>
              <a:xfrm flipH="1">
                <a:off x="8029157" y="2093194"/>
                <a:ext cx="291605" cy="623846"/>
                <a:chOff x="9405575" y="2061418"/>
                <a:chExt cx="291605" cy="623846"/>
              </a:xfrm>
            </p:grpSpPr>
            <p:sp>
              <p:nvSpPr>
                <p:cNvPr id="9223" name="Google Shape;9223;p6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30" name="Google Shape;9230;p64"/>
          <p:cNvGrpSpPr/>
          <p:nvPr/>
        </p:nvGrpSpPr>
        <p:grpSpPr>
          <a:xfrm>
            <a:off x="4013304" y="970936"/>
            <a:ext cx="712557" cy="785901"/>
            <a:chOff x="4206459" y="1191441"/>
            <a:chExt cx="712557" cy="785901"/>
          </a:xfrm>
        </p:grpSpPr>
        <p:sp>
          <p:nvSpPr>
            <p:cNvPr id="9231" name="Google Shape;9231;p64"/>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4"/>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4"/>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4"/>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5" name="Google Shape;9235;p64"/>
            <p:cNvGrpSpPr/>
            <p:nvPr/>
          </p:nvGrpSpPr>
          <p:grpSpPr>
            <a:xfrm>
              <a:off x="4644280" y="1290523"/>
              <a:ext cx="143716" cy="29463"/>
              <a:chOff x="4644280" y="1290523"/>
              <a:chExt cx="143716" cy="29463"/>
            </a:xfrm>
          </p:grpSpPr>
          <p:sp>
            <p:nvSpPr>
              <p:cNvPr id="9236" name="Google Shape;9236;p64"/>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4"/>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4"/>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4"/>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64"/>
            <p:cNvGrpSpPr/>
            <p:nvPr/>
          </p:nvGrpSpPr>
          <p:grpSpPr>
            <a:xfrm>
              <a:off x="4356567" y="1191441"/>
              <a:ext cx="143690" cy="29488"/>
              <a:chOff x="4356567" y="1191441"/>
              <a:chExt cx="143690" cy="29488"/>
            </a:xfrm>
          </p:grpSpPr>
          <p:sp>
            <p:nvSpPr>
              <p:cNvPr id="9241" name="Google Shape;9241;p64"/>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4"/>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4"/>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4"/>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64"/>
            <p:cNvGrpSpPr/>
            <p:nvPr/>
          </p:nvGrpSpPr>
          <p:grpSpPr>
            <a:xfrm>
              <a:off x="4339009" y="1863727"/>
              <a:ext cx="143703" cy="29476"/>
              <a:chOff x="4339009" y="1863727"/>
              <a:chExt cx="143703" cy="29476"/>
            </a:xfrm>
          </p:grpSpPr>
          <p:sp>
            <p:nvSpPr>
              <p:cNvPr id="9246" name="Google Shape;9246;p64"/>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4"/>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4"/>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4"/>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64"/>
            <p:cNvGrpSpPr/>
            <p:nvPr/>
          </p:nvGrpSpPr>
          <p:grpSpPr>
            <a:xfrm>
              <a:off x="4206459" y="1607315"/>
              <a:ext cx="29539" cy="142899"/>
              <a:chOff x="4206459" y="1607315"/>
              <a:chExt cx="29539" cy="142899"/>
            </a:xfrm>
          </p:grpSpPr>
          <p:sp>
            <p:nvSpPr>
              <p:cNvPr id="9251" name="Google Shape;9251;p64"/>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4"/>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4"/>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4"/>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5" name="Google Shape;9255;p64"/>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4"/>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4"/>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4"/>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9" name="Google Shape;9259;p64"/>
            <p:cNvGrpSpPr/>
            <p:nvPr/>
          </p:nvGrpSpPr>
          <p:grpSpPr>
            <a:xfrm>
              <a:off x="4889463" y="1423737"/>
              <a:ext cx="29552" cy="142899"/>
              <a:chOff x="4889463" y="1423737"/>
              <a:chExt cx="29552" cy="142899"/>
            </a:xfrm>
          </p:grpSpPr>
          <p:sp>
            <p:nvSpPr>
              <p:cNvPr id="9260" name="Google Shape;9260;p64"/>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4"/>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4"/>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4"/>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64"/>
            <p:cNvGrpSpPr/>
            <p:nvPr/>
          </p:nvGrpSpPr>
          <p:grpSpPr>
            <a:xfrm>
              <a:off x="4771663" y="1876896"/>
              <a:ext cx="108651" cy="100447"/>
              <a:chOff x="4771663" y="1876896"/>
              <a:chExt cx="108651" cy="100447"/>
            </a:xfrm>
          </p:grpSpPr>
          <p:sp>
            <p:nvSpPr>
              <p:cNvPr id="9265" name="Google Shape;9265;p64"/>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4"/>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4"/>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4"/>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9" name="Google Shape;9269;p64"/>
          <p:cNvGrpSpPr/>
          <p:nvPr/>
        </p:nvGrpSpPr>
        <p:grpSpPr>
          <a:xfrm>
            <a:off x="4008780" y="1854159"/>
            <a:ext cx="791287" cy="720350"/>
            <a:chOff x="267375" y="1071875"/>
            <a:chExt cx="470500" cy="428550"/>
          </a:xfrm>
        </p:grpSpPr>
        <p:sp>
          <p:nvSpPr>
            <p:cNvPr id="9270" name="Google Shape;9270;p64"/>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4"/>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4"/>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4"/>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4"/>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4"/>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4"/>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4"/>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64"/>
          <p:cNvGrpSpPr/>
          <p:nvPr/>
        </p:nvGrpSpPr>
        <p:grpSpPr>
          <a:xfrm>
            <a:off x="709275" y="3498789"/>
            <a:ext cx="1408444" cy="673166"/>
            <a:chOff x="712664" y="3693287"/>
            <a:chExt cx="1460738" cy="698160"/>
          </a:xfrm>
        </p:grpSpPr>
        <p:grpSp>
          <p:nvGrpSpPr>
            <p:cNvPr id="9279" name="Google Shape;9279;p64"/>
            <p:cNvGrpSpPr/>
            <p:nvPr/>
          </p:nvGrpSpPr>
          <p:grpSpPr>
            <a:xfrm>
              <a:off x="1380079" y="4133090"/>
              <a:ext cx="234048" cy="258099"/>
              <a:chOff x="1380079" y="4133090"/>
              <a:chExt cx="234048" cy="258099"/>
            </a:xfrm>
          </p:grpSpPr>
          <p:sp>
            <p:nvSpPr>
              <p:cNvPr id="9280" name="Google Shape;9280;p64"/>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4"/>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4"/>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64"/>
            <p:cNvGrpSpPr/>
            <p:nvPr/>
          </p:nvGrpSpPr>
          <p:grpSpPr>
            <a:xfrm>
              <a:off x="884610" y="3864082"/>
              <a:ext cx="1118566" cy="527275"/>
              <a:chOff x="890961" y="3865463"/>
              <a:chExt cx="1115221" cy="525698"/>
            </a:xfrm>
          </p:grpSpPr>
          <p:sp>
            <p:nvSpPr>
              <p:cNvPr id="9284" name="Google Shape;9284;p64"/>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4"/>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4"/>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64"/>
            <p:cNvGrpSpPr/>
            <p:nvPr/>
          </p:nvGrpSpPr>
          <p:grpSpPr>
            <a:xfrm>
              <a:off x="712664" y="3693287"/>
              <a:ext cx="1460738" cy="698160"/>
              <a:chOff x="712664" y="3693025"/>
              <a:chExt cx="1460738" cy="698160"/>
            </a:xfrm>
          </p:grpSpPr>
          <p:sp>
            <p:nvSpPr>
              <p:cNvPr id="9288" name="Google Shape;9288;p64"/>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4"/>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4"/>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4"/>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4"/>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4"/>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94" name="Google Shape;9294;p64"/>
          <p:cNvGrpSpPr/>
          <p:nvPr/>
        </p:nvGrpSpPr>
        <p:grpSpPr>
          <a:xfrm>
            <a:off x="3146990" y="970936"/>
            <a:ext cx="795485" cy="738831"/>
            <a:chOff x="3348603" y="1236445"/>
            <a:chExt cx="749256" cy="695894"/>
          </a:xfrm>
        </p:grpSpPr>
        <p:grpSp>
          <p:nvGrpSpPr>
            <p:cNvPr id="9295" name="Google Shape;9295;p64"/>
            <p:cNvGrpSpPr/>
            <p:nvPr/>
          </p:nvGrpSpPr>
          <p:grpSpPr>
            <a:xfrm>
              <a:off x="3583779" y="1236445"/>
              <a:ext cx="293795" cy="285811"/>
              <a:chOff x="3750225" y="1774000"/>
              <a:chExt cx="149575" cy="145525"/>
            </a:xfrm>
          </p:grpSpPr>
          <p:sp>
            <p:nvSpPr>
              <p:cNvPr id="9296" name="Google Shape;9296;p6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64"/>
            <p:cNvGrpSpPr/>
            <p:nvPr/>
          </p:nvGrpSpPr>
          <p:grpSpPr>
            <a:xfrm>
              <a:off x="3775534" y="1462599"/>
              <a:ext cx="322325" cy="285958"/>
              <a:chOff x="3847850" y="1889150"/>
              <a:chExt cx="164100" cy="145600"/>
            </a:xfrm>
          </p:grpSpPr>
          <p:sp>
            <p:nvSpPr>
              <p:cNvPr id="9299" name="Google Shape;9299;p6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64"/>
            <p:cNvGrpSpPr/>
            <p:nvPr/>
          </p:nvGrpSpPr>
          <p:grpSpPr>
            <a:xfrm>
              <a:off x="3545329" y="1646528"/>
              <a:ext cx="293746" cy="285811"/>
              <a:chOff x="3730650" y="1982800"/>
              <a:chExt cx="149550" cy="145525"/>
            </a:xfrm>
          </p:grpSpPr>
          <p:sp>
            <p:nvSpPr>
              <p:cNvPr id="9302" name="Google Shape;9302;p6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64"/>
            <p:cNvGrpSpPr/>
            <p:nvPr/>
          </p:nvGrpSpPr>
          <p:grpSpPr>
            <a:xfrm>
              <a:off x="3348603" y="1415046"/>
              <a:ext cx="294384" cy="284387"/>
              <a:chOff x="3630494" y="1864938"/>
              <a:chExt cx="149875" cy="144800"/>
            </a:xfrm>
          </p:grpSpPr>
          <p:sp>
            <p:nvSpPr>
              <p:cNvPr id="9305" name="Google Shape;9305;p64"/>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4"/>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07" name="Google Shape;9307;p64"/>
          <p:cNvGrpSpPr/>
          <p:nvPr/>
        </p:nvGrpSpPr>
        <p:grpSpPr>
          <a:xfrm>
            <a:off x="2268517" y="3493832"/>
            <a:ext cx="1324924" cy="678083"/>
            <a:chOff x="2413923" y="3711366"/>
            <a:chExt cx="1374117" cy="703260"/>
          </a:xfrm>
        </p:grpSpPr>
        <p:grpSp>
          <p:nvGrpSpPr>
            <p:cNvPr id="9308" name="Google Shape;9308;p64"/>
            <p:cNvGrpSpPr/>
            <p:nvPr/>
          </p:nvGrpSpPr>
          <p:grpSpPr>
            <a:xfrm>
              <a:off x="2413923" y="3711366"/>
              <a:ext cx="1374117" cy="703260"/>
              <a:chOff x="2413923" y="3711366"/>
              <a:chExt cx="1374117" cy="703260"/>
            </a:xfrm>
          </p:grpSpPr>
          <p:sp>
            <p:nvSpPr>
              <p:cNvPr id="9309" name="Google Shape;9309;p64"/>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0" name="Google Shape;9310;p64"/>
              <p:cNvGrpSpPr/>
              <p:nvPr/>
            </p:nvGrpSpPr>
            <p:grpSpPr>
              <a:xfrm>
                <a:off x="2600284" y="3808654"/>
                <a:ext cx="234506" cy="138009"/>
                <a:chOff x="2600284" y="3808654"/>
                <a:chExt cx="234506" cy="138009"/>
              </a:xfrm>
            </p:grpSpPr>
            <p:sp>
              <p:nvSpPr>
                <p:cNvPr id="9311" name="Google Shape;9311;p64"/>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2" name="Google Shape;9312;p64"/>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13" name="Google Shape;9313;p64"/>
              <p:cNvGrpSpPr/>
              <p:nvPr/>
            </p:nvGrpSpPr>
            <p:grpSpPr>
              <a:xfrm>
                <a:off x="3359659" y="3805664"/>
                <a:ext cx="232294" cy="141000"/>
                <a:chOff x="3359659" y="3805664"/>
                <a:chExt cx="232294" cy="141000"/>
              </a:xfrm>
            </p:grpSpPr>
            <p:sp>
              <p:nvSpPr>
                <p:cNvPr id="9314" name="Google Shape;9314;p64"/>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5" name="Google Shape;9315;p64"/>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16" name="Google Shape;9316;p64"/>
              <p:cNvGrpSpPr/>
              <p:nvPr/>
            </p:nvGrpSpPr>
            <p:grpSpPr>
              <a:xfrm>
                <a:off x="3067316" y="3711366"/>
                <a:ext cx="66900" cy="166809"/>
                <a:chOff x="3067316" y="3711366"/>
                <a:chExt cx="66900" cy="166809"/>
              </a:xfrm>
            </p:grpSpPr>
            <p:sp>
              <p:nvSpPr>
                <p:cNvPr id="9317" name="Google Shape;9317;p64"/>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8" name="Google Shape;9318;p64"/>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19" name="Google Shape;9319;p64"/>
              <p:cNvGrpSpPr/>
              <p:nvPr/>
            </p:nvGrpSpPr>
            <p:grpSpPr>
              <a:xfrm>
                <a:off x="2413923" y="4058666"/>
                <a:ext cx="224119" cy="66900"/>
                <a:chOff x="2413923" y="4058666"/>
                <a:chExt cx="224119" cy="66900"/>
              </a:xfrm>
            </p:grpSpPr>
            <p:sp>
              <p:nvSpPr>
                <p:cNvPr id="9320" name="Google Shape;9320;p64"/>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21" name="Google Shape;9321;p64"/>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22" name="Google Shape;9322;p64"/>
              <p:cNvGrpSpPr/>
              <p:nvPr/>
            </p:nvGrpSpPr>
            <p:grpSpPr>
              <a:xfrm>
                <a:off x="3564643" y="4058666"/>
                <a:ext cx="223397" cy="66900"/>
                <a:chOff x="3564643" y="4058666"/>
                <a:chExt cx="223397" cy="66900"/>
              </a:xfrm>
            </p:grpSpPr>
            <p:sp>
              <p:nvSpPr>
                <p:cNvPr id="9323" name="Google Shape;9323;p64"/>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24" name="Google Shape;9324;p64"/>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325" name="Google Shape;9325;p64"/>
            <p:cNvGrpSpPr/>
            <p:nvPr/>
          </p:nvGrpSpPr>
          <p:grpSpPr>
            <a:xfrm>
              <a:off x="2633353" y="3965763"/>
              <a:ext cx="933975" cy="445687"/>
              <a:chOff x="2633353" y="3965763"/>
              <a:chExt cx="933975" cy="445687"/>
            </a:xfrm>
          </p:grpSpPr>
          <p:sp>
            <p:nvSpPr>
              <p:cNvPr id="9326" name="Google Shape;9326;p64"/>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4"/>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8" name="Google Shape;9328;p64"/>
          <p:cNvGrpSpPr/>
          <p:nvPr/>
        </p:nvGrpSpPr>
        <p:grpSpPr>
          <a:xfrm>
            <a:off x="6392789" y="1044380"/>
            <a:ext cx="1131087" cy="587383"/>
            <a:chOff x="238125" y="999450"/>
            <a:chExt cx="7140700" cy="3708225"/>
          </a:xfrm>
        </p:grpSpPr>
        <p:sp>
          <p:nvSpPr>
            <p:cNvPr id="9329" name="Google Shape;9329;p6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64"/>
          <p:cNvGrpSpPr/>
          <p:nvPr/>
        </p:nvGrpSpPr>
        <p:grpSpPr>
          <a:xfrm>
            <a:off x="3744240" y="3493874"/>
            <a:ext cx="1375854" cy="678131"/>
            <a:chOff x="3913765" y="3641905"/>
            <a:chExt cx="1522805" cy="750560"/>
          </a:xfrm>
        </p:grpSpPr>
        <p:grpSp>
          <p:nvGrpSpPr>
            <p:cNvPr id="9339" name="Google Shape;9339;p64"/>
            <p:cNvGrpSpPr/>
            <p:nvPr/>
          </p:nvGrpSpPr>
          <p:grpSpPr>
            <a:xfrm>
              <a:off x="3913765" y="3997002"/>
              <a:ext cx="1522805" cy="395463"/>
              <a:chOff x="3913765" y="3997002"/>
              <a:chExt cx="1522805" cy="395463"/>
            </a:xfrm>
          </p:grpSpPr>
          <p:grpSp>
            <p:nvGrpSpPr>
              <p:cNvPr id="9340" name="Google Shape;9340;p64"/>
              <p:cNvGrpSpPr/>
              <p:nvPr/>
            </p:nvGrpSpPr>
            <p:grpSpPr>
              <a:xfrm>
                <a:off x="3913765" y="4138659"/>
                <a:ext cx="507602" cy="253806"/>
                <a:chOff x="3913765" y="4138659"/>
                <a:chExt cx="507602" cy="253806"/>
              </a:xfrm>
            </p:grpSpPr>
            <p:sp>
              <p:nvSpPr>
                <p:cNvPr id="9341" name="Google Shape;9341;p64"/>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4"/>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343" name="Google Shape;9343;p64"/>
              <p:cNvGrpSpPr/>
              <p:nvPr/>
            </p:nvGrpSpPr>
            <p:grpSpPr>
              <a:xfrm>
                <a:off x="4421361" y="3997002"/>
                <a:ext cx="507618" cy="395463"/>
                <a:chOff x="4421361" y="3997002"/>
                <a:chExt cx="507618" cy="395463"/>
              </a:xfrm>
            </p:grpSpPr>
            <p:sp>
              <p:nvSpPr>
                <p:cNvPr id="9344" name="Google Shape;9344;p64"/>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4"/>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64"/>
              <p:cNvGrpSpPr/>
              <p:nvPr/>
            </p:nvGrpSpPr>
            <p:grpSpPr>
              <a:xfrm>
                <a:off x="4928973" y="4189418"/>
                <a:ext cx="507596" cy="203047"/>
                <a:chOff x="4928973" y="4189418"/>
                <a:chExt cx="507596" cy="203047"/>
              </a:xfrm>
            </p:grpSpPr>
            <p:sp>
              <p:nvSpPr>
                <p:cNvPr id="9347" name="Google Shape;9347;p64"/>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4"/>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9" name="Google Shape;9349;p64"/>
            <p:cNvGrpSpPr/>
            <p:nvPr/>
          </p:nvGrpSpPr>
          <p:grpSpPr>
            <a:xfrm>
              <a:off x="4482186" y="3641905"/>
              <a:ext cx="397605" cy="349784"/>
              <a:chOff x="2906375" y="1159725"/>
              <a:chExt cx="1860575" cy="1636800"/>
            </a:xfrm>
          </p:grpSpPr>
          <p:sp>
            <p:nvSpPr>
              <p:cNvPr id="9350" name="Google Shape;9350;p64"/>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4"/>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4"/>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4"/>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4" name="Google Shape;9354;p64"/>
          <p:cNvGrpSpPr/>
          <p:nvPr/>
        </p:nvGrpSpPr>
        <p:grpSpPr>
          <a:xfrm>
            <a:off x="6528949" y="1853801"/>
            <a:ext cx="940737" cy="721067"/>
            <a:chOff x="6599718" y="2068734"/>
            <a:chExt cx="940737" cy="721067"/>
          </a:xfrm>
        </p:grpSpPr>
        <p:sp>
          <p:nvSpPr>
            <p:cNvPr id="9355" name="Google Shape;9355;p6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1" name="Google Shape;9361;p64"/>
            <p:cNvGrpSpPr/>
            <p:nvPr/>
          </p:nvGrpSpPr>
          <p:grpSpPr>
            <a:xfrm>
              <a:off x="6836957" y="2068734"/>
              <a:ext cx="461892" cy="721067"/>
              <a:chOff x="6836957" y="2068734"/>
              <a:chExt cx="461892" cy="721067"/>
            </a:xfrm>
          </p:grpSpPr>
          <p:sp>
            <p:nvSpPr>
              <p:cNvPr id="9362" name="Google Shape;9362;p6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8" name="Google Shape;9368;p64"/>
              <p:cNvGrpSpPr/>
              <p:nvPr/>
            </p:nvGrpSpPr>
            <p:grpSpPr>
              <a:xfrm>
                <a:off x="6836957" y="2068734"/>
                <a:ext cx="461892" cy="721067"/>
                <a:chOff x="6836957" y="2068734"/>
                <a:chExt cx="461892" cy="721067"/>
              </a:xfrm>
            </p:grpSpPr>
            <p:sp>
              <p:nvSpPr>
                <p:cNvPr id="9369" name="Google Shape;9369;p6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376" name="Google Shape;9376;p64"/>
          <p:cNvGrpSpPr/>
          <p:nvPr/>
        </p:nvGrpSpPr>
        <p:grpSpPr>
          <a:xfrm>
            <a:off x="2412267" y="1858147"/>
            <a:ext cx="712577" cy="712374"/>
            <a:chOff x="2559249" y="2069323"/>
            <a:chExt cx="685566" cy="685634"/>
          </a:xfrm>
        </p:grpSpPr>
        <p:sp>
          <p:nvSpPr>
            <p:cNvPr id="9377" name="Google Shape;9377;p64"/>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4"/>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4"/>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4"/>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4"/>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4"/>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4"/>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4"/>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4"/>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4"/>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4"/>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4"/>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4"/>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64"/>
          <p:cNvGrpSpPr/>
          <p:nvPr/>
        </p:nvGrpSpPr>
        <p:grpSpPr>
          <a:xfrm>
            <a:off x="7594705" y="970936"/>
            <a:ext cx="845645" cy="711911"/>
            <a:chOff x="951975" y="315800"/>
            <a:chExt cx="5860325" cy="4933550"/>
          </a:xfrm>
        </p:grpSpPr>
        <p:sp>
          <p:nvSpPr>
            <p:cNvPr id="9391" name="Google Shape;9391;p6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64"/>
          <p:cNvGrpSpPr/>
          <p:nvPr/>
        </p:nvGrpSpPr>
        <p:grpSpPr>
          <a:xfrm>
            <a:off x="3691834" y="2707045"/>
            <a:ext cx="1617932" cy="621724"/>
            <a:chOff x="3862800" y="3038525"/>
            <a:chExt cx="1329006" cy="510698"/>
          </a:xfrm>
        </p:grpSpPr>
        <p:sp>
          <p:nvSpPr>
            <p:cNvPr id="9400" name="Google Shape;9400;p64"/>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4"/>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2" name="Google Shape;9402;p64"/>
            <p:cNvGrpSpPr/>
            <p:nvPr/>
          </p:nvGrpSpPr>
          <p:grpSpPr>
            <a:xfrm>
              <a:off x="3967075" y="3040337"/>
              <a:ext cx="1019927" cy="402126"/>
              <a:chOff x="3967075" y="3040337"/>
              <a:chExt cx="1019927" cy="402126"/>
            </a:xfrm>
          </p:grpSpPr>
          <p:sp>
            <p:nvSpPr>
              <p:cNvPr id="9403" name="Google Shape;9403;p64"/>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4"/>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64"/>
            <p:cNvGrpSpPr/>
            <p:nvPr/>
          </p:nvGrpSpPr>
          <p:grpSpPr>
            <a:xfrm>
              <a:off x="4186700" y="3040337"/>
              <a:ext cx="390475" cy="183289"/>
              <a:chOff x="4186700" y="3040337"/>
              <a:chExt cx="390475" cy="183289"/>
            </a:xfrm>
          </p:grpSpPr>
          <p:sp>
            <p:nvSpPr>
              <p:cNvPr id="9406" name="Google Shape;9406;p64"/>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4"/>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64"/>
            <p:cNvGrpSpPr/>
            <p:nvPr/>
          </p:nvGrpSpPr>
          <p:grpSpPr>
            <a:xfrm>
              <a:off x="4073727" y="3040337"/>
              <a:ext cx="697794" cy="296263"/>
              <a:chOff x="4073727" y="3040337"/>
              <a:chExt cx="697794" cy="296263"/>
            </a:xfrm>
          </p:grpSpPr>
          <p:sp>
            <p:nvSpPr>
              <p:cNvPr id="9409" name="Google Shape;9409;p64"/>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4"/>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64"/>
            <p:cNvGrpSpPr/>
            <p:nvPr/>
          </p:nvGrpSpPr>
          <p:grpSpPr>
            <a:xfrm>
              <a:off x="3862800" y="3038525"/>
              <a:ext cx="1329006" cy="510698"/>
              <a:chOff x="3862800" y="3038525"/>
              <a:chExt cx="1329006" cy="510698"/>
            </a:xfrm>
          </p:grpSpPr>
          <p:sp>
            <p:nvSpPr>
              <p:cNvPr id="9412" name="Google Shape;9412;p64"/>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4"/>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4" name="Google Shape;9414;p64"/>
          <p:cNvGrpSpPr/>
          <p:nvPr/>
        </p:nvGrpSpPr>
        <p:grpSpPr>
          <a:xfrm>
            <a:off x="700156" y="970936"/>
            <a:ext cx="883205" cy="775176"/>
            <a:chOff x="649648" y="271400"/>
            <a:chExt cx="6215377" cy="5455143"/>
          </a:xfrm>
        </p:grpSpPr>
        <p:sp>
          <p:nvSpPr>
            <p:cNvPr id="9415" name="Google Shape;9415;p64"/>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4"/>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4"/>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4"/>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4"/>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4"/>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4"/>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4"/>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4"/>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4"/>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4"/>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4"/>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64"/>
          <p:cNvGrpSpPr/>
          <p:nvPr/>
        </p:nvGrpSpPr>
        <p:grpSpPr>
          <a:xfrm>
            <a:off x="2308457" y="970936"/>
            <a:ext cx="767704" cy="815489"/>
            <a:chOff x="2499700" y="1135950"/>
            <a:chExt cx="732402" cy="777990"/>
          </a:xfrm>
        </p:grpSpPr>
        <p:grpSp>
          <p:nvGrpSpPr>
            <p:cNvPr id="9428" name="Google Shape;9428;p64"/>
            <p:cNvGrpSpPr/>
            <p:nvPr/>
          </p:nvGrpSpPr>
          <p:grpSpPr>
            <a:xfrm>
              <a:off x="2499700" y="1135950"/>
              <a:ext cx="732402" cy="694705"/>
              <a:chOff x="2499700" y="1135950"/>
              <a:chExt cx="732402" cy="694705"/>
            </a:xfrm>
          </p:grpSpPr>
          <p:sp>
            <p:nvSpPr>
              <p:cNvPr id="9429" name="Google Shape;9429;p64"/>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4"/>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4"/>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4"/>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4"/>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4"/>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4"/>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4"/>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4"/>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4"/>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4"/>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4"/>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4"/>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4"/>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4"/>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4"/>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4"/>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4"/>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4"/>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4"/>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4"/>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4"/>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4"/>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4"/>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4"/>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4"/>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4"/>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64"/>
            <p:cNvGrpSpPr/>
            <p:nvPr/>
          </p:nvGrpSpPr>
          <p:grpSpPr>
            <a:xfrm>
              <a:off x="2517909" y="1188726"/>
              <a:ext cx="702702" cy="725214"/>
              <a:chOff x="2517909" y="1188726"/>
              <a:chExt cx="702702" cy="725214"/>
            </a:xfrm>
          </p:grpSpPr>
          <p:sp>
            <p:nvSpPr>
              <p:cNvPr id="9457" name="Google Shape;9457;p64"/>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4"/>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4"/>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4"/>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4"/>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2" name="Google Shape;9462;p64"/>
          <p:cNvGrpSpPr/>
          <p:nvPr/>
        </p:nvGrpSpPr>
        <p:grpSpPr>
          <a:xfrm>
            <a:off x="1654189" y="970936"/>
            <a:ext cx="583439" cy="870229"/>
            <a:chOff x="1716825" y="1121550"/>
            <a:chExt cx="622800" cy="928938"/>
          </a:xfrm>
        </p:grpSpPr>
        <p:grpSp>
          <p:nvGrpSpPr>
            <p:cNvPr id="9463" name="Google Shape;9463;p64"/>
            <p:cNvGrpSpPr/>
            <p:nvPr/>
          </p:nvGrpSpPr>
          <p:grpSpPr>
            <a:xfrm>
              <a:off x="1716825" y="1121550"/>
              <a:ext cx="622800" cy="928938"/>
              <a:chOff x="1716825" y="1121550"/>
              <a:chExt cx="622800" cy="928938"/>
            </a:xfrm>
          </p:grpSpPr>
          <p:cxnSp>
            <p:nvCxnSpPr>
              <p:cNvPr id="9464" name="Google Shape;9464;p64"/>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465" name="Google Shape;9465;p64"/>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64"/>
            <p:cNvGrpSpPr/>
            <p:nvPr/>
          </p:nvGrpSpPr>
          <p:grpSpPr>
            <a:xfrm>
              <a:off x="1768050" y="1172775"/>
              <a:ext cx="520200" cy="832000"/>
              <a:chOff x="1768050" y="1172775"/>
              <a:chExt cx="520200" cy="832000"/>
            </a:xfrm>
          </p:grpSpPr>
          <p:cxnSp>
            <p:nvCxnSpPr>
              <p:cNvPr id="9467" name="Google Shape;9467;p64"/>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468" name="Google Shape;9468;p64"/>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9" name="Google Shape;9469;p64"/>
            <p:cNvGrpSpPr/>
            <p:nvPr/>
          </p:nvGrpSpPr>
          <p:grpSpPr>
            <a:xfrm>
              <a:off x="1820100" y="1225475"/>
              <a:ext cx="416400" cy="729575"/>
              <a:chOff x="1820100" y="1225475"/>
              <a:chExt cx="416400" cy="729575"/>
            </a:xfrm>
          </p:grpSpPr>
          <p:cxnSp>
            <p:nvCxnSpPr>
              <p:cNvPr id="9470" name="Google Shape;9470;p64"/>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471" name="Google Shape;9471;p64"/>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64"/>
            <p:cNvGrpSpPr/>
            <p:nvPr/>
          </p:nvGrpSpPr>
          <p:grpSpPr>
            <a:xfrm>
              <a:off x="1874250" y="1278825"/>
              <a:ext cx="308100" cy="605275"/>
              <a:chOff x="1874250" y="1278825"/>
              <a:chExt cx="308100" cy="605275"/>
            </a:xfrm>
          </p:grpSpPr>
          <p:cxnSp>
            <p:nvCxnSpPr>
              <p:cNvPr id="9473" name="Google Shape;9473;p64"/>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474" name="Google Shape;9474;p64"/>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5" name="Google Shape;9475;p64"/>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64"/>
          <p:cNvGrpSpPr/>
          <p:nvPr/>
        </p:nvGrpSpPr>
        <p:grpSpPr>
          <a:xfrm>
            <a:off x="1574012" y="1857258"/>
            <a:ext cx="739072" cy="714152"/>
            <a:chOff x="4334725" y="1355875"/>
            <a:chExt cx="3106650" cy="3001900"/>
          </a:xfrm>
        </p:grpSpPr>
        <p:grpSp>
          <p:nvGrpSpPr>
            <p:cNvPr id="9477" name="Google Shape;9477;p64"/>
            <p:cNvGrpSpPr/>
            <p:nvPr/>
          </p:nvGrpSpPr>
          <p:grpSpPr>
            <a:xfrm>
              <a:off x="4516050" y="1724875"/>
              <a:ext cx="2693725" cy="2632900"/>
              <a:chOff x="4516050" y="1724875"/>
              <a:chExt cx="2693725" cy="2632900"/>
            </a:xfrm>
          </p:grpSpPr>
          <p:sp>
            <p:nvSpPr>
              <p:cNvPr id="9478" name="Google Shape;9478;p64"/>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4"/>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4"/>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64"/>
            <p:cNvGrpSpPr/>
            <p:nvPr/>
          </p:nvGrpSpPr>
          <p:grpSpPr>
            <a:xfrm>
              <a:off x="4334725" y="1355875"/>
              <a:ext cx="3106650" cy="2709650"/>
              <a:chOff x="4334725" y="1355875"/>
              <a:chExt cx="3106650" cy="2709650"/>
            </a:xfrm>
          </p:grpSpPr>
          <p:sp>
            <p:nvSpPr>
              <p:cNvPr id="9482" name="Google Shape;9482;p64"/>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4"/>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4"/>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85" name="Google Shape;9485;p64"/>
          <p:cNvGrpSpPr/>
          <p:nvPr/>
        </p:nvGrpSpPr>
        <p:grpSpPr>
          <a:xfrm>
            <a:off x="7690961" y="3488029"/>
            <a:ext cx="312074" cy="684173"/>
            <a:chOff x="7645573" y="3754300"/>
            <a:chExt cx="293855" cy="644170"/>
          </a:xfrm>
        </p:grpSpPr>
        <p:sp>
          <p:nvSpPr>
            <p:cNvPr id="9486" name="Google Shape;9486;p6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64"/>
          <p:cNvGrpSpPr/>
          <p:nvPr/>
        </p:nvGrpSpPr>
        <p:grpSpPr>
          <a:xfrm>
            <a:off x="5612949" y="970936"/>
            <a:ext cx="709011" cy="739359"/>
            <a:chOff x="5830645" y="1256617"/>
            <a:chExt cx="530340" cy="553040"/>
          </a:xfrm>
        </p:grpSpPr>
        <p:grpSp>
          <p:nvGrpSpPr>
            <p:cNvPr id="9489" name="Google Shape;9489;p64"/>
            <p:cNvGrpSpPr/>
            <p:nvPr/>
          </p:nvGrpSpPr>
          <p:grpSpPr>
            <a:xfrm>
              <a:off x="5830645" y="1256617"/>
              <a:ext cx="259743" cy="269909"/>
              <a:chOff x="5830645" y="1256617"/>
              <a:chExt cx="259743" cy="269909"/>
            </a:xfrm>
          </p:grpSpPr>
          <p:sp>
            <p:nvSpPr>
              <p:cNvPr id="9490" name="Google Shape;9490;p6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64"/>
            <p:cNvGrpSpPr/>
            <p:nvPr/>
          </p:nvGrpSpPr>
          <p:grpSpPr>
            <a:xfrm>
              <a:off x="6101293" y="1256617"/>
              <a:ext cx="259692" cy="269909"/>
              <a:chOff x="6101293" y="1256617"/>
              <a:chExt cx="259692" cy="269909"/>
            </a:xfrm>
          </p:grpSpPr>
          <p:sp>
            <p:nvSpPr>
              <p:cNvPr id="9493" name="Google Shape;9493;p6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64"/>
            <p:cNvGrpSpPr/>
            <p:nvPr/>
          </p:nvGrpSpPr>
          <p:grpSpPr>
            <a:xfrm>
              <a:off x="5830645" y="1539749"/>
              <a:ext cx="259692" cy="269909"/>
              <a:chOff x="5830645" y="1539749"/>
              <a:chExt cx="259692" cy="269909"/>
            </a:xfrm>
          </p:grpSpPr>
          <p:sp>
            <p:nvSpPr>
              <p:cNvPr id="9496" name="Google Shape;9496;p6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64"/>
            <p:cNvGrpSpPr/>
            <p:nvPr/>
          </p:nvGrpSpPr>
          <p:grpSpPr>
            <a:xfrm>
              <a:off x="6101293" y="1539749"/>
              <a:ext cx="259692" cy="269909"/>
              <a:chOff x="6101293" y="1539749"/>
              <a:chExt cx="259692" cy="269909"/>
            </a:xfrm>
          </p:grpSpPr>
          <p:sp>
            <p:nvSpPr>
              <p:cNvPr id="9499" name="Google Shape;9499;p6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1" name="Google Shape;9501;p6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64"/>
          <p:cNvGrpSpPr/>
          <p:nvPr/>
        </p:nvGrpSpPr>
        <p:grpSpPr>
          <a:xfrm>
            <a:off x="714444" y="2707052"/>
            <a:ext cx="1452955" cy="621360"/>
            <a:chOff x="732422" y="2990152"/>
            <a:chExt cx="1337773" cy="572102"/>
          </a:xfrm>
        </p:grpSpPr>
        <p:sp>
          <p:nvSpPr>
            <p:cNvPr id="9503" name="Google Shape;9503;p64"/>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4"/>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4"/>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4"/>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4"/>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4"/>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512" name="Shape 9512"/>
        <p:cNvGrpSpPr/>
        <p:nvPr/>
      </p:nvGrpSpPr>
      <p:grpSpPr>
        <a:xfrm>
          <a:off x="0" y="0"/>
          <a:ext cx="0" cy="0"/>
          <a:chOff x="0" y="0"/>
          <a:chExt cx="0" cy="0"/>
        </a:xfrm>
      </p:grpSpPr>
      <p:grpSp>
        <p:nvGrpSpPr>
          <p:cNvPr id="9513" name="Google Shape;9513;p65"/>
          <p:cNvGrpSpPr/>
          <p:nvPr/>
        </p:nvGrpSpPr>
        <p:grpSpPr>
          <a:xfrm>
            <a:off x="708579" y="965872"/>
            <a:ext cx="1636117" cy="1526144"/>
            <a:chOff x="729238" y="1179665"/>
            <a:chExt cx="1636117" cy="1526144"/>
          </a:xfrm>
        </p:grpSpPr>
        <p:grpSp>
          <p:nvGrpSpPr>
            <p:cNvPr id="9514" name="Google Shape;9514;p65"/>
            <p:cNvGrpSpPr/>
            <p:nvPr/>
          </p:nvGrpSpPr>
          <p:grpSpPr>
            <a:xfrm>
              <a:off x="729238" y="1179665"/>
              <a:ext cx="80700" cy="1526144"/>
              <a:chOff x="729238" y="1179665"/>
              <a:chExt cx="80700" cy="1526144"/>
            </a:xfrm>
          </p:grpSpPr>
          <p:sp>
            <p:nvSpPr>
              <p:cNvPr id="9515" name="Google Shape;9515;p6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65"/>
            <p:cNvGrpSpPr/>
            <p:nvPr/>
          </p:nvGrpSpPr>
          <p:grpSpPr>
            <a:xfrm>
              <a:off x="903098" y="1179665"/>
              <a:ext cx="80700" cy="1526144"/>
              <a:chOff x="903098" y="1179665"/>
              <a:chExt cx="80700" cy="1526144"/>
            </a:xfrm>
          </p:grpSpPr>
          <p:sp>
            <p:nvSpPr>
              <p:cNvPr id="9526" name="Google Shape;9526;p6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5"/>
            <p:cNvGrpSpPr/>
            <p:nvPr/>
          </p:nvGrpSpPr>
          <p:grpSpPr>
            <a:xfrm>
              <a:off x="1076958" y="1179665"/>
              <a:ext cx="80700" cy="1526144"/>
              <a:chOff x="1076958" y="1179665"/>
              <a:chExt cx="80700" cy="1526144"/>
            </a:xfrm>
          </p:grpSpPr>
          <p:sp>
            <p:nvSpPr>
              <p:cNvPr id="9537" name="Google Shape;9537;p6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65"/>
            <p:cNvGrpSpPr/>
            <p:nvPr/>
          </p:nvGrpSpPr>
          <p:grpSpPr>
            <a:xfrm>
              <a:off x="1247707" y="1179665"/>
              <a:ext cx="80700" cy="1526144"/>
              <a:chOff x="1247707" y="1179665"/>
              <a:chExt cx="80700" cy="1526144"/>
            </a:xfrm>
          </p:grpSpPr>
          <p:sp>
            <p:nvSpPr>
              <p:cNvPr id="9548" name="Google Shape;9548;p6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65"/>
            <p:cNvGrpSpPr/>
            <p:nvPr/>
          </p:nvGrpSpPr>
          <p:grpSpPr>
            <a:xfrm>
              <a:off x="1421567" y="1179665"/>
              <a:ext cx="80700" cy="1526144"/>
              <a:chOff x="1421567" y="1179665"/>
              <a:chExt cx="80700" cy="1526144"/>
            </a:xfrm>
          </p:grpSpPr>
          <p:sp>
            <p:nvSpPr>
              <p:cNvPr id="9559" name="Google Shape;9559;p6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65"/>
            <p:cNvGrpSpPr/>
            <p:nvPr/>
          </p:nvGrpSpPr>
          <p:grpSpPr>
            <a:xfrm>
              <a:off x="1592327" y="1179665"/>
              <a:ext cx="80700" cy="1526144"/>
              <a:chOff x="1592327" y="1179665"/>
              <a:chExt cx="80700" cy="1526144"/>
            </a:xfrm>
          </p:grpSpPr>
          <p:sp>
            <p:nvSpPr>
              <p:cNvPr id="9570" name="Google Shape;9570;p6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65"/>
            <p:cNvGrpSpPr/>
            <p:nvPr/>
          </p:nvGrpSpPr>
          <p:grpSpPr>
            <a:xfrm>
              <a:off x="1766187" y="1179665"/>
              <a:ext cx="80700" cy="1526144"/>
              <a:chOff x="1766187" y="1179665"/>
              <a:chExt cx="80700" cy="1526144"/>
            </a:xfrm>
          </p:grpSpPr>
          <p:sp>
            <p:nvSpPr>
              <p:cNvPr id="9581" name="Google Shape;9581;p6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65"/>
            <p:cNvGrpSpPr/>
            <p:nvPr/>
          </p:nvGrpSpPr>
          <p:grpSpPr>
            <a:xfrm>
              <a:off x="1936935" y="1179665"/>
              <a:ext cx="80700" cy="1526144"/>
              <a:chOff x="1936935" y="1179665"/>
              <a:chExt cx="80700" cy="1526144"/>
            </a:xfrm>
          </p:grpSpPr>
          <p:sp>
            <p:nvSpPr>
              <p:cNvPr id="9592" name="Google Shape;9592;p6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65"/>
            <p:cNvGrpSpPr/>
            <p:nvPr/>
          </p:nvGrpSpPr>
          <p:grpSpPr>
            <a:xfrm>
              <a:off x="2110795" y="1179665"/>
              <a:ext cx="80700" cy="1526144"/>
              <a:chOff x="2110795" y="1179665"/>
              <a:chExt cx="80700" cy="1526144"/>
            </a:xfrm>
          </p:grpSpPr>
          <p:sp>
            <p:nvSpPr>
              <p:cNvPr id="9603" name="Google Shape;9603;p6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65"/>
            <p:cNvGrpSpPr/>
            <p:nvPr/>
          </p:nvGrpSpPr>
          <p:grpSpPr>
            <a:xfrm>
              <a:off x="2284655" y="1179665"/>
              <a:ext cx="80700" cy="1526144"/>
              <a:chOff x="2284655" y="1179665"/>
              <a:chExt cx="80700" cy="1526144"/>
            </a:xfrm>
          </p:grpSpPr>
          <p:sp>
            <p:nvSpPr>
              <p:cNvPr id="9614" name="Google Shape;9614;p6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4" name="Google Shape;9624;p65"/>
          <p:cNvGrpSpPr/>
          <p:nvPr/>
        </p:nvGrpSpPr>
        <p:grpSpPr>
          <a:xfrm>
            <a:off x="2603245" y="985011"/>
            <a:ext cx="1364248" cy="1102133"/>
            <a:chOff x="2623904" y="1198803"/>
            <a:chExt cx="1364248" cy="1102133"/>
          </a:xfrm>
        </p:grpSpPr>
        <p:grpSp>
          <p:nvGrpSpPr>
            <p:cNvPr id="9625" name="Google Shape;9625;p65"/>
            <p:cNvGrpSpPr/>
            <p:nvPr/>
          </p:nvGrpSpPr>
          <p:grpSpPr>
            <a:xfrm>
              <a:off x="2623907" y="1198803"/>
              <a:ext cx="1364245" cy="273000"/>
              <a:chOff x="2623907" y="1198803"/>
              <a:chExt cx="1364245" cy="273000"/>
            </a:xfrm>
          </p:grpSpPr>
          <p:sp>
            <p:nvSpPr>
              <p:cNvPr id="9626" name="Google Shape;9626;p6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1" name="Google Shape;9631;p65"/>
            <p:cNvGrpSpPr/>
            <p:nvPr/>
          </p:nvGrpSpPr>
          <p:grpSpPr>
            <a:xfrm>
              <a:off x="2623904" y="1476964"/>
              <a:ext cx="1364245" cy="273000"/>
              <a:chOff x="2623904" y="1476964"/>
              <a:chExt cx="1364245" cy="273000"/>
            </a:xfrm>
          </p:grpSpPr>
          <p:sp>
            <p:nvSpPr>
              <p:cNvPr id="9632" name="Google Shape;9632;p6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65"/>
            <p:cNvGrpSpPr/>
            <p:nvPr/>
          </p:nvGrpSpPr>
          <p:grpSpPr>
            <a:xfrm>
              <a:off x="2623907" y="1749775"/>
              <a:ext cx="1364245" cy="273000"/>
              <a:chOff x="2623907" y="1749775"/>
              <a:chExt cx="1364245" cy="273000"/>
            </a:xfrm>
          </p:grpSpPr>
          <p:sp>
            <p:nvSpPr>
              <p:cNvPr id="9638" name="Google Shape;9638;p6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65"/>
            <p:cNvGrpSpPr/>
            <p:nvPr/>
          </p:nvGrpSpPr>
          <p:grpSpPr>
            <a:xfrm>
              <a:off x="2623904" y="2027936"/>
              <a:ext cx="1364245" cy="273000"/>
              <a:chOff x="2623904" y="2027936"/>
              <a:chExt cx="1364245" cy="273000"/>
            </a:xfrm>
          </p:grpSpPr>
          <p:sp>
            <p:nvSpPr>
              <p:cNvPr id="9644" name="Google Shape;9644;p6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49" name="Google Shape;9649;p65"/>
          <p:cNvGrpSpPr/>
          <p:nvPr/>
        </p:nvGrpSpPr>
        <p:grpSpPr>
          <a:xfrm>
            <a:off x="2592706" y="2444193"/>
            <a:ext cx="1387541" cy="159124"/>
            <a:chOff x="3200660" y="2180272"/>
            <a:chExt cx="2563824" cy="378237"/>
          </a:xfrm>
        </p:grpSpPr>
        <p:sp>
          <p:nvSpPr>
            <p:cNvPr id="9650" name="Google Shape;9650;p6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65"/>
          <p:cNvGrpSpPr/>
          <p:nvPr/>
        </p:nvGrpSpPr>
        <p:grpSpPr>
          <a:xfrm>
            <a:off x="2589231" y="2722018"/>
            <a:ext cx="1390502" cy="159625"/>
            <a:chOff x="3530150" y="2790075"/>
            <a:chExt cx="1962600" cy="225300"/>
          </a:xfrm>
        </p:grpSpPr>
        <p:sp>
          <p:nvSpPr>
            <p:cNvPr id="9669" name="Google Shape;9669;p6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65"/>
          <p:cNvGrpSpPr/>
          <p:nvPr/>
        </p:nvGrpSpPr>
        <p:grpSpPr>
          <a:xfrm>
            <a:off x="2589884" y="3000344"/>
            <a:ext cx="1411629" cy="153761"/>
            <a:chOff x="3558802" y="4011427"/>
            <a:chExt cx="1866000" cy="111300"/>
          </a:xfrm>
        </p:grpSpPr>
        <p:sp>
          <p:nvSpPr>
            <p:cNvPr id="9672" name="Google Shape;9672;p6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65"/>
          <p:cNvGrpSpPr/>
          <p:nvPr/>
        </p:nvGrpSpPr>
        <p:grpSpPr>
          <a:xfrm>
            <a:off x="2589576" y="2205744"/>
            <a:ext cx="1383503" cy="119749"/>
            <a:chOff x="3465975" y="2270276"/>
            <a:chExt cx="1986364" cy="171929"/>
          </a:xfrm>
        </p:grpSpPr>
        <p:sp>
          <p:nvSpPr>
            <p:cNvPr id="9675" name="Google Shape;9675;p6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65"/>
          <p:cNvGrpSpPr/>
          <p:nvPr/>
        </p:nvGrpSpPr>
        <p:grpSpPr>
          <a:xfrm>
            <a:off x="2600584" y="3569394"/>
            <a:ext cx="1369531" cy="195460"/>
            <a:chOff x="723300" y="4253549"/>
            <a:chExt cx="2276482" cy="324900"/>
          </a:xfrm>
        </p:grpSpPr>
        <p:sp>
          <p:nvSpPr>
            <p:cNvPr id="9684" name="Google Shape;9684;p6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65"/>
          <p:cNvGrpSpPr/>
          <p:nvPr/>
        </p:nvGrpSpPr>
        <p:grpSpPr>
          <a:xfrm>
            <a:off x="2590145" y="3270574"/>
            <a:ext cx="1389066" cy="180119"/>
            <a:chOff x="705948" y="3788465"/>
            <a:chExt cx="2308953" cy="299400"/>
          </a:xfrm>
        </p:grpSpPr>
        <p:sp>
          <p:nvSpPr>
            <p:cNvPr id="9690" name="Google Shape;9690;p6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65"/>
          <p:cNvGrpSpPr/>
          <p:nvPr/>
        </p:nvGrpSpPr>
        <p:grpSpPr>
          <a:xfrm>
            <a:off x="2638082" y="3883554"/>
            <a:ext cx="1304609" cy="294074"/>
            <a:chOff x="2658741" y="4097347"/>
            <a:chExt cx="1304609" cy="294074"/>
          </a:xfrm>
        </p:grpSpPr>
        <p:grpSp>
          <p:nvGrpSpPr>
            <p:cNvPr id="9696" name="Google Shape;9696;p65"/>
            <p:cNvGrpSpPr/>
            <p:nvPr/>
          </p:nvGrpSpPr>
          <p:grpSpPr>
            <a:xfrm>
              <a:off x="2658741" y="4097347"/>
              <a:ext cx="118572" cy="294074"/>
              <a:chOff x="3343310" y="4475555"/>
              <a:chExt cx="127717" cy="316753"/>
            </a:xfrm>
          </p:grpSpPr>
          <p:sp>
            <p:nvSpPr>
              <p:cNvPr id="9697" name="Google Shape;9697;p6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9" name="Google Shape;9699;p65"/>
            <p:cNvGrpSpPr/>
            <p:nvPr/>
          </p:nvGrpSpPr>
          <p:grpSpPr>
            <a:xfrm>
              <a:off x="3815519" y="4098388"/>
              <a:ext cx="147831" cy="291991"/>
              <a:chOff x="3527539" y="4476677"/>
              <a:chExt cx="159232" cy="314510"/>
            </a:xfrm>
          </p:grpSpPr>
          <p:sp>
            <p:nvSpPr>
              <p:cNvPr id="9700" name="Google Shape;9700;p6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65"/>
            <p:cNvGrpSpPr/>
            <p:nvPr/>
          </p:nvGrpSpPr>
          <p:grpSpPr>
            <a:xfrm>
              <a:off x="3511696" y="4098388"/>
              <a:ext cx="147831" cy="291991"/>
              <a:chOff x="3527539" y="4476677"/>
              <a:chExt cx="159232" cy="314510"/>
            </a:xfrm>
          </p:grpSpPr>
          <p:sp>
            <p:nvSpPr>
              <p:cNvPr id="9703" name="Google Shape;9703;p6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65"/>
            <p:cNvGrpSpPr/>
            <p:nvPr/>
          </p:nvGrpSpPr>
          <p:grpSpPr>
            <a:xfrm>
              <a:off x="3207874" y="4098388"/>
              <a:ext cx="147831" cy="291991"/>
              <a:chOff x="3527539" y="4476677"/>
              <a:chExt cx="159232" cy="314510"/>
            </a:xfrm>
          </p:grpSpPr>
          <p:sp>
            <p:nvSpPr>
              <p:cNvPr id="9706" name="Google Shape;9706;p6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65"/>
            <p:cNvGrpSpPr/>
            <p:nvPr/>
          </p:nvGrpSpPr>
          <p:grpSpPr>
            <a:xfrm>
              <a:off x="2933305" y="4097347"/>
              <a:ext cx="118572" cy="294074"/>
              <a:chOff x="3343310" y="4475555"/>
              <a:chExt cx="127717" cy="316753"/>
            </a:xfrm>
          </p:grpSpPr>
          <p:sp>
            <p:nvSpPr>
              <p:cNvPr id="9709" name="Google Shape;9709;p6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11" name="Google Shape;9711;p65"/>
          <p:cNvGrpSpPr/>
          <p:nvPr/>
        </p:nvGrpSpPr>
        <p:grpSpPr>
          <a:xfrm>
            <a:off x="4256912" y="1866676"/>
            <a:ext cx="1433821" cy="191501"/>
            <a:chOff x="4273350" y="2080469"/>
            <a:chExt cx="1433821" cy="191501"/>
          </a:xfrm>
        </p:grpSpPr>
        <p:grpSp>
          <p:nvGrpSpPr>
            <p:cNvPr id="9712" name="Google Shape;9712;p65"/>
            <p:cNvGrpSpPr/>
            <p:nvPr/>
          </p:nvGrpSpPr>
          <p:grpSpPr>
            <a:xfrm>
              <a:off x="4273350" y="2080469"/>
              <a:ext cx="1433821" cy="0"/>
              <a:chOff x="5224975" y="2962250"/>
              <a:chExt cx="1544400" cy="0"/>
            </a:xfrm>
          </p:grpSpPr>
          <p:cxnSp>
            <p:nvCxnSpPr>
              <p:cNvPr id="9713" name="Google Shape;9713;p6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714" name="Google Shape;9714;p65"/>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715" name="Google Shape;9715;p65"/>
            <p:cNvGrpSpPr/>
            <p:nvPr/>
          </p:nvGrpSpPr>
          <p:grpSpPr>
            <a:xfrm>
              <a:off x="4273350" y="2271969"/>
              <a:ext cx="1433821" cy="0"/>
              <a:chOff x="5224975" y="2962250"/>
              <a:chExt cx="1544400" cy="0"/>
            </a:xfrm>
          </p:grpSpPr>
          <p:cxnSp>
            <p:nvCxnSpPr>
              <p:cNvPr id="9716" name="Google Shape;9716;p6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717" name="Google Shape;9717;p65"/>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718" name="Google Shape;9718;p65"/>
          <p:cNvGrpSpPr/>
          <p:nvPr/>
        </p:nvGrpSpPr>
        <p:grpSpPr>
          <a:xfrm>
            <a:off x="4258467" y="969244"/>
            <a:ext cx="1430711" cy="743389"/>
            <a:chOff x="5159450" y="1919950"/>
            <a:chExt cx="1541050" cy="862500"/>
          </a:xfrm>
        </p:grpSpPr>
        <p:sp>
          <p:nvSpPr>
            <p:cNvPr id="9719" name="Google Shape;9719;p6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720" name="Google Shape;9720;p65"/>
            <p:cNvGrpSpPr/>
            <p:nvPr/>
          </p:nvGrpSpPr>
          <p:grpSpPr>
            <a:xfrm>
              <a:off x="5159450" y="1919950"/>
              <a:ext cx="1541050" cy="862500"/>
              <a:chOff x="5159450" y="1919950"/>
              <a:chExt cx="1541050" cy="862500"/>
            </a:xfrm>
          </p:grpSpPr>
          <p:cxnSp>
            <p:nvCxnSpPr>
              <p:cNvPr id="9721" name="Google Shape;9721;p6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722" name="Google Shape;9722;p6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723" name="Google Shape;9723;p65"/>
          <p:cNvGrpSpPr/>
          <p:nvPr/>
        </p:nvGrpSpPr>
        <p:grpSpPr>
          <a:xfrm>
            <a:off x="4248581" y="2192571"/>
            <a:ext cx="1450484" cy="1052087"/>
            <a:chOff x="5230575" y="1554475"/>
            <a:chExt cx="2137150" cy="1550150"/>
          </a:xfrm>
        </p:grpSpPr>
        <p:sp>
          <p:nvSpPr>
            <p:cNvPr id="9724" name="Google Shape;9724;p65"/>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5"/>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5"/>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5"/>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5"/>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5"/>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5"/>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5"/>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5"/>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5"/>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5"/>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5"/>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5"/>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65"/>
          <p:cNvGrpSpPr/>
          <p:nvPr/>
        </p:nvGrpSpPr>
        <p:grpSpPr>
          <a:xfrm rot="10800000">
            <a:off x="4265131" y="3284761"/>
            <a:ext cx="1417383" cy="887946"/>
            <a:chOff x="5645403" y="2920021"/>
            <a:chExt cx="2650800" cy="2180614"/>
          </a:xfrm>
        </p:grpSpPr>
        <p:sp>
          <p:nvSpPr>
            <p:cNvPr id="9738" name="Google Shape;9738;p65"/>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9" name="Google Shape;9739;p65"/>
            <p:cNvCxnSpPr>
              <a:stCxn id="973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740" name="Google Shape;9740;p65"/>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1" name="Google Shape;9741;p65"/>
            <p:cNvCxnSpPr>
              <a:endCxn id="974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742" name="Google Shape;9742;p65"/>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3" name="Google Shape;9743;p65"/>
            <p:cNvCxnSpPr>
              <a:stCxn id="974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744" name="Google Shape;9744;p65"/>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5" name="Google Shape;9745;p65"/>
            <p:cNvCxnSpPr>
              <a:endCxn id="974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746" name="Google Shape;9746;p65"/>
          <p:cNvGrpSpPr/>
          <p:nvPr/>
        </p:nvGrpSpPr>
        <p:grpSpPr>
          <a:xfrm>
            <a:off x="7365491" y="2188116"/>
            <a:ext cx="1071743" cy="1021579"/>
            <a:chOff x="7189833" y="2022667"/>
            <a:chExt cx="1251159" cy="1192597"/>
          </a:xfrm>
        </p:grpSpPr>
        <p:sp>
          <p:nvSpPr>
            <p:cNvPr id="9747" name="Google Shape;9747;p65"/>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5"/>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5"/>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5"/>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65"/>
          <p:cNvGrpSpPr/>
          <p:nvPr/>
        </p:nvGrpSpPr>
        <p:grpSpPr>
          <a:xfrm>
            <a:off x="706762" y="2614523"/>
            <a:ext cx="1695374" cy="1560837"/>
            <a:chOff x="727421" y="2828315"/>
            <a:chExt cx="1695374" cy="1560837"/>
          </a:xfrm>
        </p:grpSpPr>
        <p:grpSp>
          <p:nvGrpSpPr>
            <p:cNvPr id="9752" name="Google Shape;9752;p65"/>
            <p:cNvGrpSpPr/>
            <p:nvPr/>
          </p:nvGrpSpPr>
          <p:grpSpPr>
            <a:xfrm>
              <a:off x="819108" y="2882501"/>
              <a:ext cx="103104" cy="1426186"/>
              <a:chOff x="4674013" y="3100904"/>
              <a:chExt cx="122758" cy="1698043"/>
            </a:xfrm>
          </p:grpSpPr>
          <p:sp>
            <p:nvSpPr>
              <p:cNvPr id="9753" name="Google Shape;9753;p6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65"/>
            <p:cNvGrpSpPr/>
            <p:nvPr/>
          </p:nvGrpSpPr>
          <p:grpSpPr>
            <a:xfrm>
              <a:off x="1062475" y="2882501"/>
              <a:ext cx="103104" cy="1426186"/>
              <a:chOff x="4940438" y="3100904"/>
              <a:chExt cx="122758" cy="1698043"/>
            </a:xfrm>
          </p:grpSpPr>
          <p:sp>
            <p:nvSpPr>
              <p:cNvPr id="9761" name="Google Shape;9761;p6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65"/>
            <p:cNvGrpSpPr/>
            <p:nvPr/>
          </p:nvGrpSpPr>
          <p:grpSpPr>
            <a:xfrm>
              <a:off x="1299324" y="2882501"/>
              <a:ext cx="103104" cy="1426186"/>
              <a:chOff x="5206863" y="3100904"/>
              <a:chExt cx="122758" cy="1698043"/>
            </a:xfrm>
          </p:grpSpPr>
          <p:sp>
            <p:nvSpPr>
              <p:cNvPr id="9769" name="Google Shape;9769;p6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65"/>
            <p:cNvGrpSpPr/>
            <p:nvPr/>
          </p:nvGrpSpPr>
          <p:grpSpPr>
            <a:xfrm>
              <a:off x="1786057" y="2882501"/>
              <a:ext cx="103104" cy="1426186"/>
              <a:chOff x="6006138" y="3143629"/>
              <a:chExt cx="122758" cy="1698043"/>
            </a:xfrm>
          </p:grpSpPr>
          <p:sp>
            <p:nvSpPr>
              <p:cNvPr id="9777" name="Google Shape;9777;p6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65"/>
            <p:cNvGrpSpPr/>
            <p:nvPr/>
          </p:nvGrpSpPr>
          <p:grpSpPr>
            <a:xfrm>
              <a:off x="2029422" y="2882501"/>
              <a:ext cx="103104" cy="1426186"/>
              <a:chOff x="6805413" y="3100904"/>
              <a:chExt cx="122758" cy="1698043"/>
            </a:xfrm>
          </p:grpSpPr>
          <p:sp>
            <p:nvSpPr>
              <p:cNvPr id="9785" name="Google Shape;9785;p6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65"/>
            <p:cNvGrpSpPr/>
            <p:nvPr/>
          </p:nvGrpSpPr>
          <p:grpSpPr>
            <a:xfrm>
              <a:off x="727421" y="2828315"/>
              <a:ext cx="1695374" cy="1560837"/>
              <a:chOff x="734799" y="2782450"/>
              <a:chExt cx="1571100" cy="1577400"/>
            </a:xfrm>
          </p:grpSpPr>
          <p:cxnSp>
            <p:nvCxnSpPr>
              <p:cNvPr id="9793" name="Google Shape;9793;p6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794" name="Google Shape;9794;p6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795" name="Google Shape;9795;p65"/>
            <p:cNvGrpSpPr/>
            <p:nvPr/>
          </p:nvGrpSpPr>
          <p:grpSpPr>
            <a:xfrm>
              <a:off x="2272795" y="2882501"/>
              <a:ext cx="103104" cy="1426186"/>
              <a:chOff x="5206863" y="3100904"/>
              <a:chExt cx="122758" cy="1698043"/>
            </a:xfrm>
          </p:grpSpPr>
          <p:sp>
            <p:nvSpPr>
              <p:cNvPr id="9796" name="Google Shape;9796;p6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65"/>
            <p:cNvGrpSpPr/>
            <p:nvPr/>
          </p:nvGrpSpPr>
          <p:grpSpPr>
            <a:xfrm>
              <a:off x="1542694" y="2882501"/>
              <a:ext cx="103104" cy="1426186"/>
              <a:chOff x="6006138" y="3143629"/>
              <a:chExt cx="122758" cy="1698043"/>
            </a:xfrm>
          </p:grpSpPr>
          <p:sp>
            <p:nvSpPr>
              <p:cNvPr id="9804" name="Google Shape;9804;p6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11" name="Google Shape;9811;p65"/>
          <p:cNvGrpSpPr/>
          <p:nvPr/>
        </p:nvGrpSpPr>
        <p:grpSpPr>
          <a:xfrm>
            <a:off x="5915341" y="2192094"/>
            <a:ext cx="1248543" cy="1025319"/>
            <a:chOff x="5183758" y="1210600"/>
            <a:chExt cx="3605380" cy="2960783"/>
          </a:xfrm>
        </p:grpSpPr>
        <p:sp>
          <p:nvSpPr>
            <p:cNvPr id="9812" name="Google Shape;9812;p6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16" name="Google Shape;9816;p65"/>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817" name="Google Shape;9817;p65"/>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818" name="Google Shape;9818;p65"/>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819" name="Google Shape;9819;p65"/>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820" name="Google Shape;9820;p65"/>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65"/>
          <p:cNvGrpSpPr/>
          <p:nvPr/>
        </p:nvGrpSpPr>
        <p:grpSpPr>
          <a:xfrm>
            <a:off x="5772403" y="3330411"/>
            <a:ext cx="2664831" cy="843440"/>
            <a:chOff x="5916567" y="1099697"/>
            <a:chExt cx="2556683" cy="809211"/>
          </a:xfrm>
        </p:grpSpPr>
        <p:sp>
          <p:nvSpPr>
            <p:cNvPr id="9822" name="Google Shape;9822;p65"/>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5"/>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5"/>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5"/>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5"/>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5"/>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5"/>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5"/>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65"/>
          <p:cNvGrpSpPr/>
          <p:nvPr/>
        </p:nvGrpSpPr>
        <p:grpSpPr>
          <a:xfrm>
            <a:off x="5879943" y="979270"/>
            <a:ext cx="1299851" cy="1023338"/>
            <a:chOff x="5900602" y="1193063"/>
            <a:chExt cx="1299851" cy="1023338"/>
          </a:xfrm>
        </p:grpSpPr>
        <p:grpSp>
          <p:nvGrpSpPr>
            <p:cNvPr id="9831" name="Google Shape;9831;p65"/>
            <p:cNvGrpSpPr/>
            <p:nvPr/>
          </p:nvGrpSpPr>
          <p:grpSpPr>
            <a:xfrm>
              <a:off x="6743564" y="1193063"/>
              <a:ext cx="456889" cy="700379"/>
              <a:chOff x="6743564" y="1193063"/>
              <a:chExt cx="456889" cy="700379"/>
            </a:xfrm>
          </p:grpSpPr>
          <p:grpSp>
            <p:nvGrpSpPr>
              <p:cNvPr id="9832" name="Google Shape;9832;p65"/>
              <p:cNvGrpSpPr/>
              <p:nvPr/>
            </p:nvGrpSpPr>
            <p:grpSpPr>
              <a:xfrm>
                <a:off x="6743564" y="1690731"/>
                <a:ext cx="214402" cy="202710"/>
                <a:chOff x="6743564" y="1690731"/>
                <a:chExt cx="214402" cy="202710"/>
              </a:xfrm>
            </p:grpSpPr>
            <p:sp>
              <p:nvSpPr>
                <p:cNvPr id="9833" name="Google Shape;9833;p65"/>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5"/>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65"/>
              <p:cNvGrpSpPr/>
              <p:nvPr/>
            </p:nvGrpSpPr>
            <p:grpSpPr>
              <a:xfrm>
                <a:off x="6915505" y="1193063"/>
                <a:ext cx="284947" cy="589637"/>
                <a:chOff x="6915505" y="1193063"/>
                <a:chExt cx="284947" cy="589637"/>
              </a:xfrm>
            </p:grpSpPr>
            <p:sp>
              <p:nvSpPr>
                <p:cNvPr id="9836" name="Google Shape;9836;p6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37" name="Google Shape;9837;p65"/>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838" name="Google Shape;9838;p65"/>
            <p:cNvGrpSpPr/>
            <p:nvPr/>
          </p:nvGrpSpPr>
          <p:grpSpPr>
            <a:xfrm>
              <a:off x="6520337" y="1193063"/>
              <a:ext cx="341815" cy="801589"/>
              <a:chOff x="6520337" y="1193063"/>
              <a:chExt cx="341815" cy="801589"/>
            </a:xfrm>
          </p:grpSpPr>
          <p:grpSp>
            <p:nvGrpSpPr>
              <p:cNvPr id="9839" name="Google Shape;9839;p65"/>
              <p:cNvGrpSpPr/>
              <p:nvPr/>
            </p:nvGrpSpPr>
            <p:grpSpPr>
              <a:xfrm>
                <a:off x="6520337" y="1589527"/>
                <a:ext cx="213950" cy="405125"/>
                <a:chOff x="6520337" y="1589527"/>
                <a:chExt cx="213950" cy="405125"/>
              </a:xfrm>
            </p:grpSpPr>
            <p:sp>
              <p:nvSpPr>
                <p:cNvPr id="9840" name="Google Shape;9840;p6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5"/>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65"/>
              <p:cNvGrpSpPr/>
              <p:nvPr/>
            </p:nvGrpSpPr>
            <p:grpSpPr>
              <a:xfrm>
                <a:off x="6577204" y="1193063"/>
                <a:ext cx="284947" cy="453562"/>
                <a:chOff x="6577204" y="1193063"/>
                <a:chExt cx="284947" cy="453562"/>
              </a:xfrm>
            </p:grpSpPr>
            <p:sp>
              <p:nvSpPr>
                <p:cNvPr id="9843" name="Google Shape;9843;p6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44" name="Google Shape;9844;p65"/>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845" name="Google Shape;9845;p65"/>
            <p:cNvGrpSpPr/>
            <p:nvPr/>
          </p:nvGrpSpPr>
          <p:grpSpPr>
            <a:xfrm>
              <a:off x="6238903" y="1193063"/>
              <a:ext cx="300475" cy="901782"/>
              <a:chOff x="6238903" y="1193063"/>
              <a:chExt cx="300475" cy="901782"/>
            </a:xfrm>
          </p:grpSpPr>
          <p:grpSp>
            <p:nvGrpSpPr>
              <p:cNvPr id="9846" name="Google Shape;9846;p65"/>
              <p:cNvGrpSpPr/>
              <p:nvPr/>
            </p:nvGrpSpPr>
            <p:grpSpPr>
              <a:xfrm>
                <a:off x="6290865" y="1489315"/>
                <a:ext cx="248514" cy="605530"/>
                <a:chOff x="6290865" y="1489315"/>
                <a:chExt cx="248514" cy="605530"/>
              </a:xfrm>
            </p:grpSpPr>
            <p:sp>
              <p:nvSpPr>
                <p:cNvPr id="9847" name="Google Shape;9847;p6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5"/>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65"/>
              <p:cNvGrpSpPr/>
              <p:nvPr/>
            </p:nvGrpSpPr>
            <p:grpSpPr>
              <a:xfrm>
                <a:off x="6238903" y="1193063"/>
                <a:ext cx="284947" cy="327512"/>
                <a:chOff x="6238903" y="1193063"/>
                <a:chExt cx="284947" cy="327512"/>
              </a:xfrm>
            </p:grpSpPr>
            <p:sp>
              <p:nvSpPr>
                <p:cNvPr id="9850" name="Google Shape;9850;p6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51" name="Google Shape;9851;p65"/>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852" name="Google Shape;9852;p65"/>
            <p:cNvGrpSpPr/>
            <p:nvPr/>
          </p:nvGrpSpPr>
          <p:grpSpPr>
            <a:xfrm>
              <a:off x="5900602" y="1193063"/>
              <a:ext cx="444345" cy="1023338"/>
              <a:chOff x="5900602" y="1193063"/>
              <a:chExt cx="444345" cy="1023338"/>
            </a:xfrm>
          </p:grpSpPr>
          <p:grpSp>
            <p:nvGrpSpPr>
              <p:cNvPr id="9853" name="Google Shape;9853;p65"/>
              <p:cNvGrpSpPr/>
              <p:nvPr/>
            </p:nvGrpSpPr>
            <p:grpSpPr>
              <a:xfrm>
                <a:off x="6046501" y="1367785"/>
                <a:ext cx="298446" cy="848616"/>
                <a:chOff x="6046501" y="1367785"/>
                <a:chExt cx="298446" cy="848616"/>
              </a:xfrm>
            </p:grpSpPr>
            <p:sp>
              <p:nvSpPr>
                <p:cNvPr id="9854" name="Google Shape;9854;p6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5"/>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65"/>
              <p:cNvGrpSpPr/>
              <p:nvPr/>
            </p:nvGrpSpPr>
            <p:grpSpPr>
              <a:xfrm>
                <a:off x="5900602" y="1193063"/>
                <a:ext cx="284947" cy="182312"/>
                <a:chOff x="5900602" y="1193063"/>
                <a:chExt cx="284947" cy="182312"/>
              </a:xfrm>
            </p:grpSpPr>
            <p:sp>
              <p:nvSpPr>
                <p:cNvPr id="9857" name="Google Shape;9857;p6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58" name="Google Shape;9858;p6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859" name="Google Shape;9859;p65"/>
          <p:cNvGrpSpPr/>
          <p:nvPr/>
        </p:nvGrpSpPr>
        <p:grpSpPr>
          <a:xfrm>
            <a:off x="7217825" y="979415"/>
            <a:ext cx="1219413" cy="1051365"/>
            <a:chOff x="7287122" y="1165658"/>
            <a:chExt cx="1219413" cy="1051365"/>
          </a:xfrm>
        </p:grpSpPr>
        <p:grpSp>
          <p:nvGrpSpPr>
            <p:cNvPr id="9860" name="Google Shape;9860;p65"/>
            <p:cNvGrpSpPr/>
            <p:nvPr/>
          </p:nvGrpSpPr>
          <p:grpSpPr>
            <a:xfrm>
              <a:off x="7287122" y="1969723"/>
              <a:ext cx="1219413" cy="247300"/>
              <a:chOff x="7287122" y="1969723"/>
              <a:chExt cx="1219413" cy="247300"/>
            </a:xfrm>
          </p:grpSpPr>
          <p:sp>
            <p:nvSpPr>
              <p:cNvPr id="9861" name="Google Shape;9861;p6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65"/>
              <p:cNvGrpSpPr/>
              <p:nvPr/>
            </p:nvGrpSpPr>
            <p:grpSpPr>
              <a:xfrm>
                <a:off x="7287122" y="2063892"/>
                <a:ext cx="1151753" cy="73428"/>
                <a:chOff x="7287122" y="2063892"/>
                <a:chExt cx="1151753" cy="73428"/>
              </a:xfrm>
            </p:grpSpPr>
            <p:sp>
              <p:nvSpPr>
                <p:cNvPr id="9863" name="Google Shape;9863;p6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64" name="Google Shape;9864;p6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865" name="Google Shape;9865;p65"/>
            <p:cNvGrpSpPr/>
            <p:nvPr/>
          </p:nvGrpSpPr>
          <p:grpSpPr>
            <a:xfrm>
              <a:off x="7287122" y="1712201"/>
              <a:ext cx="1219403" cy="246767"/>
              <a:chOff x="7287122" y="1712201"/>
              <a:chExt cx="1219403" cy="246767"/>
            </a:xfrm>
          </p:grpSpPr>
          <p:sp>
            <p:nvSpPr>
              <p:cNvPr id="9866" name="Google Shape;9866;p6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7" name="Google Shape;9867;p65"/>
              <p:cNvGrpSpPr/>
              <p:nvPr/>
            </p:nvGrpSpPr>
            <p:grpSpPr>
              <a:xfrm>
                <a:off x="7287122" y="1842861"/>
                <a:ext cx="1005303" cy="73419"/>
                <a:chOff x="7287122" y="1842861"/>
                <a:chExt cx="1005303" cy="73419"/>
              </a:xfrm>
            </p:grpSpPr>
            <p:sp>
              <p:nvSpPr>
                <p:cNvPr id="9868" name="Google Shape;9868;p6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69" name="Google Shape;9869;p6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870" name="Google Shape;9870;p65"/>
            <p:cNvGrpSpPr/>
            <p:nvPr/>
          </p:nvGrpSpPr>
          <p:grpSpPr>
            <a:xfrm>
              <a:off x="7287122" y="1447520"/>
              <a:ext cx="1219403" cy="286667"/>
              <a:chOff x="7287122" y="1447520"/>
              <a:chExt cx="1219403" cy="286667"/>
            </a:xfrm>
          </p:grpSpPr>
          <p:sp>
            <p:nvSpPr>
              <p:cNvPr id="9871" name="Google Shape;9871;p6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2" name="Google Shape;9872;p65"/>
              <p:cNvGrpSpPr/>
              <p:nvPr/>
            </p:nvGrpSpPr>
            <p:grpSpPr>
              <a:xfrm>
                <a:off x="7287122" y="1581977"/>
                <a:ext cx="852803" cy="73428"/>
                <a:chOff x="7287122" y="1581977"/>
                <a:chExt cx="852803" cy="73428"/>
              </a:xfrm>
            </p:grpSpPr>
            <p:sp>
              <p:nvSpPr>
                <p:cNvPr id="9873" name="Google Shape;9873;p6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74" name="Google Shape;9874;p6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875" name="Google Shape;9875;p65"/>
            <p:cNvGrpSpPr/>
            <p:nvPr/>
          </p:nvGrpSpPr>
          <p:grpSpPr>
            <a:xfrm>
              <a:off x="7287122" y="1165658"/>
              <a:ext cx="1219403" cy="344253"/>
              <a:chOff x="7287122" y="1165658"/>
              <a:chExt cx="1219403" cy="344253"/>
            </a:xfrm>
          </p:grpSpPr>
          <p:sp>
            <p:nvSpPr>
              <p:cNvPr id="9876" name="Google Shape;9876;p6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7" name="Google Shape;9877;p65"/>
              <p:cNvGrpSpPr/>
              <p:nvPr/>
            </p:nvGrpSpPr>
            <p:grpSpPr>
              <a:xfrm>
                <a:off x="7287122" y="1341025"/>
                <a:ext cx="695703" cy="73419"/>
                <a:chOff x="7287122" y="1341025"/>
                <a:chExt cx="695703" cy="73419"/>
              </a:xfrm>
            </p:grpSpPr>
            <p:sp>
              <p:nvSpPr>
                <p:cNvPr id="9878" name="Google Shape;9878;p6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79" name="Google Shape;9879;p6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9883" name="Shape 9883"/>
        <p:cNvGrpSpPr/>
        <p:nvPr/>
      </p:nvGrpSpPr>
      <p:grpSpPr>
        <a:xfrm>
          <a:off x="0" y="0"/>
          <a:ext cx="0" cy="0"/>
          <a:chOff x="0" y="0"/>
          <a:chExt cx="0" cy="0"/>
        </a:xfrm>
      </p:grpSpPr>
      <p:grpSp>
        <p:nvGrpSpPr>
          <p:cNvPr id="9884" name="Google Shape;9884;p66"/>
          <p:cNvGrpSpPr/>
          <p:nvPr/>
        </p:nvGrpSpPr>
        <p:grpSpPr>
          <a:xfrm>
            <a:off x="846551" y="2273217"/>
            <a:ext cx="415546" cy="355053"/>
            <a:chOff x="866243" y="2291587"/>
            <a:chExt cx="415546" cy="355053"/>
          </a:xfrm>
        </p:grpSpPr>
        <p:sp>
          <p:nvSpPr>
            <p:cNvPr id="9885" name="Google Shape;9885;p66"/>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6"/>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6"/>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6"/>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6"/>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0" name="Google Shape;9890;p66"/>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1" name="Google Shape;9891;p66"/>
          <p:cNvGrpSpPr/>
          <p:nvPr/>
        </p:nvGrpSpPr>
        <p:grpSpPr>
          <a:xfrm>
            <a:off x="1938828" y="2284205"/>
            <a:ext cx="359213" cy="327807"/>
            <a:chOff x="1958520" y="2302574"/>
            <a:chExt cx="359213" cy="327807"/>
          </a:xfrm>
        </p:grpSpPr>
        <p:sp>
          <p:nvSpPr>
            <p:cNvPr id="9892" name="Google Shape;9892;p66"/>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6"/>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6"/>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66"/>
          <p:cNvGrpSpPr/>
          <p:nvPr/>
        </p:nvGrpSpPr>
        <p:grpSpPr>
          <a:xfrm>
            <a:off x="2560190" y="2269057"/>
            <a:ext cx="207582" cy="359594"/>
            <a:chOff x="2656082" y="2287427"/>
            <a:chExt cx="207582" cy="359594"/>
          </a:xfrm>
        </p:grpSpPr>
        <p:sp>
          <p:nvSpPr>
            <p:cNvPr id="9896" name="Google Shape;9896;p66"/>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6"/>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6"/>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6"/>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66"/>
          <p:cNvGrpSpPr/>
          <p:nvPr/>
        </p:nvGrpSpPr>
        <p:grpSpPr>
          <a:xfrm>
            <a:off x="3029961" y="2303099"/>
            <a:ext cx="362991" cy="290018"/>
            <a:chOff x="3049653" y="2321468"/>
            <a:chExt cx="362991" cy="290018"/>
          </a:xfrm>
        </p:grpSpPr>
        <p:sp>
          <p:nvSpPr>
            <p:cNvPr id="9901" name="Google Shape;9901;p66"/>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6"/>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6"/>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6"/>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66"/>
          <p:cNvGrpSpPr/>
          <p:nvPr/>
        </p:nvGrpSpPr>
        <p:grpSpPr>
          <a:xfrm>
            <a:off x="3544551" y="2271534"/>
            <a:ext cx="422342" cy="355243"/>
            <a:chOff x="3564243" y="2289904"/>
            <a:chExt cx="422342" cy="355243"/>
          </a:xfrm>
        </p:grpSpPr>
        <p:sp>
          <p:nvSpPr>
            <p:cNvPr id="9906" name="Google Shape;9906;p66"/>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6"/>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6"/>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6"/>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6"/>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1" name="Google Shape;9911;p66"/>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2" name="Google Shape;9912;p66"/>
          <p:cNvGrpSpPr/>
          <p:nvPr/>
        </p:nvGrpSpPr>
        <p:grpSpPr>
          <a:xfrm>
            <a:off x="4668202" y="2271344"/>
            <a:ext cx="359594" cy="353909"/>
            <a:chOff x="4687894" y="2289713"/>
            <a:chExt cx="359594" cy="353909"/>
          </a:xfrm>
        </p:grpSpPr>
        <p:sp>
          <p:nvSpPr>
            <p:cNvPr id="9913" name="Google Shape;9913;p66"/>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6"/>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6"/>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6" name="Google Shape;9916;p66"/>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7" name="Google Shape;9917;p66"/>
          <p:cNvGrpSpPr/>
          <p:nvPr/>
        </p:nvGrpSpPr>
        <p:grpSpPr>
          <a:xfrm>
            <a:off x="6352932" y="2289857"/>
            <a:ext cx="263567" cy="317614"/>
            <a:chOff x="6421399" y="2308227"/>
            <a:chExt cx="263567" cy="317614"/>
          </a:xfrm>
        </p:grpSpPr>
        <p:sp>
          <p:nvSpPr>
            <p:cNvPr id="9918" name="Google Shape;9918;p66"/>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6"/>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6"/>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6"/>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6"/>
          <p:cNvGrpSpPr/>
          <p:nvPr/>
        </p:nvGrpSpPr>
        <p:grpSpPr>
          <a:xfrm>
            <a:off x="6850501" y="2277250"/>
            <a:ext cx="360356" cy="343462"/>
            <a:chOff x="6870193" y="2295620"/>
            <a:chExt cx="360356" cy="343462"/>
          </a:xfrm>
        </p:grpSpPr>
        <p:sp>
          <p:nvSpPr>
            <p:cNvPr id="9923" name="Google Shape;9923;p66"/>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6"/>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66"/>
          <p:cNvGrpSpPr/>
          <p:nvPr/>
        </p:nvGrpSpPr>
        <p:grpSpPr>
          <a:xfrm>
            <a:off x="7421773" y="2284490"/>
            <a:ext cx="342192" cy="327140"/>
            <a:chOff x="7441465" y="2302860"/>
            <a:chExt cx="342192" cy="327140"/>
          </a:xfrm>
        </p:grpSpPr>
        <p:sp>
          <p:nvSpPr>
            <p:cNvPr id="9926" name="Google Shape;9926;p66"/>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6"/>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66"/>
          <p:cNvGrpSpPr/>
          <p:nvPr/>
        </p:nvGrpSpPr>
        <p:grpSpPr>
          <a:xfrm>
            <a:off x="7969991" y="2331837"/>
            <a:ext cx="332761" cy="234066"/>
            <a:chOff x="7989683" y="2350207"/>
            <a:chExt cx="332761" cy="234066"/>
          </a:xfrm>
        </p:grpSpPr>
        <p:sp>
          <p:nvSpPr>
            <p:cNvPr id="9929" name="Google Shape;9929;p66"/>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6"/>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6"/>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6"/>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6"/>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6"/>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66"/>
          <p:cNvGrpSpPr/>
          <p:nvPr/>
        </p:nvGrpSpPr>
        <p:grpSpPr>
          <a:xfrm>
            <a:off x="5803602" y="2291381"/>
            <a:ext cx="315327" cy="314978"/>
            <a:chOff x="5823294" y="2309751"/>
            <a:chExt cx="315327" cy="314978"/>
          </a:xfrm>
        </p:grpSpPr>
        <p:sp>
          <p:nvSpPr>
            <p:cNvPr id="9936" name="Google Shape;9936;p66"/>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6"/>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6"/>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6"/>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6"/>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6"/>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6"/>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6"/>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6"/>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6"/>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6"/>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6"/>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6"/>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6"/>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6"/>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6"/>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6"/>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66"/>
          <p:cNvGrpSpPr/>
          <p:nvPr/>
        </p:nvGrpSpPr>
        <p:grpSpPr>
          <a:xfrm>
            <a:off x="2477583" y="2725790"/>
            <a:ext cx="370930" cy="370549"/>
            <a:chOff x="2497275" y="2744159"/>
            <a:chExt cx="370930" cy="370549"/>
          </a:xfrm>
        </p:grpSpPr>
        <p:sp>
          <p:nvSpPr>
            <p:cNvPr id="9954" name="Google Shape;9954;p66"/>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6"/>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6"/>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6"/>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6"/>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6"/>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66"/>
          <p:cNvGrpSpPr/>
          <p:nvPr/>
        </p:nvGrpSpPr>
        <p:grpSpPr>
          <a:xfrm>
            <a:off x="841248" y="2728108"/>
            <a:ext cx="371883" cy="365691"/>
            <a:chOff x="860940" y="2746477"/>
            <a:chExt cx="371883" cy="365691"/>
          </a:xfrm>
        </p:grpSpPr>
        <p:sp>
          <p:nvSpPr>
            <p:cNvPr id="9961" name="Google Shape;9961;p66"/>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6"/>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6"/>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6"/>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6"/>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6" name="Google Shape;9966;p66"/>
          <p:cNvGrpSpPr/>
          <p:nvPr/>
        </p:nvGrpSpPr>
        <p:grpSpPr>
          <a:xfrm>
            <a:off x="1431144" y="2747889"/>
            <a:ext cx="283985" cy="341080"/>
            <a:chOff x="1493849" y="2775533"/>
            <a:chExt cx="283985" cy="341080"/>
          </a:xfrm>
        </p:grpSpPr>
        <p:sp>
          <p:nvSpPr>
            <p:cNvPr id="9967" name="Google Shape;9967;p66"/>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6"/>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66"/>
          <p:cNvGrpSpPr/>
          <p:nvPr/>
        </p:nvGrpSpPr>
        <p:grpSpPr>
          <a:xfrm>
            <a:off x="1933144" y="2756052"/>
            <a:ext cx="372835" cy="342573"/>
            <a:chOff x="1952836" y="2774422"/>
            <a:chExt cx="372835" cy="342573"/>
          </a:xfrm>
        </p:grpSpPr>
        <p:sp>
          <p:nvSpPr>
            <p:cNvPr id="9970" name="Google Shape;9970;p66"/>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6"/>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6"/>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66"/>
          <p:cNvGrpSpPr/>
          <p:nvPr/>
        </p:nvGrpSpPr>
        <p:grpSpPr>
          <a:xfrm>
            <a:off x="3060224" y="2726107"/>
            <a:ext cx="332729" cy="372518"/>
            <a:chOff x="3079916" y="2744477"/>
            <a:chExt cx="332729" cy="372518"/>
          </a:xfrm>
        </p:grpSpPr>
        <p:sp>
          <p:nvSpPr>
            <p:cNvPr id="9974" name="Google Shape;9974;p66"/>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6"/>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6"/>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66"/>
          <p:cNvGrpSpPr/>
          <p:nvPr/>
        </p:nvGrpSpPr>
        <p:grpSpPr>
          <a:xfrm>
            <a:off x="3600884" y="2727155"/>
            <a:ext cx="336889" cy="355592"/>
            <a:chOff x="3620576" y="2745525"/>
            <a:chExt cx="336889" cy="355592"/>
          </a:xfrm>
        </p:grpSpPr>
        <p:sp>
          <p:nvSpPr>
            <p:cNvPr id="9978" name="Google Shape;9978;p66"/>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6"/>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66"/>
          <p:cNvGrpSpPr/>
          <p:nvPr/>
        </p:nvGrpSpPr>
        <p:grpSpPr>
          <a:xfrm>
            <a:off x="4107123" y="2742334"/>
            <a:ext cx="380393" cy="363118"/>
            <a:chOff x="4126815" y="2760704"/>
            <a:chExt cx="380393" cy="363118"/>
          </a:xfrm>
        </p:grpSpPr>
        <p:sp>
          <p:nvSpPr>
            <p:cNvPr id="9981" name="Google Shape;9981;p66"/>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6"/>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6"/>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6"/>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66"/>
          <p:cNvGrpSpPr/>
          <p:nvPr/>
        </p:nvGrpSpPr>
        <p:grpSpPr>
          <a:xfrm>
            <a:off x="4656294" y="2727314"/>
            <a:ext cx="381346" cy="368644"/>
            <a:chOff x="4675986" y="2745684"/>
            <a:chExt cx="381346" cy="368644"/>
          </a:xfrm>
        </p:grpSpPr>
        <p:sp>
          <p:nvSpPr>
            <p:cNvPr id="9986" name="Google Shape;9986;p66"/>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6"/>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66"/>
          <p:cNvGrpSpPr/>
          <p:nvPr/>
        </p:nvGrpSpPr>
        <p:grpSpPr>
          <a:xfrm>
            <a:off x="5200924" y="2772692"/>
            <a:ext cx="373185" cy="302466"/>
            <a:chOff x="5220616" y="2791061"/>
            <a:chExt cx="373185" cy="302466"/>
          </a:xfrm>
        </p:grpSpPr>
        <p:sp>
          <p:nvSpPr>
            <p:cNvPr id="9989" name="Google Shape;9989;p66"/>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6"/>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6"/>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6"/>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6"/>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6"/>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6"/>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6"/>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6"/>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6"/>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6"/>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6"/>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6"/>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6"/>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6"/>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6"/>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6"/>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6"/>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66"/>
          <p:cNvGrpSpPr/>
          <p:nvPr/>
        </p:nvGrpSpPr>
        <p:grpSpPr>
          <a:xfrm>
            <a:off x="5768969" y="2754147"/>
            <a:ext cx="284366" cy="344097"/>
            <a:chOff x="5864861" y="2772517"/>
            <a:chExt cx="284366" cy="344097"/>
          </a:xfrm>
        </p:grpSpPr>
        <p:sp>
          <p:nvSpPr>
            <p:cNvPr id="10008" name="Google Shape;10008;p66"/>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6"/>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6"/>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6"/>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6"/>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6"/>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4" name="Google Shape;10014;p66"/>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5" name="Google Shape;10015;p66"/>
          <p:cNvGrpSpPr/>
          <p:nvPr/>
        </p:nvGrpSpPr>
        <p:grpSpPr>
          <a:xfrm>
            <a:off x="6954467" y="2771168"/>
            <a:ext cx="255247" cy="327458"/>
            <a:chOff x="6974158" y="2789537"/>
            <a:chExt cx="255247" cy="327458"/>
          </a:xfrm>
        </p:grpSpPr>
        <p:sp>
          <p:nvSpPr>
            <p:cNvPr id="10016" name="Google Shape;10016;p66"/>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6"/>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6"/>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6"/>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6"/>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6"/>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66"/>
          <p:cNvGrpSpPr/>
          <p:nvPr/>
        </p:nvGrpSpPr>
        <p:grpSpPr>
          <a:xfrm>
            <a:off x="7511005" y="2771930"/>
            <a:ext cx="244291" cy="326314"/>
            <a:chOff x="7530697" y="2790299"/>
            <a:chExt cx="244291" cy="326314"/>
          </a:xfrm>
        </p:grpSpPr>
        <p:sp>
          <p:nvSpPr>
            <p:cNvPr id="10023" name="Google Shape;10023;p66"/>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6"/>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6"/>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6"/>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6"/>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6"/>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66"/>
          <p:cNvGrpSpPr/>
          <p:nvPr/>
        </p:nvGrpSpPr>
        <p:grpSpPr>
          <a:xfrm>
            <a:off x="7968499" y="2813878"/>
            <a:ext cx="332348" cy="283985"/>
            <a:chOff x="7988191" y="2832248"/>
            <a:chExt cx="332348" cy="283985"/>
          </a:xfrm>
        </p:grpSpPr>
        <p:sp>
          <p:nvSpPr>
            <p:cNvPr id="10030" name="Google Shape;10030;p66"/>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6"/>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6"/>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3" name="Google Shape;10033;p66"/>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4" name="Google Shape;10034;p66"/>
          <p:cNvGrpSpPr/>
          <p:nvPr/>
        </p:nvGrpSpPr>
        <p:grpSpPr>
          <a:xfrm>
            <a:off x="3568748" y="3239998"/>
            <a:ext cx="364484" cy="262423"/>
            <a:chOff x="3588440" y="3258368"/>
            <a:chExt cx="364484" cy="262423"/>
          </a:xfrm>
        </p:grpSpPr>
        <p:sp>
          <p:nvSpPr>
            <p:cNvPr id="10035" name="Google Shape;10035;p66"/>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6"/>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6"/>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6"/>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6"/>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6"/>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1" name="Google Shape;10041;p66"/>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2" name="Google Shape;10042;p66"/>
          <p:cNvGrpSpPr/>
          <p:nvPr/>
        </p:nvGrpSpPr>
        <p:grpSpPr>
          <a:xfrm>
            <a:off x="5746125" y="3209355"/>
            <a:ext cx="364865" cy="324822"/>
            <a:chOff x="5765817" y="3227724"/>
            <a:chExt cx="364865" cy="324822"/>
          </a:xfrm>
        </p:grpSpPr>
        <p:sp>
          <p:nvSpPr>
            <p:cNvPr id="10043" name="Google Shape;10043;p66"/>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6"/>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6"/>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6" name="Google Shape;10046;p66"/>
          <p:cNvGrpSpPr/>
          <p:nvPr/>
        </p:nvGrpSpPr>
        <p:grpSpPr>
          <a:xfrm>
            <a:off x="6208891" y="3219294"/>
            <a:ext cx="446539" cy="303895"/>
            <a:chOff x="6228583" y="3237664"/>
            <a:chExt cx="446539" cy="303895"/>
          </a:xfrm>
        </p:grpSpPr>
        <p:sp>
          <p:nvSpPr>
            <p:cNvPr id="10047" name="Google Shape;10047;p66"/>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6"/>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6"/>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6"/>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6"/>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6"/>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6"/>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6"/>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6"/>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6"/>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6"/>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6"/>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6"/>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6"/>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6"/>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6"/>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6"/>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66"/>
          <p:cNvGrpSpPr/>
          <p:nvPr/>
        </p:nvGrpSpPr>
        <p:grpSpPr>
          <a:xfrm>
            <a:off x="846170" y="3188936"/>
            <a:ext cx="364484" cy="364897"/>
            <a:chOff x="865862" y="3207306"/>
            <a:chExt cx="364484" cy="364897"/>
          </a:xfrm>
        </p:grpSpPr>
        <p:sp>
          <p:nvSpPr>
            <p:cNvPr id="10065" name="Google Shape;10065;p66"/>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6"/>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6"/>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6"/>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6"/>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6"/>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6"/>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6"/>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6"/>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6"/>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6"/>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6"/>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6"/>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6"/>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66"/>
          <p:cNvGrpSpPr/>
          <p:nvPr/>
        </p:nvGrpSpPr>
        <p:grpSpPr>
          <a:xfrm>
            <a:off x="1384925" y="3208593"/>
            <a:ext cx="370168" cy="325965"/>
            <a:chOff x="1404617" y="3226962"/>
            <a:chExt cx="370168" cy="325965"/>
          </a:xfrm>
        </p:grpSpPr>
        <p:sp>
          <p:nvSpPr>
            <p:cNvPr id="10080" name="Google Shape;10080;p66"/>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6"/>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6"/>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6"/>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6"/>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6"/>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6"/>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6"/>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6"/>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66"/>
          <p:cNvGrpSpPr/>
          <p:nvPr/>
        </p:nvGrpSpPr>
        <p:grpSpPr>
          <a:xfrm>
            <a:off x="1933711" y="3197724"/>
            <a:ext cx="366389" cy="354481"/>
            <a:chOff x="1954741" y="3212419"/>
            <a:chExt cx="366389" cy="354481"/>
          </a:xfrm>
        </p:grpSpPr>
        <p:sp>
          <p:nvSpPr>
            <p:cNvPr id="10090" name="Google Shape;10090;p66"/>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6"/>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6"/>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6"/>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6"/>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6"/>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6"/>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66"/>
          <p:cNvGrpSpPr/>
          <p:nvPr/>
        </p:nvGrpSpPr>
        <p:grpSpPr>
          <a:xfrm>
            <a:off x="3023547" y="3197256"/>
            <a:ext cx="366008" cy="348670"/>
            <a:chOff x="3043239" y="3215626"/>
            <a:chExt cx="366008" cy="348670"/>
          </a:xfrm>
        </p:grpSpPr>
        <p:sp>
          <p:nvSpPr>
            <p:cNvPr id="10098" name="Google Shape;10098;p66"/>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6"/>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66"/>
          <p:cNvGrpSpPr/>
          <p:nvPr/>
        </p:nvGrpSpPr>
        <p:grpSpPr>
          <a:xfrm>
            <a:off x="4198641" y="3166613"/>
            <a:ext cx="209107" cy="383442"/>
            <a:chOff x="4218333" y="3184982"/>
            <a:chExt cx="209107" cy="383442"/>
          </a:xfrm>
        </p:grpSpPr>
        <p:sp>
          <p:nvSpPr>
            <p:cNvPr id="10101" name="Google Shape;10101;p66"/>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6"/>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3" name="Google Shape;10103;p66"/>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4" name="Google Shape;10104;p66"/>
          <p:cNvGrpSpPr/>
          <p:nvPr/>
        </p:nvGrpSpPr>
        <p:grpSpPr>
          <a:xfrm>
            <a:off x="6876953" y="3197637"/>
            <a:ext cx="322917" cy="347876"/>
            <a:chOff x="6896644" y="3216007"/>
            <a:chExt cx="322917" cy="347876"/>
          </a:xfrm>
        </p:grpSpPr>
        <p:sp>
          <p:nvSpPr>
            <p:cNvPr id="10105" name="Google Shape;10105;p66"/>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6"/>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6"/>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6"/>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6"/>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6"/>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6"/>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66"/>
          <p:cNvGrpSpPr/>
          <p:nvPr/>
        </p:nvGrpSpPr>
        <p:grpSpPr>
          <a:xfrm>
            <a:off x="7409674" y="3204814"/>
            <a:ext cx="334634" cy="333904"/>
            <a:chOff x="7429366" y="3223183"/>
            <a:chExt cx="334634" cy="333904"/>
          </a:xfrm>
        </p:grpSpPr>
        <p:sp>
          <p:nvSpPr>
            <p:cNvPr id="10113" name="Google Shape;10113;p66"/>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6"/>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5" name="Google Shape;10115;p66"/>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6" name="Google Shape;10116;p66"/>
          <p:cNvGrpSpPr/>
          <p:nvPr/>
        </p:nvGrpSpPr>
        <p:grpSpPr>
          <a:xfrm>
            <a:off x="5196764" y="3707114"/>
            <a:ext cx="356196" cy="265631"/>
            <a:chOff x="5216456" y="3725484"/>
            <a:chExt cx="356196" cy="265631"/>
          </a:xfrm>
        </p:grpSpPr>
        <p:sp>
          <p:nvSpPr>
            <p:cNvPr id="10117" name="Google Shape;10117;p66"/>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6"/>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66"/>
          <p:cNvGrpSpPr/>
          <p:nvPr/>
        </p:nvGrpSpPr>
        <p:grpSpPr>
          <a:xfrm>
            <a:off x="6829701" y="3715625"/>
            <a:ext cx="355053" cy="248038"/>
            <a:chOff x="6849393" y="3733994"/>
            <a:chExt cx="355053" cy="248038"/>
          </a:xfrm>
        </p:grpSpPr>
        <p:sp>
          <p:nvSpPr>
            <p:cNvPr id="10120" name="Google Shape;10120;p66"/>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6"/>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6"/>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6"/>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6"/>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66"/>
          <p:cNvGrpSpPr/>
          <p:nvPr/>
        </p:nvGrpSpPr>
        <p:grpSpPr>
          <a:xfrm>
            <a:off x="7899305" y="3696318"/>
            <a:ext cx="392111" cy="280206"/>
            <a:chOff x="7918997" y="3714687"/>
            <a:chExt cx="392111" cy="280206"/>
          </a:xfrm>
        </p:grpSpPr>
        <p:sp>
          <p:nvSpPr>
            <p:cNvPr id="10126" name="Google Shape;10126;p66"/>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6"/>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6"/>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6"/>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6"/>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1" name="Google Shape;10131;p66"/>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2" name="Google Shape;10132;p66"/>
          <p:cNvGrpSpPr/>
          <p:nvPr/>
        </p:nvGrpSpPr>
        <p:grpSpPr>
          <a:xfrm>
            <a:off x="1389085" y="3662594"/>
            <a:ext cx="357720" cy="355148"/>
            <a:chOff x="1408777" y="3680964"/>
            <a:chExt cx="357720" cy="355148"/>
          </a:xfrm>
        </p:grpSpPr>
        <p:sp>
          <p:nvSpPr>
            <p:cNvPr id="10133" name="Google Shape;10133;p66"/>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6"/>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6"/>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6"/>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6"/>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66"/>
          <p:cNvGrpSpPr/>
          <p:nvPr/>
        </p:nvGrpSpPr>
        <p:grpSpPr>
          <a:xfrm>
            <a:off x="1933144" y="3662594"/>
            <a:ext cx="357720" cy="355148"/>
            <a:chOff x="1952836" y="3680964"/>
            <a:chExt cx="357720" cy="355148"/>
          </a:xfrm>
        </p:grpSpPr>
        <p:sp>
          <p:nvSpPr>
            <p:cNvPr id="10139" name="Google Shape;10139;p66"/>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6"/>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6"/>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6"/>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6"/>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66"/>
          <p:cNvGrpSpPr/>
          <p:nvPr/>
        </p:nvGrpSpPr>
        <p:grpSpPr>
          <a:xfrm>
            <a:off x="2477202" y="3662594"/>
            <a:ext cx="357720" cy="355148"/>
            <a:chOff x="2496894" y="3680964"/>
            <a:chExt cx="357720" cy="355148"/>
          </a:xfrm>
        </p:grpSpPr>
        <p:sp>
          <p:nvSpPr>
            <p:cNvPr id="10145" name="Google Shape;10145;p66"/>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6"/>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6"/>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6"/>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6"/>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66"/>
          <p:cNvGrpSpPr/>
          <p:nvPr/>
        </p:nvGrpSpPr>
        <p:grpSpPr>
          <a:xfrm>
            <a:off x="3021292" y="3662689"/>
            <a:ext cx="356164" cy="355815"/>
            <a:chOff x="3040984" y="3681059"/>
            <a:chExt cx="356164" cy="355815"/>
          </a:xfrm>
        </p:grpSpPr>
        <p:sp>
          <p:nvSpPr>
            <p:cNvPr id="10151" name="Google Shape;10151;p66"/>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6"/>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6"/>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66"/>
          <p:cNvGrpSpPr/>
          <p:nvPr/>
        </p:nvGrpSpPr>
        <p:grpSpPr>
          <a:xfrm>
            <a:off x="3564589" y="3680821"/>
            <a:ext cx="358069" cy="317995"/>
            <a:chOff x="3584280" y="3699191"/>
            <a:chExt cx="358069" cy="317995"/>
          </a:xfrm>
        </p:grpSpPr>
        <p:sp>
          <p:nvSpPr>
            <p:cNvPr id="10155" name="Google Shape;10155;p66"/>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6"/>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6"/>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6"/>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66"/>
          <p:cNvGrpSpPr/>
          <p:nvPr/>
        </p:nvGrpSpPr>
        <p:grpSpPr>
          <a:xfrm>
            <a:off x="4109790" y="3662689"/>
            <a:ext cx="355402" cy="354291"/>
            <a:chOff x="4129482" y="3681059"/>
            <a:chExt cx="355402" cy="354291"/>
          </a:xfrm>
        </p:grpSpPr>
        <p:sp>
          <p:nvSpPr>
            <p:cNvPr id="10160" name="Google Shape;10160;p66"/>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6"/>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6"/>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6"/>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66"/>
          <p:cNvGrpSpPr/>
          <p:nvPr/>
        </p:nvGrpSpPr>
        <p:grpSpPr>
          <a:xfrm>
            <a:off x="4653849" y="3661927"/>
            <a:ext cx="355434" cy="355815"/>
            <a:chOff x="4673540" y="3680297"/>
            <a:chExt cx="355434" cy="355815"/>
          </a:xfrm>
        </p:grpSpPr>
        <p:sp>
          <p:nvSpPr>
            <p:cNvPr id="10165" name="Google Shape;10165;p66"/>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6"/>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6"/>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66"/>
          <p:cNvGrpSpPr/>
          <p:nvPr/>
        </p:nvGrpSpPr>
        <p:grpSpPr>
          <a:xfrm>
            <a:off x="5759716" y="3680821"/>
            <a:ext cx="317645" cy="318757"/>
            <a:chOff x="5779408" y="3699191"/>
            <a:chExt cx="317645" cy="318757"/>
          </a:xfrm>
        </p:grpSpPr>
        <p:sp>
          <p:nvSpPr>
            <p:cNvPr id="10169" name="Google Shape;10169;p66"/>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6"/>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1" name="Google Shape;10171;p66"/>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2" name="Google Shape;10172;p66"/>
          <p:cNvGrpSpPr/>
          <p:nvPr/>
        </p:nvGrpSpPr>
        <p:grpSpPr>
          <a:xfrm>
            <a:off x="7370743" y="3662499"/>
            <a:ext cx="372073" cy="355243"/>
            <a:chOff x="7390435" y="3680868"/>
            <a:chExt cx="372073" cy="355243"/>
          </a:xfrm>
        </p:grpSpPr>
        <p:sp>
          <p:nvSpPr>
            <p:cNvPr id="10173" name="Google Shape;10173;p66"/>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6"/>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6"/>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6"/>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6"/>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6"/>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66"/>
          <p:cNvGrpSpPr/>
          <p:nvPr/>
        </p:nvGrpSpPr>
        <p:grpSpPr>
          <a:xfrm>
            <a:off x="1392301" y="4119346"/>
            <a:ext cx="374709" cy="374010"/>
            <a:chOff x="1421638" y="4125629"/>
            <a:chExt cx="374709" cy="374010"/>
          </a:xfrm>
        </p:grpSpPr>
        <p:sp>
          <p:nvSpPr>
            <p:cNvPr id="10180" name="Google Shape;10180;p66"/>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6"/>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66"/>
          <p:cNvGrpSpPr/>
          <p:nvPr/>
        </p:nvGrpSpPr>
        <p:grpSpPr>
          <a:xfrm>
            <a:off x="1943917" y="4135255"/>
            <a:ext cx="357720" cy="342192"/>
            <a:chOff x="1973254" y="4156304"/>
            <a:chExt cx="357720" cy="342192"/>
          </a:xfrm>
        </p:grpSpPr>
        <p:sp>
          <p:nvSpPr>
            <p:cNvPr id="10183" name="Google Shape;10183;p66"/>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6"/>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6"/>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6"/>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6"/>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6"/>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66"/>
          <p:cNvGrpSpPr/>
          <p:nvPr/>
        </p:nvGrpSpPr>
        <p:grpSpPr>
          <a:xfrm>
            <a:off x="2494422" y="4136192"/>
            <a:ext cx="341049" cy="340318"/>
            <a:chOff x="2523759" y="4135505"/>
            <a:chExt cx="341049" cy="340318"/>
          </a:xfrm>
        </p:grpSpPr>
        <p:sp>
          <p:nvSpPr>
            <p:cNvPr id="10190" name="Google Shape;10190;p66"/>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6"/>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66"/>
          <p:cNvGrpSpPr/>
          <p:nvPr/>
        </p:nvGrpSpPr>
        <p:grpSpPr>
          <a:xfrm>
            <a:off x="3011266" y="4131175"/>
            <a:ext cx="392079" cy="350353"/>
            <a:chOff x="3040603" y="4130360"/>
            <a:chExt cx="392079" cy="350353"/>
          </a:xfrm>
        </p:grpSpPr>
        <p:sp>
          <p:nvSpPr>
            <p:cNvPr id="10193" name="Google Shape;10193;p66"/>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6"/>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6"/>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6"/>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6"/>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6"/>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6"/>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6"/>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6"/>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6"/>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66"/>
          <p:cNvGrpSpPr/>
          <p:nvPr/>
        </p:nvGrpSpPr>
        <p:grpSpPr>
          <a:xfrm>
            <a:off x="3632807" y="4136192"/>
            <a:ext cx="232955" cy="340318"/>
            <a:chOff x="3662144" y="4135505"/>
            <a:chExt cx="232955" cy="340318"/>
          </a:xfrm>
        </p:grpSpPr>
        <p:sp>
          <p:nvSpPr>
            <p:cNvPr id="10204" name="Google Shape;10204;p66"/>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6"/>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6"/>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6"/>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6"/>
          <p:cNvGrpSpPr/>
          <p:nvPr/>
        </p:nvGrpSpPr>
        <p:grpSpPr>
          <a:xfrm>
            <a:off x="4119801" y="4122029"/>
            <a:ext cx="344065" cy="368644"/>
            <a:chOff x="4149138" y="4121151"/>
            <a:chExt cx="344065" cy="368644"/>
          </a:xfrm>
        </p:grpSpPr>
        <p:sp>
          <p:nvSpPr>
            <p:cNvPr id="10209" name="Google Shape;10209;p66"/>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6"/>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6"/>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6"/>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6"/>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6"/>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6"/>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6"/>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6"/>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6"/>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6"/>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6"/>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1" name="Google Shape;10221;p66"/>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2" name="Google Shape;10222;p66"/>
          <p:cNvGrpSpPr/>
          <p:nvPr/>
        </p:nvGrpSpPr>
        <p:grpSpPr>
          <a:xfrm>
            <a:off x="5176925" y="4174949"/>
            <a:ext cx="397763" cy="262804"/>
            <a:chOff x="5206262" y="4174817"/>
            <a:chExt cx="397763" cy="262804"/>
          </a:xfrm>
        </p:grpSpPr>
        <p:sp>
          <p:nvSpPr>
            <p:cNvPr id="10223" name="Google Shape;10223;p66"/>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6"/>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6"/>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6"/>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6"/>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6"/>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6"/>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66"/>
          <p:cNvGrpSpPr/>
          <p:nvPr/>
        </p:nvGrpSpPr>
        <p:grpSpPr>
          <a:xfrm>
            <a:off x="5698279" y="4161342"/>
            <a:ext cx="440505" cy="290018"/>
            <a:chOff x="5727616" y="4204699"/>
            <a:chExt cx="440505" cy="290018"/>
          </a:xfrm>
        </p:grpSpPr>
        <p:sp>
          <p:nvSpPr>
            <p:cNvPr id="10231" name="Google Shape;10231;p66"/>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6"/>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6"/>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6"/>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6"/>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6"/>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6"/>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6"/>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66"/>
          <p:cNvGrpSpPr/>
          <p:nvPr/>
        </p:nvGrpSpPr>
        <p:grpSpPr>
          <a:xfrm>
            <a:off x="6380726" y="4124093"/>
            <a:ext cx="159950" cy="364516"/>
            <a:chOff x="6410063" y="4135124"/>
            <a:chExt cx="159950" cy="364516"/>
          </a:xfrm>
        </p:grpSpPr>
        <p:sp>
          <p:nvSpPr>
            <p:cNvPr id="10240" name="Google Shape;10240;p66"/>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6"/>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6"/>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6"/>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66"/>
          <p:cNvGrpSpPr/>
          <p:nvPr/>
        </p:nvGrpSpPr>
        <p:grpSpPr>
          <a:xfrm>
            <a:off x="6641065" y="4124284"/>
            <a:ext cx="214378" cy="364135"/>
            <a:chOff x="6924652" y="4135505"/>
            <a:chExt cx="214378" cy="364135"/>
          </a:xfrm>
        </p:grpSpPr>
        <p:sp>
          <p:nvSpPr>
            <p:cNvPr id="10245" name="Google Shape;10245;p66"/>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6"/>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6"/>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6"/>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9" name="Google Shape;10249;p66"/>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250" name="Google Shape;10250;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0251" name="Google Shape;10251;p66"/>
          <p:cNvGrpSpPr/>
          <p:nvPr/>
        </p:nvGrpSpPr>
        <p:grpSpPr>
          <a:xfrm>
            <a:off x="841240" y="4119220"/>
            <a:ext cx="374177" cy="374263"/>
            <a:chOff x="775325" y="4143525"/>
            <a:chExt cx="468776" cy="468884"/>
          </a:xfrm>
        </p:grpSpPr>
        <p:sp>
          <p:nvSpPr>
            <p:cNvPr id="10252" name="Google Shape;10252;p66"/>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6"/>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6"/>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6"/>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66"/>
          <p:cNvGrpSpPr/>
          <p:nvPr/>
        </p:nvGrpSpPr>
        <p:grpSpPr>
          <a:xfrm>
            <a:off x="7015917" y="4114633"/>
            <a:ext cx="219464" cy="383437"/>
            <a:chOff x="1426400" y="1814750"/>
            <a:chExt cx="407850" cy="712575"/>
          </a:xfrm>
        </p:grpSpPr>
        <p:sp>
          <p:nvSpPr>
            <p:cNvPr id="10257" name="Google Shape;10257;p66"/>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6"/>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6"/>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6"/>
          <p:cNvGrpSpPr/>
          <p:nvPr/>
        </p:nvGrpSpPr>
        <p:grpSpPr>
          <a:xfrm>
            <a:off x="7391519" y="4149408"/>
            <a:ext cx="313833" cy="313887"/>
            <a:chOff x="1910075" y="2021700"/>
            <a:chExt cx="583225" cy="583325"/>
          </a:xfrm>
        </p:grpSpPr>
        <p:sp>
          <p:nvSpPr>
            <p:cNvPr id="10261" name="Google Shape;10261;p66"/>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6"/>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66"/>
          <p:cNvGrpSpPr/>
          <p:nvPr/>
        </p:nvGrpSpPr>
        <p:grpSpPr>
          <a:xfrm>
            <a:off x="7861486" y="4189187"/>
            <a:ext cx="441255" cy="234329"/>
            <a:chOff x="2749275" y="2099575"/>
            <a:chExt cx="820025" cy="435475"/>
          </a:xfrm>
        </p:grpSpPr>
        <p:sp>
          <p:nvSpPr>
            <p:cNvPr id="10265" name="Google Shape;10265;p66"/>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6"/>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6"/>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272" name="Shape 10272"/>
        <p:cNvGrpSpPr/>
        <p:nvPr/>
      </p:nvGrpSpPr>
      <p:grpSpPr>
        <a:xfrm>
          <a:off x="0" y="0"/>
          <a:ext cx="0" cy="0"/>
          <a:chOff x="0" y="0"/>
          <a:chExt cx="0" cy="0"/>
        </a:xfrm>
      </p:grpSpPr>
      <p:grpSp>
        <p:nvGrpSpPr>
          <p:cNvPr id="10273" name="Google Shape;10273;p67"/>
          <p:cNvGrpSpPr/>
          <p:nvPr/>
        </p:nvGrpSpPr>
        <p:grpSpPr>
          <a:xfrm>
            <a:off x="1989449" y="4101269"/>
            <a:ext cx="374774" cy="346073"/>
            <a:chOff x="1989449" y="4282269"/>
            <a:chExt cx="374774" cy="346073"/>
          </a:xfrm>
        </p:grpSpPr>
        <p:sp>
          <p:nvSpPr>
            <p:cNvPr id="10274" name="Google Shape;10274;p67"/>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7"/>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7"/>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7"/>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7"/>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67"/>
          <p:cNvGrpSpPr/>
          <p:nvPr/>
        </p:nvGrpSpPr>
        <p:grpSpPr>
          <a:xfrm>
            <a:off x="2487439" y="4099740"/>
            <a:ext cx="198775" cy="348972"/>
            <a:chOff x="2487439" y="4280740"/>
            <a:chExt cx="198775" cy="348972"/>
          </a:xfrm>
        </p:grpSpPr>
        <p:sp>
          <p:nvSpPr>
            <p:cNvPr id="10280" name="Google Shape;10280;p67"/>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7"/>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7"/>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7"/>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67"/>
          <p:cNvGrpSpPr/>
          <p:nvPr/>
        </p:nvGrpSpPr>
        <p:grpSpPr>
          <a:xfrm>
            <a:off x="2810958" y="4092923"/>
            <a:ext cx="353145" cy="361873"/>
            <a:chOff x="2810958" y="4273923"/>
            <a:chExt cx="353145" cy="361873"/>
          </a:xfrm>
        </p:grpSpPr>
        <p:sp>
          <p:nvSpPr>
            <p:cNvPr id="10285" name="Google Shape;10285;p67"/>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7"/>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7"/>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7"/>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7"/>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7"/>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7"/>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7"/>
          <p:cNvGrpSpPr/>
          <p:nvPr/>
        </p:nvGrpSpPr>
        <p:grpSpPr>
          <a:xfrm>
            <a:off x="6275635" y="4101651"/>
            <a:ext cx="209383" cy="366778"/>
            <a:chOff x="6275635" y="4282651"/>
            <a:chExt cx="209383" cy="366778"/>
          </a:xfrm>
        </p:grpSpPr>
        <p:sp>
          <p:nvSpPr>
            <p:cNvPr id="10293" name="Google Shape;10293;p67"/>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7"/>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67"/>
          <p:cNvGrpSpPr/>
          <p:nvPr/>
        </p:nvGrpSpPr>
        <p:grpSpPr>
          <a:xfrm>
            <a:off x="6701186" y="4102033"/>
            <a:ext cx="280292" cy="366396"/>
            <a:chOff x="6701186" y="4283033"/>
            <a:chExt cx="280292" cy="366396"/>
          </a:xfrm>
        </p:grpSpPr>
        <p:sp>
          <p:nvSpPr>
            <p:cNvPr id="10296" name="Google Shape;10296;p67"/>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7"/>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8" name="Google Shape;10298;p67"/>
          <p:cNvGrpSpPr/>
          <p:nvPr/>
        </p:nvGrpSpPr>
        <p:grpSpPr>
          <a:xfrm>
            <a:off x="2609571" y="3643958"/>
            <a:ext cx="373627" cy="347347"/>
            <a:chOff x="2609571" y="3824958"/>
            <a:chExt cx="373627" cy="347347"/>
          </a:xfrm>
        </p:grpSpPr>
        <p:sp>
          <p:nvSpPr>
            <p:cNvPr id="10299" name="Google Shape;10299;p67"/>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7"/>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1" name="Google Shape;10301;p67"/>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2" name="Google Shape;10302;p67"/>
          <p:cNvGrpSpPr/>
          <p:nvPr/>
        </p:nvGrpSpPr>
        <p:grpSpPr>
          <a:xfrm>
            <a:off x="916127" y="3626056"/>
            <a:ext cx="221902" cy="380795"/>
            <a:chOff x="916127" y="3807056"/>
            <a:chExt cx="221902" cy="380795"/>
          </a:xfrm>
        </p:grpSpPr>
        <p:sp>
          <p:nvSpPr>
            <p:cNvPr id="10303" name="Google Shape;10303;p67"/>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7"/>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7"/>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7"/>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7" name="Google Shape;10307;p67"/>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7"/>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9" name="Google Shape;10309;p67"/>
          <p:cNvGrpSpPr/>
          <p:nvPr/>
        </p:nvGrpSpPr>
        <p:grpSpPr>
          <a:xfrm>
            <a:off x="3513010" y="3635134"/>
            <a:ext cx="362223" cy="361108"/>
            <a:chOff x="3513010" y="3816134"/>
            <a:chExt cx="362223" cy="361108"/>
          </a:xfrm>
        </p:grpSpPr>
        <p:sp>
          <p:nvSpPr>
            <p:cNvPr id="10310" name="Google Shape;10310;p67"/>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7"/>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7"/>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7"/>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7"/>
          <p:cNvGrpSpPr/>
          <p:nvPr/>
        </p:nvGrpSpPr>
        <p:grpSpPr>
          <a:xfrm>
            <a:off x="3950316" y="3639307"/>
            <a:ext cx="369805" cy="353782"/>
            <a:chOff x="3950316" y="3820307"/>
            <a:chExt cx="369805" cy="353782"/>
          </a:xfrm>
        </p:grpSpPr>
        <p:sp>
          <p:nvSpPr>
            <p:cNvPr id="10315" name="Google Shape;10315;p67"/>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7"/>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7"/>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7"/>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67"/>
          <p:cNvGrpSpPr/>
          <p:nvPr/>
        </p:nvGrpSpPr>
        <p:grpSpPr>
          <a:xfrm>
            <a:off x="1761909" y="3630961"/>
            <a:ext cx="307974" cy="371716"/>
            <a:chOff x="1761909" y="3811961"/>
            <a:chExt cx="307974" cy="371716"/>
          </a:xfrm>
        </p:grpSpPr>
        <p:sp>
          <p:nvSpPr>
            <p:cNvPr id="10320" name="Google Shape;10320;p67"/>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7"/>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7"/>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7"/>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7"/>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7"/>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7"/>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7"/>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7"/>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7"/>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67"/>
          <p:cNvGrpSpPr/>
          <p:nvPr/>
        </p:nvGrpSpPr>
        <p:grpSpPr>
          <a:xfrm>
            <a:off x="5373342" y="3627935"/>
            <a:ext cx="231395" cy="353145"/>
            <a:chOff x="5373342" y="3808935"/>
            <a:chExt cx="231395" cy="353145"/>
          </a:xfrm>
        </p:grpSpPr>
        <p:sp>
          <p:nvSpPr>
            <p:cNvPr id="10331" name="Google Shape;10331;p67"/>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7"/>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7"/>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7"/>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7"/>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7"/>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7"/>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7"/>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7"/>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0" name="Google Shape;10340;p67"/>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1" name="Google Shape;10341;p67"/>
          <p:cNvGrpSpPr/>
          <p:nvPr/>
        </p:nvGrpSpPr>
        <p:grpSpPr>
          <a:xfrm>
            <a:off x="5833775" y="3628445"/>
            <a:ext cx="235185" cy="352253"/>
            <a:chOff x="5833775" y="3809445"/>
            <a:chExt cx="235185" cy="352253"/>
          </a:xfrm>
        </p:grpSpPr>
        <p:sp>
          <p:nvSpPr>
            <p:cNvPr id="10342" name="Google Shape;10342;p67"/>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7"/>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7"/>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67"/>
          <p:cNvGrpSpPr/>
          <p:nvPr/>
        </p:nvGrpSpPr>
        <p:grpSpPr>
          <a:xfrm>
            <a:off x="4942472" y="3628318"/>
            <a:ext cx="238976" cy="352762"/>
            <a:chOff x="4942472" y="3809318"/>
            <a:chExt cx="238976" cy="352762"/>
          </a:xfrm>
        </p:grpSpPr>
        <p:sp>
          <p:nvSpPr>
            <p:cNvPr id="10346" name="Google Shape;10346;p67"/>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7"/>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7"/>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7"/>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7"/>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7"/>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7"/>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67"/>
          <p:cNvGrpSpPr/>
          <p:nvPr/>
        </p:nvGrpSpPr>
        <p:grpSpPr>
          <a:xfrm>
            <a:off x="6266525" y="3626788"/>
            <a:ext cx="260223" cy="353527"/>
            <a:chOff x="6266525" y="3807788"/>
            <a:chExt cx="260223" cy="353527"/>
          </a:xfrm>
        </p:grpSpPr>
        <p:sp>
          <p:nvSpPr>
            <p:cNvPr id="10354" name="Google Shape;10354;p67"/>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7"/>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7"/>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7"/>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8" name="Google Shape;10358;p67"/>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9" name="Google Shape;10359;p67"/>
          <p:cNvGrpSpPr/>
          <p:nvPr/>
        </p:nvGrpSpPr>
        <p:grpSpPr>
          <a:xfrm>
            <a:off x="7184363" y="3628604"/>
            <a:ext cx="202184" cy="352762"/>
            <a:chOff x="7184363" y="3809604"/>
            <a:chExt cx="202184" cy="352762"/>
          </a:xfrm>
        </p:grpSpPr>
        <p:sp>
          <p:nvSpPr>
            <p:cNvPr id="10360" name="Google Shape;10360;p67"/>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7"/>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67"/>
          <p:cNvGrpSpPr/>
          <p:nvPr/>
        </p:nvGrpSpPr>
        <p:grpSpPr>
          <a:xfrm>
            <a:off x="7571624" y="3627935"/>
            <a:ext cx="292047" cy="352762"/>
            <a:chOff x="7571624" y="3808935"/>
            <a:chExt cx="292047" cy="352762"/>
          </a:xfrm>
        </p:grpSpPr>
        <p:sp>
          <p:nvSpPr>
            <p:cNvPr id="10363" name="Google Shape;10363;p67"/>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7"/>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7"/>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7"/>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7"/>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7"/>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67"/>
          <p:cNvGrpSpPr/>
          <p:nvPr/>
        </p:nvGrpSpPr>
        <p:grpSpPr>
          <a:xfrm>
            <a:off x="2174559" y="3175116"/>
            <a:ext cx="364135" cy="359930"/>
            <a:chOff x="2174559" y="3356116"/>
            <a:chExt cx="364135" cy="359930"/>
          </a:xfrm>
        </p:grpSpPr>
        <p:sp>
          <p:nvSpPr>
            <p:cNvPr id="10370" name="Google Shape;10370;p67"/>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7"/>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67"/>
          <p:cNvGrpSpPr/>
          <p:nvPr/>
        </p:nvGrpSpPr>
        <p:grpSpPr>
          <a:xfrm>
            <a:off x="1731934" y="3174639"/>
            <a:ext cx="368371" cy="361554"/>
            <a:chOff x="1731934" y="3355639"/>
            <a:chExt cx="368371" cy="361554"/>
          </a:xfrm>
        </p:grpSpPr>
        <p:sp>
          <p:nvSpPr>
            <p:cNvPr id="10373" name="Google Shape;10373;p67"/>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7"/>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5" name="Google Shape;10375;p67"/>
          <p:cNvGrpSpPr/>
          <p:nvPr/>
        </p:nvGrpSpPr>
        <p:grpSpPr>
          <a:xfrm>
            <a:off x="3990517" y="3173173"/>
            <a:ext cx="279559" cy="363402"/>
            <a:chOff x="3990517" y="3354173"/>
            <a:chExt cx="279559" cy="363402"/>
          </a:xfrm>
        </p:grpSpPr>
        <p:sp>
          <p:nvSpPr>
            <p:cNvPr id="10376" name="Google Shape;10376;p67"/>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7"/>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7"/>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67"/>
          <p:cNvGrpSpPr/>
          <p:nvPr/>
        </p:nvGrpSpPr>
        <p:grpSpPr>
          <a:xfrm>
            <a:off x="3497847" y="3236374"/>
            <a:ext cx="379680" cy="237606"/>
            <a:chOff x="3497847" y="3417374"/>
            <a:chExt cx="379680" cy="237606"/>
          </a:xfrm>
        </p:grpSpPr>
        <p:sp>
          <p:nvSpPr>
            <p:cNvPr id="10380" name="Google Shape;10380;p67"/>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7"/>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7"/>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7"/>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67"/>
          <p:cNvGrpSpPr/>
          <p:nvPr/>
        </p:nvGrpSpPr>
        <p:grpSpPr>
          <a:xfrm>
            <a:off x="2612597" y="3186075"/>
            <a:ext cx="376271" cy="337982"/>
            <a:chOff x="2612597" y="3367075"/>
            <a:chExt cx="376271" cy="337982"/>
          </a:xfrm>
        </p:grpSpPr>
        <p:sp>
          <p:nvSpPr>
            <p:cNvPr id="10385" name="Google Shape;10385;p67"/>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7"/>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67"/>
          <p:cNvGrpSpPr/>
          <p:nvPr/>
        </p:nvGrpSpPr>
        <p:grpSpPr>
          <a:xfrm>
            <a:off x="3071914" y="3183431"/>
            <a:ext cx="343652" cy="342505"/>
            <a:chOff x="3071914" y="3364431"/>
            <a:chExt cx="343652" cy="342505"/>
          </a:xfrm>
        </p:grpSpPr>
        <p:sp>
          <p:nvSpPr>
            <p:cNvPr id="10388" name="Google Shape;10388;p67"/>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7"/>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7"/>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7"/>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7"/>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7"/>
          <p:cNvGrpSpPr/>
          <p:nvPr/>
        </p:nvGrpSpPr>
        <p:grpSpPr>
          <a:xfrm>
            <a:off x="897141" y="3178875"/>
            <a:ext cx="257962" cy="352762"/>
            <a:chOff x="897141" y="3359875"/>
            <a:chExt cx="257962" cy="352762"/>
          </a:xfrm>
        </p:grpSpPr>
        <p:sp>
          <p:nvSpPr>
            <p:cNvPr id="10394" name="Google Shape;10394;p67"/>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7"/>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7"/>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7"/>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7"/>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7"/>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7"/>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7"/>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67"/>
          <p:cNvGrpSpPr/>
          <p:nvPr/>
        </p:nvGrpSpPr>
        <p:grpSpPr>
          <a:xfrm>
            <a:off x="1333682" y="3163330"/>
            <a:ext cx="271213" cy="383088"/>
            <a:chOff x="1333682" y="3344330"/>
            <a:chExt cx="271213" cy="383088"/>
          </a:xfrm>
        </p:grpSpPr>
        <p:sp>
          <p:nvSpPr>
            <p:cNvPr id="10403" name="Google Shape;10403;p67"/>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7"/>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7"/>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7"/>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7"/>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7"/>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7"/>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7"/>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7"/>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7"/>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7"/>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7"/>
          <p:cNvGrpSpPr/>
          <p:nvPr/>
        </p:nvGrpSpPr>
        <p:grpSpPr>
          <a:xfrm>
            <a:off x="6664394" y="3165974"/>
            <a:ext cx="353113" cy="351998"/>
            <a:chOff x="6664394" y="3346974"/>
            <a:chExt cx="353113" cy="351998"/>
          </a:xfrm>
        </p:grpSpPr>
        <p:sp>
          <p:nvSpPr>
            <p:cNvPr id="10415" name="Google Shape;10415;p67"/>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7"/>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7"/>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7"/>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7"/>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67"/>
          <p:cNvGrpSpPr/>
          <p:nvPr/>
        </p:nvGrpSpPr>
        <p:grpSpPr>
          <a:xfrm>
            <a:off x="849741" y="1778307"/>
            <a:ext cx="399398" cy="375443"/>
            <a:chOff x="849741" y="1959307"/>
            <a:chExt cx="399398" cy="375443"/>
          </a:xfrm>
        </p:grpSpPr>
        <p:sp>
          <p:nvSpPr>
            <p:cNvPr id="10421" name="Google Shape;10421;p67"/>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7"/>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67"/>
          <p:cNvGrpSpPr/>
          <p:nvPr/>
        </p:nvGrpSpPr>
        <p:grpSpPr>
          <a:xfrm>
            <a:off x="1284212" y="1782766"/>
            <a:ext cx="379489" cy="366046"/>
            <a:chOff x="1284212" y="1963766"/>
            <a:chExt cx="379489" cy="366046"/>
          </a:xfrm>
        </p:grpSpPr>
        <p:sp>
          <p:nvSpPr>
            <p:cNvPr id="10424" name="Google Shape;10424;p67"/>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7"/>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67"/>
          <p:cNvGrpSpPr/>
          <p:nvPr/>
        </p:nvGrpSpPr>
        <p:grpSpPr>
          <a:xfrm>
            <a:off x="3037766" y="1788564"/>
            <a:ext cx="370219" cy="354928"/>
            <a:chOff x="3037766" y="1969564"/>
            <a:chExt cx="370219" cy="354928"/>
          </a:xfrm>
        </p:grpSpPr>
        <p:sp>
          <p:nvSpPr>
            <p:cNvPr id="10427" name="Google Shape;10427;p67"/>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7"/>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7"/>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7"/>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67"/>
          <p:cNvGrpSpPr/>
          <p:nvPr/>
        </p:nvGrpSpPr>
        <p:grpSpPr>
          <a:xfrm>
            <a:off x="3982553" y="1790730"/>
            <a:ext cx="304566" cy="350501"/>
            <a:chOff x="3982553" y="1971730"/>
            <a:chExt cx="304566" cy="350501"/>
          </a:xfrm>
        </p:grpSpPr>
        <p:sp>
          <p:nvSpPr>
            <p:cNvPr id="10432" name="Google Shape;10432;p67"/>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7"/>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67"/>
          <p:cNvGrpSpPr/>
          <p:nvPr/>
        </p:nvGrpSpPr>
        <p:grpSpPr>
          <a:xfrm>
            <a:off x="2567841" y="1813124"/>
            <a:ext cx="399812" cy="306477"/>
            <a:chOff x="2567841" y="1994124"/>
            <a:chExt cx="399812" cy="306477"/>
          </a:xfrm>
        </p:grpSpPr>
        <p:sp>
          <p:nvSpPr>
            <p:cNvPr id="10435" name="Google Shape;10435;p67"/>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7"/>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7"/>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8" name="Google Shape;10438;p67"/>
          <p:cNvGrpSpPr/>
          <p:nvPr/>
        </p:nvGrpSpPr>
        <p:grpSpPr>
          <a:xfrm>
            <a:off x="2212084" y="1779358"/>
            <a:ext cx="324698" cy="372863"/>
            <a:chOff x="2212084" y="1960358"/>
            <a:chExt cx="324698" cy="372863"/>
          </a:xfrm>
        </p:grpSpPr>
        <p:sp>
          <p:nvSpPr>
            <p:cNvPr id="10439" name="Google Shape;10439;p67"/>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7"/>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7"/>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67"/>
          <p:cNvGrpSpPr/>
          <p:nvPr/>
        </p:nvGrpSpPr>
        <p:grpSpPr>
          <a:xfrm>
            <a:off x="1805901" y="1779358"/>
            <a:ext cx="284847" cy="373627"/>
            <a:chOff x="1805901" y="1960358"/>
            <a:chExt cx="284847" cy="373627"/>
          </a:xfrm>
        </p:grpSpPr>
        <p:sp>
          <p:nvSpPr>
            <p:cNvPr id="10443" name="Google Shape;10443;p67"/>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7"/>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5" name="Google Shape;10445;p67"/>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7"/>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7"/>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8" name="Google Shape;10448;p67"/>
          <p:cNvGrpSpPr/>
          <p:nvPr/>
        </p:nvGrpSpPr>
        <p:grpSpPr>
          <a:xfrm>
            <a:off x="6656812" y="1848388"/>
            <a:ext cx="368690" cy="245793"/>
            <a:chOff x="6656812" y="2029388"/>
            <a:chExt cx="368690" cy="245793"/>
          </a:xfrm>
        </p:grpSpPr>
        <p:sp>
          <p:nvSpPr>
            <p:cNvPr id="10449" name="Google Shape;10449;p67"/>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7"/>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7"/>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7"/>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7"/>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7"/>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7"/>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7"/>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7"/>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7"/>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67"/>
          <p:cNvGrpSpPr/>
          <p:nvPr/>
        </p:nvGrpSpPr>
        <p:grpSpPr>
          <a:xfrm>
            <a:off x="4869651" y="1831218"/>
            <a:ext cx="376654" cy="281566"/>
            <a:chOff x="4869651" y="2012218"/>
            <a:chExt cx="376654" cy="281566"/>
          </a:xfrm>
        </p:grpSpPr>
        <p:sp>
          <p:nvSpPr>
            <p:cNvPr id="10460" name="Google Shape;10460;p67"/>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7"/>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7"/>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7"/>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67"/>
          <p:cNvGrpSpPr/>
          <p:nvPr/>
        </p:nvGrpSpPr>
        <p:grpSpPr>
          <a:xfrm>
            <a:off x="5306224" y="1831313"/>
            <a:ext cx="367925" cy="281694"/>
            <a:chOff x="5306224" y="2012313"/>
            <a:chExt cx="367925" cy="281694"/>
          </a:xfrm>
        </p:grpSpPr>
        <p:sp>
          <p:nvSpPr>
            <p:cNvPr id="10465" name="Google Shape;10465;p67"/>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7"/>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7" name="Google Shape;10467;p67"/>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8" name="Google Shape;10468;p67"/>
          <p:cNvGrpSpPr/>
          <p:nvPr/>
        </p:nvGrpSpPr>
        <p:grpSpPr>
          <a:xfrm>
            <a:off x="6195998" y="1802102"/>
            <a:ext cx="368308" cy="338746"/>
            <a:chOff x="6195998" y="1983102"/>
            <a:chExt cx="368308" cy="338746"/>
          </a:xfrm>
        </p:grpSpPr>
        <p:sp>
          <p:nvSpPr>
            <p:cNvPr id="10469" name="Google Shape;10469;p67"/>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7"/>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7"/>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67"/>
          <p:cNvGrpSpPr/>
          <p:nvPr/>
        </p:nvGrpSpPr>
        <p:grpSpPr>
          <a:xfrm>
            <a:off x="7542031" y="1830835"/>
            <a:ext cx="369072" cy="280037"/>
            <a:chOff x="7542031" y="2011835"/>
            <a:chExt cx="369072" cy="280037"/>
          </a:xfrm>
        </p:grpSpPr>
        <p:sp>
          <p:nvSpPr>
            <p:cNvPr id="10473" name="Google Shape;10473;p67"/>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7"/>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7"/>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7"/>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7"/>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7"/>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7"/>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7"/>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7"/>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67"/>
          <p:cNvGrpSpPr/>
          <p:nvPr/>
        </p:nvGrpSpPr>
        <p:grpSpPr>
          <a:xfrm>
            <a:off x="8010427" y="3167503"/>
            <a:ext cx="278795" cy="351615"/>
            <a:chOff x="8010427" y="3348503"/>
            <a:chExt cx="278795" cy="351615"/>
          </a:xfrm>
        </p:grpSpPr>
        <p:sp>
          <p:nvSpPr>
            <p:cNvPr id="10483" name="Google Shape;10483;p67"/>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7"/>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7"/>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7"/>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7" name="Google Shape;10487;p67"/>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8" name="Google Shape;10488;p67"/>
          <p:cNvGrpSpPr/>
          <p:nvPr/>
        </p:nvGrpSpPr>
        <p:grpSpPr>
          <a:xfrm>
            <a:off x="7141900" y="3168204"/>
            <a:ext cx="281057" cy="351010"/>
            <a:chOff x="7141900" y="3349204"/>
            <a:chExt cx="281057" cy="351010"/>
          </a:xfrm>
        </p:grpSpPr>
        <p:sp>
          <p:nvSpPr>
            <p:cNvPr id="10489" name="Google Shape;10489;p67"/>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7"/>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7"/>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67"/>
          <p:cNvGrpSpPr/>
          <p:nvPr/>
        </p:nvGrpSpPr>
        <p:grpSpPr>
          <a:xfrm>
            <a:off x="5314188" y="3169032"/>
            <a:ext cx="363752" cy="353113"/>
            <a:chOff x="5314188" y="3350032"/>
            <a:chExt cx="363752" cy="353113"/>
          </a:xfrm>
        </p:grpSpPr>
        <p:sp>
          <p:nvSpPr>
            <p:cNvPr id="10493" name="Google Shape;10493;p67"/>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7"/>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67"/>
          <p:cNvGrpSpPr/>
          <p:nvPr/>
        </p:nvGrpSpPr>
        <p:grpSpPr>
          <a:xfrm>
            <a:off x="5829984" y="3169032"/>
            <a:ext cx="220755" cy="352348"/>
            <a:chOff x="5829984" y="3350032"/>
            <a:chExt cx="220755" cy="352348"/>
          </a:xfrm>
        </p:grpSpPr>
        <p:sp>
          <p:nvSpPr>
            <p:cNvPr id="10496" name="Google Shape;10496;p67"/>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7"/>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7"/>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7"/>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67"/>
          <p:cNvGrpSpPr/>
          <p:nvPr/>
        </p:nvGrpSpPr>
        <p:grpSpPr>
          <a:xfrm>
            <a:off x="4882170" y="3168841"/>
            <a:ext cx="358464" cy="352316"/>
            <a:chOff x="4882170" y="3349841"/>
            <a:chExt cx="358464" cy="352316"/>
          </a:xfrm>
        </p:grpSpPr>
        <p:sp>
          <p:nvSpPr>
            <p:cNvPr id="10501" name="Google Shape;10501;p67"/>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7"/>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3" name="Google Shape;10503;p67"/>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7"/>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5" name="Google Shape;10505;p67"/>
          <p:cNvGrpSpPr/>
          <p:nvPr/>
        </p:nvGrpSpPr>
        <p:grpSpPr>
          <a:xfrm>
            <a:off x="3044965" y="2254220"/>
            <a:ext cx="400194" cy="324316"/>
            <a:chOff x="3044965" y="2435220"/>
            <a:chExt cx="400194" cy="324316"/>
          </a:xfrm>
        </p:grpSpPr>
        <p:sp>
          <p:nvSpPr>
            <p:cNvPr id="10506" name="Google Shape;10506;p67"/>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7"/>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7"/>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67"/>
          <p:cNvGrpSpPr/>
          <p:nvPr/>
        </p:nvGrpSpPr>
        <p:grpSpPr>
          <a:xfrm>
            <a:off x="6203579" y="3167981"/>
            <a:ext cx="351615" cy="350373"/>
            <a:chOff x="6203579" y="3348981"/>
            <a:chExt cx="351615" cy="350373"/>
          </a:xfrm>
        </p:grpSpPr>
        <p:sp>
          <p:nvSpPr>
            <p:cNvPr id="10510" name="Google Shape;10510;p67"/>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7"/>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7"/>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7"/>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7"/>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67"/>
          <p:cNvGrpSpPr/>
          <p:nvPr/>
        </p:nvGrpSpPr>
        <p:grpSpPr>
          <a:xfrm>
            <a:off x="4878379" y="2292892"/>
            <a:ext cx="367161" cy="287523"/>
            <a:chOff x="4878379" y="2473892"/>
            <a:chExt cx="367161" cy="287523"/>
          </a:xfrm>
        </p:grpSpPr>
        <p:sp>
          <p:nvSpPr>
            <p:cNvPr id="10516" name="Google Shape;10516;p67"/>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7"/>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7"/>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7"/>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7"/>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67"/>
          <p:cNvGrpSpPr/>
          <p:nvPr/>
        </p:nvGrpSpPr>
        <p:grpSpPr>
          <a:xfrm>
            <a:off x="1325719" y="2706689"/>
            <a:ext cx="290581" cy="372481"/>
            <a:chOff x="1325719" y="2887689"/>
            <a:chExt cx="290581" cy="372481"/>
          </a:xfrm>
        </p:grpSpPr>
        <p:sp>
          <p:nvSpPr>
            <p:cNvPr id="10522" name="Google Shape;10522;p67"/>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7"/>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4" name="Google Shape;10524;p67"/>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5" name="Google Shape;10525;p67"/>
          <p:cNvGrpSpPr/>
          <p:nvPr/>
        </p:nvGrpSpPr>
        <p:grpSpPr>
          <a:xfrm>
            <a:off x="3510335" y="2711499"/>
            <a:ext cx="360726" cy="361204"/>
            <a:chOff x="3510335" y="2892499"/>
            <a:chExt cx="360726" cy="361204"/>
          </a:xfrm>
        </p:grpSpPr>
        <p:sp>
          <p:nvSpPr>
            <p:cNvPr id="10526" name="Google Shape;10526;p67"/>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7"/>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7"/>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7"/>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7"/>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67"/>
          <p:cNvGrpSpPr/>
          <p:nvPr/>
        </p:nvGrpSpPr>
        <p:grpSpPr>
          <a:xfrm>
            <a:off x="3086313" y="2696049"/>
            <a:ext cx="320143" cy="392581"/>
            <a:chOff x="3086313" y="2877049"/>
            <a:chExt cx="320143" cy="392581"/>
          </a:xfrm>
        </p:grpSpPr>
        <p:sp>
          <p:nvSpPr>
            <p:cNvPr id="10532" name="Google Shape;10532;p67"/>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7"/>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7"/>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7"/>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7"/>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7"/>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7"/>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7"/>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7"/>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7"/>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7"/>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7"/>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4" name="Google Shape;10544;p67"/>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5" name="Google Shape;10545;p67"/>
          <p:cNvGrpSpPr/>
          <p:nvPr/>
        </p:nvGrpSpPr>
        <p:grpSpPr>
          <a:xfrm>
            <a:off x="861113" y="2704746"/>
            <a:ext cx="333809" cy="373277"/>
            <a:chOff x="861113" y="2885746"/>
            <a:chExt cx="333809" cy="373277"/>
          </a:xfrm>
        </p:grpSpPr>
        <p:sp>
          <p:nvSpPr>
            <p:cNvPr id="10546" name="Google Shape;10546;p67"/>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7"/>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7"/>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9" name="Google Shape;10549;p67"/>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7"/>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67"/>
          <p:cNvGrpSpPr/>
          <p:nvPr/>
        </p:nvGrpSpPr>
        <p:grpSpPr>
          <a:xfrm>
            <a:off x="1297654" y="1323481"/>
            <a:ext cx="349354" cy="362223"/>
            <a:chOff x="1297654" y="1504481"/>
            <a:chExt cx="349354" cy="362223"/>
          </a:xfrm>
        </p:grpSpPr>
        <p:sp>
          <p:nvSpPr>
            <p:cNvPr id="10552" name="Google Shape;10552;p67"/>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7"/>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7"/>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5" name="Google Shape;10555;p67"/>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6" name="Google Shape;10556;p67"/>
          <p:cNvGrpSpPr/>
          <p:nvPr/>
        </p:nvGrpSpPr>
        <p:grpSpPr>
          <a:xfrm>
            <a:off x="852385" y="1329916"/>
            <a:ext cx="353145" cy="351998"/>
            <a:chOff x="852385" y="1510916"/>
            <a:chExt cx="353145" cy="351998"/>
          </a:xfrm>
        </p:grpSpPr>
        <p:sp>
          <p:nvSpPr>
            <p:cNvPr id="10557" name="Google Shape;10557;p67"/>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7"/>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7"/>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67"/>
          <p:cNvGrpSpPr/>
          <p:nvPr/>
        </p:nvGrpSpPr>
        <p:grpSpPr>
          <a:xfrm>
            <a:off x="1745217" y="1334471"/>
            <a:ext cx="343269" cy="342505"/>
            <a:chOff x="1745217" y="1515471"/>
            <a:chExt cx="343269" cy="342505"/>
          </a:xfrm>
        </p:grpSpPr>
        <p:sp>
          <p:nvSpPr>
            <p:cNvPr id="10561" name="Google Shape;10561;p67"/>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7"/>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7"/>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7"/>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5" name="Google Shape;10565;p67"/>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6" name="Google Shape;10566;p67"/>
          <p:cNvGrpSpPr/>
          <p:nvPr/>
        </p:nvGrpSpPr>
        <p:grpSpPr>
          <a:xfrm>
            <a:off x="3042703" y="1348137"/>
            <a:ext cx="411535" cy="315587"/>
            <a:chOff x="3042703" y="1529137"/>
            <a:chExt cx="411535" cy="315587"/>
          </a:xfrm>
        </p:grpSpPr>
        <p:sp>
          <p:nvSpPr>
            <p:cNvPr id="10567" name="Google Shape;10567;p67"/>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7"/>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7"/>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7"/>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7"/>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7"/>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7"/>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7"/>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7"/>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7"/>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67"/>
          <p:cNvGrpSpPr/>
          <p:nvPr/>
        </p:nvGrpSpPr>
        <p:grpSpPr>
          <a:xfrm>
            <a:off x="2629289" y="1363682"/>
            <a:ext cx="350501" cy="284497"/>
            <a:chOff x="2629289" y="1544682"/>
            <a:chExt cx="350501" cy="284497"/>
          </a:xfrm>
        </p:grpSpPr>
        <p:sp>
          <p:nvSpPr>
            <p:cNvPr id="10578" name="Google Shape;10578;p67"/>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7"/>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7"/>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7"/>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7"/>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67"/>
          <p:cNvGrpSpPr/>
          <p:nvPr/>
        </p:nvGrpSpPr>
        <p:grpSpPr>
          <a:xfrm>
            <a:off x="5305077" y="1321633"/>
            <a:ext cx="367893" cy="365218"/>
            <a:chOff x="5305077" y="1502633"/>
            <a:chExt cx="367893" cy="365218"/>
          </a:xfrm>
        </p:grpSpPr>
        <p:sp>
          <p:nvSpPr>
            <p:cNvPr id="10584" name="Google Shape;10584;p67"/>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7"/>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67"/>
          <p:cNvGrpSpPr/>
          <p:nvPr/>
        </p:nvGrpSpPr>
        <p:grpSpPr>
          <a:xfrm>
            <a:off x="7100170" y="1319117"/>
            <a:ext cx="368308" cy="367033"/>
            <a:chOff x="7100170" y="1500117"/>
            <a:chExt cx="368308" cy="367033"/>
          </a:xfrm>
        </p:grpSpPr>
        <p:sp>
          <p:nvSpPr>
            <p:cNvPr id="10587" name="Google Shape;10587;p67"/>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7"/>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7"/>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7"/>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7"/>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7"/>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7"/>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7"/>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7"/>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7"/>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7"/>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7"/>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7"/>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0" name="Google Shape;10600;p67"/>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1" name="Google Shape;10601;p67"/>
          <p:cNvGrpSpPr/>
          <p:nvPr/>
        </p:nvGrpSpPr>
        <p:grpSpPr>
          <a:xfrm>
            <a:off x="6649231" y="1319021"/>
            <a:ext cx="390287" cy="367065"/>
            <a:chOff x="6649231" y="1500021"/>
            <a:chExt cx="390287" cy="367065"/>
          </a:xfrm>
        </p:grpSpPr>
        <p:sp>
          <p:nvSpPr>
            <p:cNvPr id="10602" name="Google Shape;10602;p67"/>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7"/>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7"/>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7"/>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7"/>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7"/>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7"/>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7"/>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7"/>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7"/>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7"/>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7"/>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4" name="Google Shape;10614;p67"/>
          <p:cNvGrpSpPr/>
          <p:nvPr/>
        </p:nvGrpSpPr>
        <p:grpSpPr>
          <a:xfrm>
            <a:off x="5746938" y="1362503"/>
            <a:ext cx="387261" cy="280356"/>
            <a:chOff x="5746938" y="1543503"/>
            <a:chExt cx="387261" cy="280356"/>
          </a:xfrm>
        </p:grpSpPr>
        <p:sp>
          <p:nvSpPr>
            <p:cNvPr id="10615" name="Google Shape;10615;p67"/>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7"/>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67"/>
          <p:cNvGrpSpPr/>
          <p:nvPr/>
        </p:nvGrpSpPr>
        <p:grpSpPr>
          <a:xfrm>
            <a:off x="6196730" y="1344346"/>
            <a:ext cx="369072" cy="317467"/>
            <a:chOff x="6196730" y="1525346"/>
            <a:chExt cx="369072" cy="317467"/>
          </a:xfrm>
        </p:grpSpPr>
        <p:sp>
          <p:nvSpPr>
            <p:cNvPr id="10618" name="Google Shape;10618;p67"/>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7"/>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7"/>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67"/>
          <p:cNvGrpSpPr/>
          <p:nvPr/>
        </p:nvGrpSpPr>
        <p:grpSpPr>
          <a:xfrm>
            <a:off x="4940592" y="1319690"/>
            <a:ext cx="246558" cy="367161"/>
            <a:chOff x="4940592" y="1500690"/>
            <a:chExt cx="246558" cy="367161"/>
          </a:xfrm>
        </p:grpSpPr>
        <p:sp>
          <p:nvSpPr>
            <p:cNvPr id="10622" name="Google Shape;10622;p67"/>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7"/>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7"/>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7"/>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67"/>
          <p:cNvGrpSpPr/>
          <p:nvPr/>
        </p:nvGrpSpPr>
        <p:grpSpPr>
          <a:xfrm>
            <a:off x="7964906" y="1318894"/>
            <a:ext cx="380858" cy="367575"/>
            <a:chOff x="7964906" y="1499894"/>
            <a:chExt cx="380858" cy="367575"/>
          </a:xfrm>
        </p:grpSpPr>
        <p:sp>
          <p:nvSpPr>
            <p:cNvPr id="10627" name="Google Shape;10627;p67"/>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7"/>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7"/>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0" name="Google Shape;10630;p67"/>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1" name="Google Shape;10631;p67"/>
          <p:cNvGrpSpPr/>
          <p:nvPr/>
        </p:nvGrpSpPr>
        <p:grpSpPr>
          <a:xfrm>
            <a:off x="8007400" y="2721278"/>
            <a:ext cx="285230" cy="355597"/>
            <a:chOff x="8007400" y="2902278"/>
            <a:chExt cx="285230" cy="355597"/>
          </a:xfrm>
        </p:grpSpPr>
        <p:sp>
          <p:nvSpPr>
            <p:cNvPr id="10632" name="Google Shape;10632;p67"/>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7"/>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4" name="Google Shape;10634;p67"/>
          <p:cNvGrpSpPr/>
          <p:nvPr/>
        </p:nvGrpSpPr>
        <p:grpSpPr>
          <a:xfrm>
            <a:off x="6219124" y="2721788"/>
            <a:ext cx="318231" cy="355470"/>
            <a:chOff x="6219124" y="2902788"/>
            <a:chExt cx="318231" cy="355470"/>
          </a:xfrm>
        </p:grpSpPr>
        <p:sp>
          <p:nvSpPr>
            <p:cNvPr id="10635" name="Google Shape;10635;p67"/>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7"/>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7"/>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8" name="Google Shape;10638;p67"/>
          <p:cNvGrpSpPr/>
          <p:nvPr/>
        </p:nvGrpSpPr>
        <p:grpSpPr>
          <a:xfrm>
            <a:off x="4969421" y="2721852"/>
            <a:ext cx="185109" cy="355406"/>
            <a:chOff x="4969421" y="2902852"/>
            <a:chExt cx="185109" cy="355406"/>
          </a:xfrm>
        </p:grpSpPr>
        <p:sp>
          <p:nvSpPr>
            <p:cNvPr id="10639" name="Google Shape;10639;p67"/>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7"/>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7"/>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7"/>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7"/>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7"/>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5" name="Google Shape;10645;p67"/>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7"/>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7" name="Google Shape;10647;p67"/>
          <p:cNvGrpSpPr/>
          <p:nvPr/>
        </p:nvGrpSpPr>
        <p:grpSpPr>
          <a:xfrm>
            <a:off x="6685259" y="2721852"/>
            <a:ext cx="311414" cy="355406"/>
            <a:chOff x="6685259" y="2902852"/>
            <a:chExt cx="311414" cy="355406"/>
          </a:xfrm>
        </p:grpSpPr>
        <p:sp>
          <p:nvSpPr>
            <p:cNvPr id="10648" name="Google Shape;10648;p67"/>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7"/>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7"/>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67"/>
          <p:cNvGrpSpPr/>
          <p:nvPr/>
        </p:nvGrpSpPr>
        <p:grpSpPr>
          <a:xfrm>
            <a:off x="5309250" y="2722170"/>
            <a:ext cx="359579" cy="355852"/>
            <a:chOff x="5309250" y="2903170"/>
            <a:chExt cx="359579" cy="355852"/>
          </a:xfrm>
        </p:grpSpPr>
        <p:sp>
          <p:nvSpPr>
            <p:cNvPr id="10652" name="Google Shape;10652;p67"/>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7"/>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7"/>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67"/>
          <p:cNvGrpSpPr/>
          <p:nvPr/>
        </p:nvGrpSpPr>
        <p:grpSpPr>
          <a:xfrm>
            <a:off x="2199565" y="2240172"/>
            <a:ext cx="312179" cy="353431"/>
            <a:chOff x="2199565" y="2421172"/>
            <a:chExt cx="312179" cy="353431"/>
          </a:xfrm>
        </p:grpSpPr>
        <p:sp>
          <p:nvSpPr>
            <p:cNvPr id="10656" name="Google Shape;10656;p67"/>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7"/>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67"/>
          <p:cNvGrpSpPr/>
          <p:nvPr/>
        </p:nvGrpSpPr>
        <p:grpSpPr>
          <a:xfrm>
            <a:off x="1750887" y="2244727"/>
            <a:ext cx="320143" cy="343269"/>
            <a:chOff x="1750887" y="2425727"/>
            <a:chExt cx="320143" cy="343269"/>
          </a:xfrm>
        </p:grpSpPr>
        <p:sp>
          <p:nvSpPr>
            <p:cNvPr id="10659" name="Google Shape;10659;p67"/>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7"/>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67"/>
          <p:cNvGrpSpPr/>
          <p:nvPr/>
        </p:nvGrpSpPr>
        <p:grpSpPr>
          <a:xfrm>
            <a:off x="1298037" y="2244727"/>
            <a:ext cx="338364" cy="342887"/>
            <a:chOff x="1298037" y="2425727"/>
            <a:chExt cx="338364" cy="342887"/>
          </a:xfrm>
        </p:grpSpPr>
        <p:sp>
          <p:nvSpPr>
            <p:cNvPr id="10662" name="Google Shape;10662;p67"/>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7"/>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7"/>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7"/>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6" name="Google Shape;10666;p67"/>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7" name="Google Shape;10667;p67"/>
          <p:cNvGrpSpPr/>
          <p:nvPr/>
        </p:nvGrpSpPr>
        <p:grpSpPr>
          <a:xfrm>
            <a:off x="3974207" y="2248009"/>
            <a:ext cx="320143" cy="338491"/>
            <a:chOff x="3974207" y="2429009"/>
            <a:chExt cx="320143" cy="338491"/>
          </a:xfrm>
        </p:grpSpPr>
        <p:sp>
          <p:nvSpPr>
            <p:cNvPr id="10668" name="Google Shape;10668;p67"/>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7"/>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67"/>
          <p:cNvGrpSpPr/>
          <p:nvPr/>
        </p:nvGrpSpPr>
        <p:grpSpPr>
          <a:xfrm>
            <a:off x="2623237" y="2250047"/>
            <a:ext cx="355024" cy="332630"/>
            <a:chOff x="2623237" y="2431047"/>
            <a:chExt cx="355024" cy="332630"/>
          </a:xfrm>
        </p:grpSpPr>
        <p:sp>
          <p:nvSpPr>
            <p:cNvPr id="10671" name="Google Shape;10671;p67"/>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7"/>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7"/>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7"/>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67"/>
          <p:cNvGrpSpPr/>
          <p:nvPr/>
        </p:nvGrpSpPr>
        <p:grpSpPr>
          <a:xfrm>
            <a:off x="6657194" y="2253073"/>
            <a:ext cx="375507" cy="367925"/>
            <a:chOff x="6657194" y="2434073"/>
            <a:chExt cx="375507" cy="367925"/>
          </a:xfrm>
        </p:grpSpPr>
        <p:sp>
          <p:nvSpPr>
            <p:cNvPr id="10676" name="Google Shape;10676;p67"/>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7"/>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7"/>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7"/>
          <p:cNvGrpSpPr/>
          <p:nvPr/>
        </p:nvGrpSpPr>
        <p:grpSpPr>
          <a:xfrm>
            <a:off x="7101317" y="2260655"/>
            <a:ext cx="367925" cy="352380"/>
            <a:chOff x="7101317" y="2441655"/>
            <a:chExt cx="367925" cy="352380"/>
          </a:xfrm>
        </p:grpSpPr>
        <p:sp>
          <p:nvSpPr>
            <p:cNvPr id="10680" name="Google Shape;10680;p67"/>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7"/>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67"/>
          <p:cNvGrpSpPr/>
          <p:nvPr/>
        </p:nvGrpSpPr>
        <p:grpSpPr>
          <a:xfrm>
            <a:off x="5756399" y="2253456"/>
            <a:ext cx="367925" cy="367161"/>
            <a:chOff x="5756399" y="2434456"/>
            <a:chExt cx="367925" cy="367161"/>
          </a:xfrm>
        </p:grpSpPr>
        <p:sp>
          <p:nvSpPr>
            <p:cNvPr id="10683" name="Google Shape;10683;p67"/>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7"/>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7"/>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7"/>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7"/>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7"/>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7"/>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0" name="Google Shape;10690;p67"/>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7"/>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2" name="Google Shape;10692;p67"/>
          <p:cNvGrpSpPr/>
          <p:nvPr/>
        </p:nvGrpSpPr>
        <p:grpSpPr>
          <a:xfrm>
            <a:off x="7964906" y="2253073"/>
            <a:ext cx="373627" cy="367925"/>
            <a:chOff x="7964906" y="2434073"/>
            <a:chExt cx="373627" cy="367925"/>
          </a:xfrm>
        </p:grpSpPr>
        <p:sp>
          <p:nvSpPr>
            <p:cNvPr id="10693" name="Google Shape;10693;p67"/>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7"/>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67"/>
          <p:cNvGrpSpPr/>
          <p:nvPr/>
        </p:nvGrpSpPr>
        <p:grpSpPr>
          <a:xfrm>
            <a:off x="6194086" y="2256737"/>
            <a:ext cx="369837" cy="360471"/>
            <a:chOff x="6194086" y="2437737"/>
            <a:chExt cx="369837" cy="360471"/>
          </a:xfrm>
        </p:grpSpPr>
        <p:sp>
          <p:nvSpPr>
            <p:cNvPr id="10696" name="Google Shape;10696;p67"/>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7"/>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8" name="Google Shape;10698;p67"/>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699" name="Google Shape;10699;p67"/>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703" name="Shape 10703"/>
        <p:cNvGrpSpPr/>
        <p:nvPr/>
      </p:nvGrpSpPr>
      <p:grpSpPr>
        <a:xfrm>
          <a:off x="0" y="0"/>
          <a:ext cx="0" cy="0"/>
          <a:chOff x="0" y="0"/>
          <a:chExt cx="0" cy="0"/>
        </a:xfrm>
      </p:grpSpPr>
      <p:grpSp>
        <p:nvGrpSpPr>
          <p:cNvPr id="10704" name="Google Shape;10704;p68"/>
          <p:cNvGrpSpPr/>
          <p:nvPr/>
        </p:nvGrpSpPr>
        <p:grpSpPr>
          <a:xfrm>
            <a:off x="3122257" y="1334344"/>
            <a:ext cx="294850" cy="349434"/>
            <a:chOff x="3122257" y="1508594"/>
            <a:chExt cx="294850" cy="349434"/>
          </a:xfrm>
        </p:grpSpPr>
        <p:sp>
          <p:nvSpPr>
            <p:cNvPr id="10705" name="Google Shape;10705;p68"/>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8"/>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8"/>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8"/>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8"/>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68"/>
          <p:cNvGrpSpPr/>
          <p:nvPr/>
        </p:nvGrpSpPr>
        <p:grpSpPr>
          <a:xfrm>
            <a:off x="910723" y="1333962"/>
            <a:ext cx="251660" cy="350166"/>
            <a:chOff x="910723" y="1508212"/>
            <a:chExt cx="251660" cy="350166"/>
          </a:xfrm>
        </p:grpSpPr>
        <p:sp>
          <p:nvSpPr>
            <p:cNvPr id="10711" name="Google Shape;10711;p68"/>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8"/>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8"/>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8"/>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8"/>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8"/>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8"/>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8"/>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8"/>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8"/>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8"/>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8"/>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8"/>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8"/>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8"/>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8"/>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8"/>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68"/>
          <p:cNvGrpSpPr/>
          <p:nvPr/>
        </p:nvGrpSpPr>
        <p:grpSpPr>
          <a:xfrm>
            <a:off x="1308631" y="1333580"/>
            <a:ext cx="350166" cy="350198"/>
            <a:chOff x="1308631" y="1507830"/>
            <a:chExt cx="350166" cy="350198"/>
          </a:xfrm>
        </p:grpSpPr>
        <p:sp>
          <p:nvSpPr>
            <p:cNvPr id="10729" name="Google Shape;10729;p68"/>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8"/>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8"/>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8"/>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68"/>
          <p:cNvGrpSpPr/>
          <p:nvPr/>
        </p:nvGrpSpPr>
        <p:grpSpPr>
          <a:xfrm>
            <a:off x="1756921" y="1335489"/>
            <a:ext cx="345997" cy="345997"/>
            <a:chOff x="1756921" y="1509739"/>
            <a:chExt cx="345997" cy="345997"/>
          </a:xfrm>
        </p:grpSpPr>
        <p:sp>
          <p:nvSpPr>
            <p:cNvPr id="10734" name="Google Shape;10734;p68"/>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8"/>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8"/>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8"/>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8"/>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8"/>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8"/>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8"/>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8"/>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8"/>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8"/>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8"/>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8"/>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8"/>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8"/>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8"/>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8"/>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68"/>
          <p:cNvGrpSpPr/>
          <p:nvPr/>
        </p:nvGrpSpPr>
        <p:grpSpPr>
          <a:xfrm>
            <a:off x="2216956" y="1336253"/>
            <a:ext cx="318721" cy="345615"/>
            <a:chOff x="2216956" y="1510503"/>
            <a:chExt cx="318721" cy="345615"/>
          </a:xfrm>
        </p:grpSpPr>
        <p:sp>
          <p:nvSpPr>
            <p:cNvPr id="10752" name="Google Shape;10752;p68"/>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8"/>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8"/>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8"/>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8"/>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68"/>
          <p:cNvGrpSpPr/>
          <p:nvPr/>
        </p:nvGrpSpPr>
        <p:grpSpPr>
          <a:xfrm>
            <a:off x="3988156" y="1394211"/>
            <a:ext cx="349052" cy="230049"/>
            <a:chOff x="3988156" y="1568461"/>
            <a:chExt cx="349052" cy="230049"/>
          </a:xfrm>
        </p:grpSpPr>
        <p:sp>
          <p:nvSpPr>
            <p:cNvPr id="10758" name="Google Shape;10758;p68"/>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8"/>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8"/>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8"/>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8"/>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8"/>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8"/>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68"/>
          <p:cNvGrpSpPr/>
          <p:nvPr/>
        </p:nvGrpSpPr>
        <p:grpSpPr>
          <a:xfrm>
            <a:off x="2633037" y="1325623"/>
            <a:ext cx="379002" cy="366112"/>
            <a:chOff x="2633037" y="1499873"/>
            <a:chExt cx="379002" cy="366112"/>
          </a:xfrm>
        </p:grpSpPr>
        <p:sp>
          <p:nvSpPr>
            <p:cNvPr id="10766" name="Google Shape;10766;p68"/>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8"/>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8"/>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8"/>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8"/>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8"/>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68"/>
          <p:cNvGrpSpPr/>
          <p:nvPr/>
        </p:nvGrpSpPr>
        <p:grpSpPr>
          <a:xfrm>
            <a:off x="6675256" y="1341919"/>
            <a:ext cx="327823" cy="357009"/>
            <a:chOff x="6675256" y="1516169"/>
            <a:chExt cx="327823" cy="357009"/>
          </a:xfrm>
        </p:grpSpPr>
        <p:sp>
          <p:nvSpPr>
            <p:cNvPr id="10773" name="Google Shape;10773;p68"/>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8"/>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8"/>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8"/>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8"/>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8"/>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8"/>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8"/>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8"/>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8"/>
          <p:cNvGrpSpPr/>
          <p:nvPr/>
        </p:nvGrpSpPr>
        <p:grpSpPr>
          <a:xfrm>
            <a:off x="8020159" y="1342301"/>
            <a:ext cx="300897" cy="356627"/>
            <a:chOff x="8020159" y="1516551"/>
            <a:chExt cx="300897" cy="356627"/>
          </a:xfrm>
        </p:grpSpPr>
        <p:sp>
          <p:nvSpPr>
            <p:cNvPr id="10783" name="Google Shape;10783;p68"/>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8"/>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8"/>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8"/>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8"/>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68"/>
          <p:cNvGrpSpPr/>
          <p:nvPr/>
        </p:nvGrpSpPr>
        <p:grpSpPr>
          <a:xfrm>
            <a:off x="5377363" y="1341919"/>
            <a:ext cx="257357" cy="356627"/>
            <a:chOff x="5377363" y="1516169"/>
            <a:chExt cx="257357" cy="356627"/>
          </a:xfrm>
        </p:grpSpPr>
        <p:sp>
          <p:nvSpPr>
            <p:cNvPr id="10789" name="Google Shape;10789;p68"/>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8"/>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8"/>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8"/>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8"/>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8"/>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8"/>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8"/>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8"/>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8"/>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8"/>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8"/>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8"/>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8"/>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8"/>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8"/>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8"/>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8"/>
          <p:cNvGrpSpPr/>
          <p:nvPr/>
        </p:nvGrpSpPr>
        <p:grpSpPr>
          <a:xfrm>
            <a:off x="4880567" y="1361620"/>
            <a:ext cx="356245" cy="317607"/>
            <a:chOff x="4880567" y="1535870"/>
            <a:chExt cx="356245" cy="317607"/>
          </a:xfrm>
        </p:grpSpPr>
        <p:sp>
          <p:nvSpPr>
            <p:cNvPr id="10807" name="Google Shape;10807;p68"/>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8"/>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8"/>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8"/>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8"/>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68"/>
          <p:cNvGrpSpPr/>
          <p:nvPr/>
        </p:nvGrpSpPr>
        <p:grpSpPr>
          <a:xfrm>
            <a:off x="5771483" y="1341537"/>
            <a:ext cx="357359" cy="357391"/>
            <a:chOff x="5771483" y="1515787"/>
            <a:chExt cx="357359" cy="357391"/>
          </a:xfrm>
        </p:grpSpPr>
        <p:sp>
          <p:nvSpPr>
            <p:cNvPr id="10813" name="Google Shape;10813;p68"/>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8"/>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8"/>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8"/>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68"/>
          <p:cNvGrpSpPr/>
          <p:nvPr/>
        </p:nvGrpSpPr>
        <p:grpSpPr>
          <a:xfrm>
            <a:off x="7121669" y="1359360"/>
            <a:ext cx="321362" cy="321362"/>
            <a:chOff x="7121669" y="1533610"/>
            <a:chExt cx="321362" cy="321362"/>
          </a:xfrm>
        </p:grpSpPr>
        <p:sp>
          <p:nvSpPr>
            <p:cNvPr id="10818" name="Google Shape;10818;p68"/>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8"/>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8"/>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8"/>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68"/>
          <p:cNvGrpSpPr/>
          <p:nvPr/>
        </p:nvGrpSpPr>
        <p:grpSpPr>
          <a:xfrm>
            <a:off x="7562766" y="1340614"/>
            <a:ext cx="327059" cy="360192"/>
            <a:chOff x="7562766" y="1514864"/>
            <a:chExt cx="327059" cy="360192"/>
          </a:xfrm>
        </p:grpSpPr>
        <p:sp>
          <p:nvSpPr>
            <p:cNvPr id="10823" name="Google Shape;10823;p68"/>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8"/>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8"/>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8"/>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68"/>
          <p:cNvGrpSpPr/>
          <p:nvPr/>
        </p:nvGrpSpPr>
        <p:grpSpPr>
          <a:xfrm>
            <a:off x="6221229" y="1324423"/>
            <a:ext cx="361636" cy="362183"/>
            <a:chOff x="6259175" y="1559008"/>
            <a:chExt cx="271743" cy="272093"/>
          </a:xfrm>
        </p:grpSpPr>
        <p:sp>
          <p:nvSpPr>
            <p:cNvPr id="10828" name="Google Shape;10828;p68"/>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8"/>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8"/>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8"/>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8"/>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8"/>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8"/>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8"/>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8"/>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8"/>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8"/>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8"/>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8"/>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8"/>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8"/>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8"/>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8"/>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5" name="Google Shape;10845;p68"/>
          <p:cNvGrpSpPr/>
          <p:nvPr/>
        </p:nvGrpSpPr>
        <p:grpSpPr>
          <a:xfrm>
            <a:off x="6671087" y="1835054"/>
            <a:ext cx="332757" cy="281833"/>
            <a:chOff x="6671087" y="2009304"/>
            <a:chExt cx="332757" cy="281833"/>
          </a:xfrm>
        </p:grpSpPr>
        <p:sp>
          <p:nvSpPr>
            <p:cNvPr id="10846" name="Google Shape;10846;p68"/>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8"/>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8" name="Google Shape;10848;p68"/>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9" name="Google Shape;10849;p68"/>
          <p:cNvGrpSpPr/>
          <p:nvPr/>
        </p:nvGrpSpPr>
        <p:grpSpPr>
          <a:xfrm>
            <a:off x="2201806" y="1802335"/>
            <a:ext cx="349784" cy="349434"/>
            <a:chOff x="2201806" y="1976585"/>
            <a:chExt cx="349784" cy="349434"/>
          </a:xfrm>
        </p:grpSpPr>
        <p:sp>
          <p:nvSpPr>
            <p:cNvPr id="10850" name="Google Shape;10850;p68"/>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8"/>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8"/>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8"/>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68"/>
          <p:cNvGrpSpPr/>
          <p:nvPr/>
        </p:nvGrpSpPr>
        <p:grpSpPr>
          <a:xfrm>
            <a:off x="3094217" y="1802335"/>
            <a:ext cx="350198" cy="350548"/>
            <a:chOff x="3094217" y="1976585"/>
            <a:chExt cx="350198" cy="350548"/>
          </a:xfrm>
        </p:grpSpPr>
        <p:sp>
          <p:nvSpPr>
            <p:cNvPr id="10855" name="Google Shape;10855;p68"/>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8"/>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8"/>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8"/>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8"/>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8"/>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8"/>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8"/>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8"/>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8"/>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8"/>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8"/>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8"/>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8" name="Google Shape;10868;p68"/>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9" name="Google Shape;10869;p68"/>
          <p:cNvGrpSpPr/>
          <p:nvPr/>
        </p:nvGrpSpPr>
        <p:grpSpPr>
          <a:xfrm>
            <a:off x="3979435" y="1802335"/>
            <a:ext cx="345265" cy="349848"/>
            <a:chOff x="3979435" y="1976585"/>
            <a:chExt cx="345265" cy="349848"/>
          </a:xfrm>
        </p:grpSpPr>
        <p:sp>
          <p:nvSpPr>
            <p:cNvPr id="10870" name="Google Shape;10870;p68"/>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8"/>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8"/>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8"/>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8"/>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8"/>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8"/>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8"/>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8"/>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8"/>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8"/>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8"/>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8"/>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8"/>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8"/>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8"/>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8"/>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7" name="Google Shape;10887;p68"/>
          <p:cNvGrpSpPr/>
          <p:nvPr/>
        </p:nvGrpSpPr>
        <p:grpSpPr>
          <a:xfrm>
            <a:off x="3541011" y="1334344"/>
            <a:ext cx="350166" cy="349434"/>
            <a:chOff x="3541011" y="1508594"/>
            <a:chExt cx="350166" cy="349434"/>
          </a:xfrm>
        </p:grpSpPr>
        <p:sp>
          <p:nvSpPr>
            <p:cNvPr id="10888" name="Google Shape;10888;p68"/>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8"/>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8"/>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8"/>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8"/>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8"/>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8"/>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8"/>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8"/>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8"/>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8"/>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8"/>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8"/>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68"/>
          <p:cNvGrpSpPr/>
          <p:nvPr/>
        </p:nvGrpSpPr>
        <p:grpSpPr>
          <a:xfrm>
            <a:off x="3576626" y="1801571"/>
            <a:ext cx="284251" cy="351694"/>
            <a:chOff x="3576626" y="1975821"/>
            <a:chExt cx="284251" cy="351694"/>
          </a:xfrm>
        </p:grpSpPr>
        <p:sp>
          <p:nvSpPr>
            <p:cNvPr id="10902" name="Google Shape;10902;p68"/>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8"/>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8"/>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68"/>
          <p:cNvGrpSpPr/>
          <p:nvPr/>
        </p:nvGrpSpPr>
        <p:grpSpPr>
          <a:xfrm>
            <a:off x="2722090" y="2715912"/>
            <a:ext cx="238770" cy="371841"/>
            <a:chOff x="2722090" y="2890162"/>
            <a:chExt cx="238770" cy="371841"/>
          </a:xfrm>
        </p:grpSpPr>
        <p:sp>
          <p:nvSpPr>
            <p:cNvPr id="10906" name="Google Shape;10906;p68"/>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8"/>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8"/>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9" name="Google Shape;10909;p68"/>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0" name="Google Shape;10910;p68"/>
          <p:cNvGrpSpPr/>
          <p:nvPr/>
        </p:nvGrpSpPr>
        <p:grpSpPr>
          <a:xfrm>
            <a:off x="6216367" y="1795906"/>
            <a:ext cx="361147" cy="361147"/>
            <a:chOff x="6216367" y="1970156"/>
            <a:chExt cx="361147" cy="361147"/>
          </a:xfrm>
        </p:grpSpPr>
        <p:sp>
          <p:nvSpPr>
            <p:cNvPr id="10911" name="Google Shape;10911;p68"/>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8"/>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8"/>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8"/>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68"/>
          <p:cNvGrpSpPr/>
          <p:nvPr/>
        </p:nvGrpSpPr>
        <p:grpSpPr>
          <a:xfrm>
            <a:off x="1289311" y="2751972"/>
            <a:ext cx="408156" cy="299783"/>
            <a:chOff x="1289311" y="2926222"/>
            <a:chExt cx="408156" cy="299783"/>
          </a:xfrm>
        </p:grpSpPr>
        <p:sp>
          <p:nvSpPr>
            <p:cNvPr id="10916" name="Google Shape;10916;p68"/>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8"/>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68"/>
          <p:cNvGrpSpPr/>
          <p:nvPr/>
        </p:nvGrpSpPr>
        <p:grpSpPr>
          <a:xfrm>
            <a:off x="7978465" y="1795142"/>
            <a:ext cx="361147" cy="360797"/>
            <a:chOff x="7978465" y="1969392"/>
            <a:chExt cx="361147" cy="360797"/>
          </a:xfrm>
        </p:grpSpPr>
        <p:sp>
          <p:nvSpPr>
            <p:cNvPr id="10919" name="Google Shape;10919;p68"/>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8"/>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8"/>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8"/>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8"/>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8"/>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8"/>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8"/>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8"/>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8" name="Google Shape;10928;p68"/>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9" name="Google Shape;10929;p68"/>
          <p:cNvGrpSpPr/>
          <p:nvPr/>
        </p:nvGrpSpPr>
        <p:grpSpPr>
          <a:xfrm>
            <a:off x="854261" y="2734563"/>
            <a:ext cx="377474" cy="335748"/>
            <a:chOff x="854261" y="2908813"/>
            <a:chExt cx="377474" cy="335748"/>
          </a:xfrm>
        </p:grpSpPr>
        <p:sp>
          <p:nvSpPr>
            <p:cNvPr id="10930" name="Google Shape;10930;p68"/>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8"/>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8"/>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8"/>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8"/>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68"/>
          <p:cNvGrpSpPr/>
          <p:nvPr/>
        </p:nvGrpSpPr>
        <p:grpSpPr>
          <a:xfrm>
            <a:off x="1749728" y="2720527"/>
            <a:ext cx="386927" cy="363438"/>
            <a:chOff x="1749728" y="2894777"/>
            <a:chExt cx="386927" cy="363438"/>
          </a:xfrm>
        </p:grpSpPr>
        <p:sp>
          <p:nvSpPr>
            <p:cNvPr id="10936" name="Google Shape;10936;p68"/>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8"/>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8"/>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8"/>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8"/>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8"/>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8"/>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68"/>
          <p:cNvGrpSpPr/>
          <p:nvPr/>
        </p:nvGrpSpPr>
        <p:grpSpPr>
          <a:xfrm>
            <a:off x="7098912" y="1795142"/>
            <a:ext cx="359651" cy="361560"/>
            <a:chOff x="7098912" y="1969392"/>
            <a:chExt cx="359651" cy="361560"/>
          </a:xfrm>
        </p:grpSpPr>
        <p:sp>
          <p:nvSpPr>
            <p:cNvPr id="10944" name="Google Shape;10944;p68"/>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8"/>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8"/>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8"/>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8"/>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8"/>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8"/>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8"/>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8"/>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8"/>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8"/>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8"/>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8"/>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7" name="Google Shape;10957;p68"/>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8" name="Google Shape;10958;p68"/>
          <p:cNvGrpSpPr/>
          <p:nvPr/>
        </p:nvGrpSpPr>
        <p:grpSpPr>
          <a:xfrm>
            <a:off x="5352728" y="1815989"/>
            <a:ext cx="327091" cy="322508"/>
            <a:chOff x="5352728" y="1990239"/>
            <a:chExt cx="327091" cy="322508"/>
          </a:xfrm>
        </p:grpSpPr>
        <p:sp>
          <p:nvSpPr>
            <p:cNvPr id="10959" name="Google Shape;10959;p68"/>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8"/>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8"/>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68"/>
          <p:cNvGrpSpPr/>
          <p:nvPr/>
        </p:nvGrpSpPr>
        <p:grpSpPr>
          <a:xfrm>
            <a:off x="7538896" y="1795906"/>
            <a:ext cx="361147" cy="361529"/>
            <a:chOff x="7538896" y="1970156"/>
            <a:chExt cx="361147" cy="361529"/>
          </a:xfrm>
        </p:grpSpPr>
        <p:sp>
          <p:nvSpPr>
            <p:cNvPr id="10963" name="Google Shape;10963;p68"/>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8"/>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8"/>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8"/>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8"/>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8"/>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68"/>
          <p:cNvGrpSpPr/>
          <p:nvPr/>
        </p:nvGrpSpPr>
        <p:grpSpPr>
          <a:xfrm>
            <a:off x="4896099" y="1796670"/>
            <a:ext cx="358155" cy="358123"/>
            <a:chOff x="4896099" y="1970920"/>
            <a:chExt cx="358155" cy="358123"/>
          </a:xfrm>
        </p:grpSpPr>
        <p:sp>
          <p:nvSpPr>
            <p:cNvPr id="10970" name="Google Shape;10970;p68"/>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8"/>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8"/>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3" name="Google Shape;10973;p68"/>
          <p:cNvGrpSpPr/>
          <p:nvPr/>
        </p:nvGrpSpPr>
        <p:grpSpPr>
          <a:xfrm>
            <a:off x="4048787" y="2802769"/>
            <a:ext cx="283488" cy="198604"/>
            <a:chOff x="4048787" y="2977019"/>
            <a:chExt cx="283488" cy="198604"/>
          </a:xfrm>
        </p:grpSpPr>
        <p:sp>
          <p:nvSpPr>
            <p:cNvPr id="10974" name="Google Shape;10974;p68"/>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8"/>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8"/>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8"/>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8"/>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8"/>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68"/>
          <p:cNvGrpSpPr/>
          <p:nvPr/>
        </p:nvGrpSpPr>
        <p:grpSpPr>
          <a:xfrm>
            <a:off x="4054103" y="2255941"/>
            <a:ext cx="218687" cy="349052"/>
            <a:chOff x="4054103" y="2430191"/>
            <a:chExt cx="218687" cy="349052"/>
          </a:xfrm>
        </p:grpSpPr>
        <p:sp>
          <p:nvSpPr>
            <p:cNvPr id="10981" name="Google Shape;10981;p68"/>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8"/>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68"/>
          <p:cNvGrpSpPr/>
          <p:nvPr/>
        </p:nvGrpSpPr>
        <p:grpSpPr>
          <a:xfrm>
            <a:off x="2185128" y="2253299"/>
            <a:ext cx="382758" cy="356595"/>
            <a:chOff x="2185128" y="2427549"/>
            <a:chExt cx="382758" cy="356595"/>
          </a:xfrm>
        </p:grpSpPr>
        <p:sp>
          <p:nvSpPr>
            <p:cNvPr id="10984" name="Google Shape;10984;p68"/>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8"/>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8"/>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8"/>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8" name="Google Shape;10988;p68"/>
          <p:cNvGrpSpPr/>
          <p:nvPr/>
        </p:nvGrpSpPr>
        <p:grpSpPr>
          <a:xfrm>
            <a:off x="2656907" y="2265043"/>
            <a:ext cx="332757" cy="332343"/>
            <a:chOff x="2656907" y="2439293"/>
            <a:chExt cx="332757" cy="332343"/>
          </a:xfrm>
        </p:grpSpPr>
        <p:sp>
          <p:nvSpPr>
            <p:cNvPr id="10989" name="Google Shape;10989;p68"/>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8"/>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8"/>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8"/>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8"/>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8"/>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8"/>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68"/>
          <p:cNvGrpSpPr/>
          <p:nvPr/>
        </p:nvGrpSpPr>
        <p:grpSpPr>
          <a:xfrm>
            <a:off x="1731523" y="2248366"/>
            <a:ext cx="399435" cy="365698"/>
            <a:chOff x="1731523" y="2422616"/>
            <a:chExt cx="399435" cy="365698"/>
          </a:xfrm>
        </p:grpSpPr>
        <p:sp>
          <p:nvSpPr>
            <p:cNvPr id="10997" name="Google Shape;10997;p68"/>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8"/>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8"/>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68"/>
          <p:cNvGrpSpPr/>
          <p:nvPr/>
        </p:nvGrpSpPr>
        <p:grpSpPr>
          <a:xfrm>
            <a:off x="3097241" y="2259314"/>
            <a:ext cx="344883" cy="343387"/>
            <a:chOff x="3097241" y="2433564"/>
            <a:chExt cx="344883" cy="343387"/>
          </a:xfrm>
        </p:grpSpPr>
        <p:sp>
          <p:nvSpPr>
            <p:cNvPr id="11001" name="Google Shape;11001;p68"/>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8"/>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8"/>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8"/>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8"/>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8"/>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8"/>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8"/>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8"/>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68"/>
          <p:cNvGrpSpPr/>
          <p:nvPr/>
        </p:nvGrpSpPr>
        <p:grpSpPr>
          <a:xfrm>
            <a:off x="1278299" y="2265043"/>
            <a:ext cx="410829" cy="332343"/>
            <a:chOff x="1278299" y="2439293"/>
            <a:chExt cx="410829" cy="332343"/>
          </a:xfrm>
        </p:grpSpPr>
        <p:sp>
          <p:nvSpPr>
            <p:cNvPr id="11011" name="Google Shape;11011;p68"/>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8"/>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8"/>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8"/>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8"/>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8"/>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8"/>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8"/>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68"/>
          <p:cNvGrpSpPr/>
          <p:nvPr/>
        </p:nvGrpSpPr>
        <p:grpSpPr>
          <a:xfrm>
            <a:off x="2661459" y="1840751"/>
            <a:ext cx="322508" cy="273494"/>
            <a:chOff x="2661459" y="2015001"/>
            <a:chExt cx="322508" cy="273494"/>
          </a:xfrm>
        </p:grpSpPr>
        <p:sp>
          <p:nvSpPr>
            <p:cNvPr id="11020" name="Google Shape;11020;p68"/>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8"/>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68"/>
          <p:cNvGrpSpPr/>
          <p:nvPr/>
        </p:nvGrpSpPr>
        <p:grpSpPr>
          <a:xfrm>
            <a:off x="870939" y="2265043"/>
            <a:ext cx="331993" cy="331993"/>
            <a:chOff x="870939" y="2439293"/>
            <a:chExt cx="331993" cy="331993"/>
          </a:xfrm>
        </p:grpSpPr>
        <p:sp>
          <p:nvSpPr>
            <p:cNvPr id="11023" name="Google Shape;11023;p68"/>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8"/>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8"/>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8"/>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8"/>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8"/>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8"/>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8"/>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8"/>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8"/>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8"/>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8"/>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8"/>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8"/>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8"/>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8"/>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68"/>
          <p:cNvGrpSpPr/>
          <p:nvPr/>
        </p:nvGrpSpPr>
        <p:grpSpPr>
          <a:xfrm>
            <a:off x="6644957" y="2282103"/>
            <a:ext cx="371395" cy="278904"/>
            <a:chOff x="6644957" y="2456353"/>
            <a:chExt cx="371395" cy="278904"/>
          </a:xfrm>
        </p:grpSpPr>
        <p:sp>
          <p:nvSpPr>
            <p:cNvPr id="11040" name="Google Shape;11040;p68"/>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8"/>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8"/>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8"/>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8"/>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68"/>
          <p:cNvGrpSpPr/>
          <p:nvPr/>
        </p:nvGrpSpPr>
        <p:grpSpPr>
          <a:xfrm>
            <a:off x="5388757" y="2240409"/>
            <a:ext cx="260349" cy="362292"/>
            <a:chOff x="5388757" y="2414659"/>
            <a:chExt cx="260349" cy="362292"/>
          </a:xfrm>
        </p:grpSpPr>
        <p:sp>
          <p:nvSpPr>
            <p:cNvPr id="11046" name="Google Shape;11046;p68"/>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8"/>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8"/>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8"/>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8"/>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8"/>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8"/>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8"/>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8"/>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8"/>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8"/>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8"/>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8"/>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8"/>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8"/>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8"/>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8"/>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8"/>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8"/>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8"/>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68"/>
          <p:cNvGrpSpPr/>
          <p:nvPr/>
        </p:nvGrpSpPr>
        <p:grpSpPr>
          <a:xfrm>
            <a:off x="3567142" y="2731507"/>
            <a:ext cx="348288" cy="340331"/>
            <a:chOff x="3567142" y="2905757"/>
            <a:chExt cx="348288" cy="340331"/>
          </a:xfrm>
        </p:grpSpPr>
        <p:sp>
          <p:nvSpPr>
            <p:cNvPr id="11067" name="Google Shape;11067;p68"/>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8"/>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8"/>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8"/>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8"/>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68"/>
          <p:cNvGrpSpPr/>
          <p:nvPr/>
        </p:nvGrpSpPr>
        <p:grpSpPr>
          <a:xfrm>
            <a:off x="870939" y="1801571"/>
            <a:ext cx="332375" cy="350071"/>
            <a:chOff x="870939" y="1975821"/>
            <a:chExt cx="332375" cy="350071"/>
          </a:xfrm>
        </p:grpSpPr>
        <p:sp>
          <p:nvSpPr>
            <p:cNvPr id="11073" name="Google Shape;11073;p68"/>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8"/>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8"/>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8"/>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68"/>
          <p:cNvGrpSpPr/>
          <p:nvPr/>
        </p:nvGrpSpPr>
        <p:grpSpPr>
          <a:xfrm>
            <a:off x="7967103" y="2240791"/>
            <a:ext cx="355863" cy="361911"/>
            <a:chOff x="7967103" y="2415041"/>
            <a:chExt cx="355863" cy="361911"/>
          </a:xfrm>
        </p:grpSpPr>
        <p:sp>
          <p:nvSpPr>
            <p:cNvPr id="11078" name="Google Shape;11078;p68"/>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8"/>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8"/>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8"/>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8"/>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8"/>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8"/>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8"/>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8"/>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8"/>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8"/>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68"/>
          <p:cNvGrpSpPr/>
          <p:nvPr/>
        </p:nvGrpSpPr>
        <p:grpSpPr>
          <a:xfrm>
            <a:off x="7529411" y="2240409"/>
            <a:ext cx="355863" cy="362292"/>
            <a:chOff x="7529411" y="2414659"/>
            <a:chExt cx="355863" cy="362292"/>
          </a:xfrm>
        </p:grpSpPr>
        <p:sp>
          <p:nvSpPr>
            <p:cNvPr id="11090" name="Google Shape;11090;p68"/>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8"/>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8"/>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8"/>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8"/>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8"/>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8"/>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8"/>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8"/>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8"/>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8"/>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8"/>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68"/>
          <p:cNvGrpSpPr/>
          <p:nvPr/>
        </p:nvGrpSpPr>
        <p:grpSpPr>
          <a:xfrm>
            <a:off x="5733194" y="2257468"/>
            <a:ext cx="446826" cy="327059"/>
            <a:chOff x="5733194" y="2431718"/>
            <a:chExt cx="446826" cy="327059"/>
          </a:xfrm>
        </p:grpSpPr>
        <p:sp>
          <p:nvSpPr>
            <p:cNvPr id="11103" name="Google Shape;11103;p68"/>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8"/>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8"/>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68"/>
          <p:cNvGrpSpPr/>
          <p:nvPr/>
        </p:nvGrpSpPr>
        <p:grpSpPr>
          <a:xfrm>
            <a:off x="4876780" y="2243814"/>
            <a:ext cx="407774" cy="356627"/>
            <a:chOff x="4876780" y="2418064"/>
            <a:chExt cx="407774" cy="356627"/>
          </a:xfrm>
        </p:grpSpPr>
        <p:sp>
          <p:nvSpPr>
            <p:cNvPr id="11107" name="Google Shape;11107;p68"/>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8"/>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8"/>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8"/>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8"/>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8"/>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8"/>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8"/>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68"/>
          <p:cNvGrpSpPr/>
          <p:nvPr/>
        </p:nvGrpSpPr>
        <p:grpSpPr>
          <a:xfrm>
            <a:off x="7070872" y="2236621"/>
            <a:ext cx="398321" cy="371013"/>
            <a:chOff x="7070872" y="2410871"/>
            <a:chExt cx="398321" cy="371013"/>
          </a:xfrm>
        </p:grpSpPr>
        <p:sp>
          <p:nvSpPr>
            <p:cNvPr id="11116" name="Google Shape;11116;p68"/>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8"/>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8"/>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8"/>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0" name="Google Shape;11120;p68"/>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1" name="Google Shape;11121;p68"/>
          <p:cNvGrpSpPr/>
          <p:nvPr/>
        </p:nvGrpSpPr>
        <p:grpSpPr>
          <a:xfrm>
            <a:off x="5318259" y="2807861"/>
            <a:ext cx="371013" cy="220787"/>
            <a:chOff x="5318259" y="2982111"/>
            <a:chExt cx="371013" cy="220787"/>
          </a:xfrm>
        </p:grpSpPr>
        <p:sp>
          <p:nvSpPr>
            <p:cNvPr id="11122" name="Google Shape;11122;p68"/>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8"/>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8"/>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8"/>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8"/>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8"/>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8"/>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8"/>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68"/>
          <p:cNvGrpSpPr/>
          <p:nvPr/>
        </p:nvGrpSpPr>
        <p:grpSpPr>
          <a:xfrm>
            <a:off x="7073928" y="2731507"/>
            <a:ext cx="371395" cy="371809"/>
            <a:chOff x="7073928" y="2905757"/>
            <a:chExt cx="371395" cy="371809"/>
          </a:xfrm>
        </p:grpSpPr>
        <p:sp>
          <p:nvSpPr>
            <p:cNvPr id="11131" name="Google Shape;11131;p68"/>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8"/>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8"/>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68"/>
          <p:cNvGrpSpPr/>
          <p:nvPr/>
        </p:nvGrpSpPr>
        <p:grpSpPr>
          <a:xfrm>
            <a:off x="6188327" y="2781158"/>
            <a:ext cx="371395" cy="272857"/>
            <a:chOff x="6188327" y="2955408"/>
            <a:chExt cx="371395" cy="272857"/>
          </a:xfrm>
        </p:grpSpPr>
        <p:sp>
          <p:nvSpPr>
            <p:cNvPr id="11135" name="Google Shape;11135;p68"/>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8"/>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68"/>
          <p:cNvGrpSpPr/>
          <p:nvPr/>
        </p:nvGrpSpPr>
        <p:grpSpPr>
          <a:xfrm>
            <a:off x="7521454" y="2731889"/>
            <a:ext cx="359651" cy="371013"/>
            <a:chOff x="7521454" y="2906139"/>
            <a:chExt cx="359651" cy="371013"/>
          </a:xfrm>
        </p:grpSpPr>
        <p:sp>
          <p:nvSpPr>
            <p:cNvPr id="11138" name="Google Shape;11138;p68"/>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8"/>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8"/>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8"/>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8"/>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68"/>
          <p:cNvGrpSpPr/>
          <p:nvPr/>
        </p:nvGrpSpPr>
        <p:grpSpPr>
          <a:xfrm>
            <a:off x="5782845" y="2732271"/>
            <a:ext cx="301661" cy="371013"/>
            <a:chOff x="5782845" y="2906521"/>
            <a:chExt cx="301661" cy="371013"/>
          </a:xfrm>
        </p:grpSpPr>
        <p:sp>
          <p:nvSpPr>
            <p:cNvPr id="11144" name="Google Shape;11144;p68"/>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8"/>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8"/>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68"/>
          <p:cNvGrpSpPr/>
          <p:nvPr/>
        </p:nvGrpSpPr>
        <p:grpSpPr>
          <a:xfrm>
            <a:off x="3539102" y="2253299"/>
            <a:ext cx="355099" cy="355481"/>
            <a:chOff x="3539102" y="2427549"/>
            <a:chExt cx="355099" cy="355481"/>
          </a:xfrm>
        </p:grpSpPr>
        <p:sp>
          <p:nvSpPr>
            <p:cNvPr id="11148" name="Google Shape;11148;p68"/>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8"/>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68"/>
          <p:cNvGrpSpPr/>
          <p:nvPr/>
        </p:nvGrpSpPr>
        <p:grpSpPr>
          <a:xfrm>
            <a:off x="6630539" y="2743252"/>
            <a:ext cx="371777" cy="349434"/>
            <a:chOff x="6630539" y="2917502"/>
            <a:chExt cx="371777" cy="349434"/>
          </a:xfrm>
        </p:grpSpPr>
        <p:sp>
          <p:nvSpPr>
            <p:cNvPr id="11151" name="Google Shape;11151;p68"/>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8"/>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8"/>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8"/>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8"/>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8"/>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8"/>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68"/>
          <p:cNvGrpSpPr/>
          <p:nvPr/>
        </p:nvGrpSpPr>
        <p:grpSpPr>
          <a:xfrm>
            <a:off x="2171474" y="3194979"/>
            <a:ext cx="408156" cy="343737"/>
            <a:chOff x="2171474" y="3369229"/>
            <a:chExt cx="408156" cy="343737"/>
          </a:xfrm>
        </p:grpSpPr>
        <p:sp>
          <p:nvSpPr>
            <p:cNvPr id="11159" name="Google Shape;11159;p68"/>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8"/>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8"/>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8"/>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68"/>
          <p:cNvGrpSpPr/>
          <p:nvPr/>
        </p:nvGrpSpPr>
        <p:grpSpPr>
          <a:xfrm>
            <a:off x="4891198" y="2750858"/>
            <a:ext cx="334634" cy="334634"/>
            <a:chOff x="4891198" y="2925108"/>
            <a:chExt cx="334634" cy="334634"/>
          </a:xfrm>
        </p:grpSpPr>
        <p:sp>
          <p:nvSpPr>
            <p:cNvPr id="11164" name="Google Shape;11164;p68"/>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8"/>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8"/>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8"/>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8"/>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8"/>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8"/>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8"/>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68"/>
          <p:cNvGrpSpPr/>
          <p:nvPr/>
        </p:nvGrpSpPr>
        <p:grpSpPr>
          <a:xfrm>
            <a:off x="7976174" y="2750858"/>
            <a:ext cx="334666" cy="334634"/>
            <a:chOff x="7976174" y="2925108"/>
            <a:chExt cx="334666" cy="334634"/>
          </a:xfrm>
        </p:grpSpPr>
        <p:sp>
          <p:nvSpPr>
            <p:cNvPr id="11173" name="Google Shape;11173;p68"/>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8"/>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8"/>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8"/>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8"/>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8"/>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8"/>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8"/>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8"/>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68"/>
          <p:cNvGrpSpPr/>
          <p:nvPr/>
        </p:nvGrpSpPr>
        <p:grpSpPr>
          <a:xfrm>
            <a:off x="3091957" y="3199881"/>
            <a:ext cx="354717" cy="332757"/>
            <a:chOff x="3091957" y="3374131"/>
            <a:chExt cx="354717" cy="332757"/>
          </a:xfrm>
        </p:grpSpPr>
        <p:sp>
          <p:nvSpPr>
            <p:cNvPr id="11183" name="Google Shape;11183;p68"/>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8"/>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8"/>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8"/>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8"/>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8"/>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68"/>
          <p:cNvGrpSpPr/>
          <p:nvPr/>
        </p:nvGrpSpPr>
        <p:grpSpPr>
          <a:xfrm>
            <a:off x="3988156" y="3205960"/>
            <a:ext cx="353954" cy="318880"/>
            <a:chOff x="3988156" y="3380210"/>
            <a:chExt cx="353954" cy="318880"/>
          </a:xfrm>
        </p:grpSpPr>
        <p:sp>
          <p:nvSpPr>
            <p:cNvPr id="11190" name="Google Shape;11190;p68"/>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8"/>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8"/>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8"/>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8"/>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68"/>
          <p:cNvGrpSpPr/>
          <p:nvPr/>
        </p:nvGrpSpPr>
        <p:grpSpPr>
          <a:xfrm>
            <a:off x="3541011" y="3193070"/>
            <a:ext cx="348257" cy="346188"/>
            <a:chOff x="3541011" y="3367320"/>
            <a:chExt cx="348257" cy="346188"/>
          </a:xfrm>
        </p:grpSpPr>
        <p:sp>
          <p:nvSpPr>
            <p:cNvPr id="11196" name="Google Shape;11196;p68"/>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8"/>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8"/>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8"/>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68"/>
          <p:cNvGrpSpPr/>
          <p:nvPr/>
        </p:nvGrpSpPr>
        <p:grpSpPr>
          <a:xfrm>
            <a:off x="1314678" y="3183967"/>
            <a:ext cx="334666" cy="365348"/>
            <a:chOff x="1314678" y="3358217"/>
            <a:chExt cx="334666" cy="365348"/>
          </a:xfrm>
        </p:grpSpPr>
        <p:sp>
          <p:nvSpPr>
            <p:cNvPr id="11201" name="Google Shape;11201;p68"/>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8"/>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8"/>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8"/>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8"/>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68"/>
          <p:cNvGrpSpPr/>
          <p:nvPr/>
        </p:nvGrpSpPr>
        <p:grpSpPr>
          <a:xfrm>
            <a:off x="1748582" y="3198385"/>
            <a:ext cx="359269" cy="335780"/>
            <a:chOff x="1748582" y="3372635"/>
            <a:chExt cx="359269" cy="335780"/>
          </a:xfrm>
        </p:grpSpPr>
        <p:sp>
          <p:nvSpPr>
            <p:cNvPr id="11207" name="Google Shape;11207;p68"/>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8" name="Google Shape;11208;p68"/>
            <p:cNvGrpSpPr/>
            <p:nvPr/>
          </p:nvGrpSpPr>
          <p:grpSpPr>
            <a:xfrm>
              <a:off x="1748582" y="3372635"/>
              <a:ext cx="333520" cy="335780"/>
              <a:chOff x="1748582" y="3372635"/>
              <a:chExt cx="333520" cy="335780"/>
            </a:xfrm>
          </p:grpSpPr>
          <p:sp>
            <p:nvSpPr>
              <p:cNvPr id="11209" name="Google Shape;11209;p68"/>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8"/>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8"/>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12" name="Google Shape;11212;p68"/>
          <p:cNvGrpSpPr/>
          <p:nvPr/>
        </p:nvGrpSpPr>
        <p:grpSpPr>
          <a:xfrm>
            <a:off x="2640993" y="3183585"/>
            <a:ext cx="365348" cy="364966"/>
            <a:chOff x="2640993" y="3357835"/>
            <a:chExt cx="365348" cy="364966"/>
          </a:xfrm>
        </p:grpSpPr>
        <p:sp>
          <p:nvSpPr>
            <p:cNvPr id="11213" name="Google Shape;11213;p68"/>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8"/>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8"/>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8"/>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8"/>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8"/>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8"/>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8"/>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8"/>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8"/>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68"/>
          <p:cNvGrpSpPr/>
          <p:nvPr/>
        </p:nvGrpSpPr>
        <p:grpSpPr>
          <a:xfrm>
            <a:off x="4886264" y="3191924"/>
            <a:ext cx="350548" cy="350198"/>
            <a:chOff x="4886264" y="3366174"/>
            <a:chExt cx="350548" cy="350198"/>
          </a:xfrm>
        </p:grpSpPr>
        <p:sp>
          <p:nvSpPr>
            <p:cNvPr id="11224" name="Google Shape;11224;p68"/>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8"/>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8"/>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8"/>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8"/>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8"/>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8"/>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8"/>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8"/>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8"/>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8"/>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8"/>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8"/>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7" name="Google Shape;11237;p68"/>
          <p:cNvGrpSpPr/>
          <p:nvPr/>
        </p:nvGrpSpPr>
        <p:grpSpPr>
          <a:xfrm>
            <a:off x="5331913" y="3239697"/>
            <a:ext cx="347143" cy="254684"/>
            <a:chOff x="5331913" y="3413947"/>
            <a:chExt cx="347143" cy="254684"/>
          </a:xfrm>
        </p:grpSpPr>
        <p:sp>
          <p:nvSpPr>
            <p:cNvPr id="11238" name="Google Shape;11238;p68"/>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8"/>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8"/>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8"/>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8"/>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8"/>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68"/>
          <p:cNvGrpSpPr/>
          <p:nvPr/>
        </p:nvGrpSpPr>
        <p:grpSpPr>
          <a:xfrm>
            <a:off x="5776798" y="3235528"/>
            <a:ext cx="346379" cy="264518"/>
            <a:chOff x="5776798" y="3409778"/>
            <a:chExt cx="346379" cy="264518"/>
          </a:xfrm>
        </p:grpSpPr>
        <p:sp>
          <p:nvSpPr>
            <p:cNvPr id="11245" name="Google Shape;11245;p68"/>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8"/>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8"/>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8"/>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8"/>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8"/>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68"/>
          <p:cNvGrpSpPr/>
          <p:nvPr/>
        </p:nvGrpSpPr>
        <p:grpSpPr>
          <a:xfrm>
            <a:off x="7108015" y="3222255"/>
            <a:ext cx="344883" cy="290299"/>
            <a:chOff x="7108015" y="3396505"/>
            <a:chExt cx="344883" cy="290299"/>
          </a:xfrm>
        </p:grpSpPr>
        <p:sp>
          <p:nvSpPr>
            <p:cNvPr id="11252" name="Google Shape;11252;p68"/>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8"/>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8"/>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8"/>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68"/>
          <p:cNvGrpSpPr/>
          <p:nvPr/>
        </p:nvGrpSpPr>
        <p:grpSpPr>
          <a:xfrm>
            <a:off x="7551754" y="3216558"/>
            <a:ext cx="344883" cy="301311"/>
            <a:chOff x="7551754" y="3390808"/>
            <a:chExt cx="344883" cy="301311"/>
          </a:xfrm>
        </p:grpSpPr>
        <p:sp>
          <p:nvSpPr>
            <p:cNvPr id="11257" name="Google Shape;11257;p68"/>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8"/>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8"/>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8"/>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8"/>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8"/>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8"/>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8"/>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8"/>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8"/>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8"/>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68"/>
          <p:cNvGrpSpPr/>
          <p:nvPr/>
        </p:nvGrpSpPr>
        <p:grpSpPr>
          <a:xfrm>
            <a:off x="6707084" y="3213153"/>
            <a:ext cx="261145" cy="308504"/>
            <a:chOff x="6707084" y="3387403"/>
            <a:chExt cx="261145" cy="308504"/>
          </a:xfrm>
        </p:grpSpPr>
        <p:sp>
          <p:nvSpPr>
            <p:cNvPr id="11269" name="Google Shape;11269;p68"/>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8"/>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8"/>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8"/>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68"/>
          <p:cNvGrpSpPr/>
          <p:nvPr/>
        </p:nvGrpSpPr>
        <p:grpSpPr>
          <a:xfrm>
            <a:off x="848978" y="4123387"/>
            <a:ext cx="377824" cy="324418"/>
            <a:chOff x="848978" y="4297637"/>
            <a:chExt cx="377824" cy="324418"/>
          </a:xfrm>
        </p:grpSpPr>
        <p:sp>
          <p:nvSpPr>
            <p:cNvPr id="11274" name="Google Shape;11274;p68"/>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8"/>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68"/>
          <p:cNvGrpSpPr/>
          <p:nvPr/>
        </p:nvGrpSpPr>
        <p:grpSpPr>
          <a:xfrm>
            <a:off x="1754279" y="4112343"/>
            <a:ext cx="351439" cy="345965"/>
            <a:chOff x="1754279" y="4286593"/>
            <a:chExt cx="351439" cy="345965"/>
          </a:xfrm>
        </p:grpSpPr>
        <p:sp>
          <p:nvSpPr>
            <p:cNvPr id="11277" name="Google Shape;11277;p68"/>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8"/>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8"/>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8"/>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8"/>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8"/>
          <p:cNvGrpSpPr/>
          <p:nvPr/>
        </p:nvGrpSpPr>
        <p:grpSpPr>
          <a:xfrm>
            <a:off x="3996113" y="4116926"/>
            <a:ext cx="336512" cy="335048"/>
            <a:chOff x="3996113" y="4291176"/>
            <a:chExt cx="336512" cy="335048"/>
          </a:xfrm>
        </p:grpSpPr>
        <p:sp>
          <p:nvSpPr>
            <p:cNvPr id="11283" name="Google Shape;11283;p68"/>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8"/>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8"/>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6" name="Google Shape;11286;p68"/>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7" name="Google Shape;11287;p68"/>
          <p:cNvGrpSpPr/>
          <p:nvPr/>
        </p:nvGrpSpPr>
        <p:grpSpPr>
          <a:xfrm>
            <a:off x="2179081" y="4111261"/>
            <a:ext cx="397525" cy="348670"/>
            <a:chOff x="2179081" y="4285511"/>
            <a:chExt cx="397525" cy="348670"/>
          </a:xfrm>
        </p:grpSpPr>
        <p:sp>
          <p:nvSpPr>
            <p:cNvPr id="11288" name="Google Shape;11288;p68"/>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8"/>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8"/>
          <p:cNvGrpSpPr/>
          <p:nvPr/>
        </p:nvGrpSpPr>
        <p:grpSpPr>
          <a:xfrm>
            <a:off x="3584201" y="4120746"/>
            <a:ext cx="267574" cy="329415"/>
            <a:chOff x="3584201" y="4294996"/>
            <a:chExt cx="267574" cy="329415"/>
          </a:xfrm>
        </p:grpSpPr>
        <p:sp>
          <p:nvSpPr>
            <p:cNvPr id="11291" name="Google Shape;11291;p68"/>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8"/>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8"/>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8"/>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68"/>
          <p:cNvGrpSpPr/>
          <p:nvPr/>
        </p:nvGrpSpPr>
        <p:grpSpPr>
          <a:xfrm>
            <a:off x="3082855" y="4121478"/>
            <a:ext cx="375946" cy="327823"/>
            <a:chOff x="3082855" y="4295728"/>
            <a:chExt cx="375946" cy="327823"/>
          </a:xfrm>
        </p:grpSpPr>
        <p:sp>
          <p:nvSpPr>
            <p:cNvPr id="11296" name="Google Shape;11296;p68"/>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8"/>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8"/>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8"/>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8"/>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8"/>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8"/>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8"/>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8"/>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8"/>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8"/>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68"/>
          <p:cNvGrpSpPr/>
          <p:nvPr/>
        </p:nvGrpSpPr>
        <p:grpSpPr>
          <a:xfrm>
            <a:off x="2749016" y="4116926"/>
            <a:ext cx="150831" cy="336926"/>
            <a:chOff x="2749016" y="4291176"/>
            <a:chExt cx="150831" cy="336926"/>
          </a:xfrm>
        </p:grpSpPr>
        <p:sp>
          <p:nvSpPr>
            <p:cNvPr id="11308" name="Google Shape;11308;p68"/>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8"/>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8"/>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8"/>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2" name="Google Shape;11312;p68"/>
          <p:cNvGrpSpPr/>
          <p:nvPr/>
        </p:nvGrpSpPr>
        <p:grpSpPr>
          <a:xfrm>
            <a:off x="7127716" y="4105182"/>
            <a:ext cx="248254" cy="361942"/>
            <a:chOff x="7127716" y="4279432"/>
            <a:chExt cx="248254" cy="361942"/>
          </a:xfrm>
        </p:grpSpPr>
        <p:sp>
          <p:nvSpPr>
            <p:cNvPr id="11313" name="Google Shape;11313;p68"/>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8"/>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8"/>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8"/>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8"/>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8"/>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8"/>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8"/>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8"/>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68"/>
          <p:cNvGrpSpPr/>
          <p:nvPr/>
        </p:nvGrpSpPr>
        <p:grpSpPr>
          <a:xfrm>
            <a:off x="7565408" y="4105182"/>
            <a:ext cx="248255" cy="361942"/>
            <a:chOff x="7565408" y="4279432"/>
            <a:chExt cx="248255" cy="361942"/>
          </a:xfrm>
        </p:grpSpPr>
        <p:sp>
          <p:nvSpPr>
            <p:cNvPr id="11323" name="Google Shape;11323;p68"/>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8"/>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8"/>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8"/>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8"/>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8"/>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8"/>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8"/>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1" name="Google Shape;11331;p68"/>
          <p:cNvGrpSpPr/>
          <p:nvPr/>
        </p:nvGrpSpPr>
        <p:grpSpPr>
          <a:xfrm>
            <a:off x="6264109" y="4105182"/>
            <a:ext cx="225498" cy="361560"/>
            <a:chOff x="6264109" y="4279432"/>
            <a:chExt cx="225498" cy="361560"/>
          </a:xfrm>
        </p:grpSpPr>
        <p:sp>
          <p:nvSpPr>
            <p:cNvPr id="11332" name="Google Shape;11332;p68"/>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8"/>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68"/>
          <p:cNvGrpSpPr/>
          <p:nvPr/>
        </p:nvGrpSpPr>
        <p:grpSpPr>
          <a:xfrm>
            <a:off x="7929578" y="4110115"/>
            <a:ext cx="395266" cy="351312"/>
            <a:chOff x="7929578" y="4284365"/>
            <a:chExt cx="395266" cy="351312"/>
          </a:xfrm>
        </p:grpSpPr>
        <p:sp>
          <p:nvSpPr>
            <p:cNvPr id="11335" name="Google Shape;11335;p68"/>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8"/>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8"/>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8"/>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68"/>
          <p:cNvGrpSpPr/>
          <p:nvPr/>
        </p:nvGrpSpPr>
        <p:grpSpPr>
          <a:xfrm>
            <a:off x="6595502" y="4149527"/>
            <a:ext cx="426315" cy="332826"/>
            <a:chOff x="6639652" y="4323777"/>
            <a:chExt cx="426315" cy="332826"/>
          </a:xfrm>
        </p:grpSpPr>
        <p:sp>
          <p:nvSpPr>
            <p:cNvPr id="11340" name="Google Shape;11340;p68"/>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8"/>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8"/>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8"/>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8"/>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8"/>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8"/>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8"/>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8"/>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8"/>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68"/>
          <p:cNvGrpSpPr/>
          <p:nvPr/>
        </p:nvGrpSpPr>
        <p:grpSpPr>
          <a:xfrm>
            <a:off x="5357662" y="4123387"/>
            <a:ext cx="287275" cy="326296"/>
            <a:chOff x="5357662" y="4297637"/>
            <a:chExt cx="287275" cy="326296"/>
          </a:xfrm>
        </p:grpSpPr>
        <p:sp>
          <p:nvSpPr>
            <p:cNvPr id="11351" name="Google Shape;11351;p68"/>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8"/>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8"/>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8"/>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8"/>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68"/>
          <p:cNvGrpSpPr/>
          <p:nvPr/>
        </p:nvGrpSpPr>
        <p:grpSpPr>
          <a:xfrm>
            <a:off x="5774124" y="4120300"/>
            <a:ext cx="331611" cy="331674"/>
            <a:chOff x="5774124" y="4294550"/>
            <a:chExt cx="331611" cy="331674"/>
          </a:xfrm>
        </p:grpSpPr>
        <p:sp>
          <p:nvSpPr>
            <p:cNvPr id="11357" name="Google Shape;11357;p68"/>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8"/>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68"/>
          <p:cNvGrpSpPr/>
          <p:nvPr/>
        </p:nvGrpSpPr>
        <p:grpSpPr>
          <a:xfrm>
            <a:off x="4890434" y="4113139"/>
            <a:ext cx="345997" cy="346029"/>
            <a:chOff x="4890434" y="4287389"/>
            <a:chExt cx="345997" cy="346029"/>
          </a:xfrm>
        </p:grpSpPr>
        <p:sp>
          <p:nvSpPr>
            <p:cNvPr id="11360" name="Google Shape;11360;p68"/>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8"/>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8"/>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8"/>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8"/>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8"/>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8"/>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68"/>
          <p:cNvGrpSpPr/>
          <p:nvPr/>
        </p:nvGrpSpPr>
        <p:grpSpPr>
          <a:xfrm>
            <a:off x="2165809" y="3636809"/>
            <a:ext cx="422542" cy="342973"/>
            <a:chOff x="2165809" y="3811059"/>
            <a:chExt cx="422542" cy="342973"/>
          </a:xfrm>
        </p:grpSpPr>
        <p:sp>
          <p:nvSpPr>
            <p:cNvPr id="11368" name="Google Shape;11368;p68"/>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8"/>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8"/>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8"/>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8"/>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8"/>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8"/>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8"/>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8"/>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8"/>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8"/>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8"/>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8"/>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8"/>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8"/>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8"/>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8"/>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8"/>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6" name="Google Shape;11386;p68"/>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7" name="Google Shape;11387;p68"/>
          <p:cNvGrpSpPr/>
          <p:nvPr/>
        </p:nvGrpSpPr>
        <p:grpSpPr>
          <a:xfrm>
            <a:off x="903530" y="3631875"/>
            <a:ext cx="264550" cy="353222"/>
            <a:chOff x="903530" y="3806125"/>
            <a:chExt cx="264550" cy="353222"/>
          </a:xfrm>
        </p:grpSpPr>
        <p:sp>
          <p:nvSpPr>
            <p:cNvPr id="11388" name="Google Shape;11388;p68"/>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8"/>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8"/>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8"/>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68"/>
          <p:cNvGrpSpPr/>
          <p:nvPr/>
        </p:nvGrpSpPr>
        <p:grpSpPr>
          <a:xfrm>
            <a:off x="850092" y="3178684"/>
            <a:ext cx="369517" cy="375660"/>
            <a:chOff x="850092" y="3352934"/>
            <a:chExt cx="369517" cy="375660"/>
          </a:xfrm>
        </p:grpSpPr>
        <p:sp>
          <p:nvSpPr>
            <p:cNvPr id="11393" name="Google Shape;11393;p68"/>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8"/>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8"/>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8"/>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8"/>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68"/>
          <p:cNvGrpSpPr/>
          <p:nvPr/>
        </p:nvGrpSpPr>
        <p:grpSpPr>
          <a:xfrm>
            <a:off x="2611458" y="3642124"/>
            <a:ext cx="426329" cy="332375"/>
            <a:chOff x="2611458" y="3816374"/>
            <a:chExt cx="426329" cy="332375"/>
          </a:xfrm>
        </p:grpSpPr>
        <p:sp>
          <p:nvSpPr>
            <p:cNvPr id="11399" name="Google Shape;11399;p68"/>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8"/>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8"/>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8"/>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8"/>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8"/>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8"/>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8"/>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8"/>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8"/>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9" name="Google Shape;11409;p68"/>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0" name="Google Shape;11410;p68"/>
          <p:cNvGrpSpPr/>
          <p:nvPr/>
        </p:nvGrpSpPr>
        <p:grpSpPr>
          <a:xfrm>
            <a:off x="4019984" y="3631143"/>
            <a:ext cx="293704" cy="353954"/>
            <a:chOff x="4019984" y="3805393"/>
            <a:chExt cx="293704" cy="353954"/>
          </a:xfrm>
        </p:grpSpPr>
        <p:sp>
          <p:nvSpPr>
            <p:cNvPr id="11411" name="Google Shape;11411;p68"/>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8"/>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68"/>
          <p:cNvGrpSpPr/>
          <p:nvPr/>
        </p:nvGrpSpPr>
        <p:grpSpPr>
          <a:xfrm>
            <a:off x="8006505" y="3215794"/>
            <a:ext cx="323654" cy="303189"/>
            <a:chOff x="8006505" y="3390044"/>
            <a:chExt cx="323654" cy="303189"/>
          </a:xfrm>
        </p:grpSpPr>
        <p:sp>
          <p:nvSpPr>
            <p:cNvPr id="11414" name="Google Shape;11414;p68"/>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8"/>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8"/>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8"/>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8"/>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8"/>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68"/>
          <p:cNvGrpSpPr/>
          <p:nvPr/>
        </p:nvGrpSpPr>
        <p:grpSpPr>
          <a:xfrm>
            <a:off x="1299146" y="3632257"/>
            <a:ext cx="367990" cy="351312"/>
            <a:chOff x="1299146" y="3806507"/>
            <a:chExt cx="367990" cy="351312"/>
          </a:xfrm>
        </p:grpSpPr>
        <p:sp>
          <p:nvSpPr>
            <p:cNvPr id="11421" name="Google Shape;11421;p68"/>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8"/>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3" name="Google Shape;11423;p68"/>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4" name="Google Shape;11424;p68"/>
          <p:cNvGrpSpPr/>
          <p:nvPr/>
        </p:nvGrpSpPr>
        <p:grpSpPr>
          <a:xfrm>
            <a:off x="7550258" y="3658420"/>
            <a:ext cx="371395" cy="301279"/>
            <a:chOff x="7550258" y="3832670"/>
            <a:chExt cx="371395" cy="301279"/>
          </a:xfrm>
        </p:grpSpPr>
        <p:sp>
          <p:nvSpPr>
            <p:cNvPr id="11425" name="Google Shape;11425;p68"/>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8"/>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8"/>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8"/>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8"/>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8"/>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8"/>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8"/>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8"/>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8"/>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8"/>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8"/>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8"/>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8"/>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8"/>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8"/>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8"/>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8"/>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3" name="Google Shape;11443;p68"/>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4" name="Google Shape;11444;p68"/>
          <p:cNvGrpSpPr/>
          <p:nvPr/>
        </p:nvGrpSpPr>
        <p:grpSpPr>
          <a:xfrm>
            <a:off x="6659725" y="3633785"/>
            <a:ext cx="367608" cy="350548"/>
            <a:chOff x="6659725" y="3808035"/>
            <a:chExt cx="367608" cy="350548"/>
          </a:xfrm>
        </p:grpSpPr>
        <p:sp>
          <p:nvSpPr>
            <p:cNvPr id="11445" name="Google Shape;11445;p68"/>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8"/>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68"/>
          <p:cNvGrpSpPr/>
          <p:nvPr/>
        </p:nvGrpSpPr>
        <p:grpSpPr>
          <a:xfrm>
            <a:off x="6219391" y="3642506"/>
            <a:ext cx="356627" cy="334252"/>
            <a:chOff x="6219391" y="3816756"/>
            <a:chExt cx="356627" cy="334252"/>
          </a:xfrm>
        </p:grpSpPr>
        <p:sp>
          <p:nvSpPr>
            <p:cNvPr id="11448" name="Google Shape;11448;p68"/>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8"/>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8"/>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8"/>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68"/>
          <p:cNvGrpSpPr/>
          <p:nvPr/>
        </p:nvGrpSpPr>
        <p:grpSpPr>
          <a:xfrm>
            <a:off x="5778676" y="3652722"/>
            <a:ext cx="349052" cy="313055"/>
            <a:chOff x="5778676" y="3826972"/>
            <a:chExt cx="349052" cy="313055"/>
          </a:xfrm>
        </p:grpSpPr>
        <p:sp>
          <p:nvSpPr>
            <p:cNvPr id="11453" name="Google Shape;11453;p68"/>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8"/>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8"/>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8"/>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8"/>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68"/>
          <p:cNvGrpSpPr/>
          <p:nvPr/>
        </p:nvGrpSpPr>
        <p:grpSpPr>
          <a:xfrm>
            <a:off x="5355784" y="3660297"/>
            <a:ext cx="299019" cy="297905"/>
            <a:chOff x="5355784" y="3834547"/>
            <a:chExt cx="299019" cy="297905"/>
          </a:xfrm>
        </p:grpSpPr>
        <p:sp>
          <p:nvSpPr>
            <p:cNvPr id="11459" name="Google Shape;11459;p68"/>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8"/>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8"/>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8"/>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8"/>
          <p:cNvGrpSpPr/>
          <p:nvPr/>
        </p:nvGrpSpPr>
        <p:grpSpPr>
          <a:xfrm>
            <a:off x="8036455" y="3633021"/>
            <a:ext cx="292176" cy="353985"/>
            <a:chOff x="8036455" y="3807271"/>
            <a:chExt cx="292176" cy="353985"/>
          </a:xfrm>
        </p:grpSpPr>
        <p:sp>
          <p:nvSpPr>
            <p:cNvPr id="11464" name="Google Shape;11464;p68"/>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8"/>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6" name="Google Shape;11466;p6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1467" name="Google Shape;11467;p6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1468" name="Google Shape;11468;p68"/>
          <p:cNvGrpSpPr/>
          <p:nvPr/>
        </p:nvGrpSpPr>
        <p:grpSpPr>
          <a:xfrm>
            <a:off x="4874902" y="3634549"/>
            <a:ext cx="345615" cy="350835"/>
            <a:chOff x="4874902" y="3808799"/>
            <a:chExt cx="345615" cy="350835"/>
          </a:xfrm>
        </p:grpSpPr>
        <p:sp>
          <p:nvSpPr>
            <p:cNvPr id="11469" name="Google Shape;11469;p68"/>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8"/>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8"/>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8"/>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8"/>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8"/>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8"/>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8"/>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8"/>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8"/>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8"/>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8"/>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8"/>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8"/>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8"/>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8"/>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8"/>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6" name="Google Shape;11486;p68"/>
          <p:cNvGrpSpPr/>
          <p:nvPr/>
        </p:nvGrpSpPr>
        <p:grpSpPr>
          <a:xfrm>
            <a:off x="3095745" y="3631143"/>
            <a:ext cx="352840" cy="354717"/>
            <a:chOff x="3095745" y="3805393"/>
            <a:chExt cx="352840" cy="354717"/>
          </a:xfrm>
        </p:grpSpPr>
        <p:sp>
          <p:nvSpPr>
            <p:cNvPr id="11487" name="Google Shape;11487;p68"/>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8"/>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8"/>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8"/>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8"/>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8"/>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1496" name="Shape 11496"/>
        <p:cNvGrpSpPr/>
        <p:nvPr/>
      </p:nvGrpSpPr>
      <p:grpSpPr>
        <a:xfrm>
          <a:off x="0" y="0"/>
          <a:ext cx="0" cy="0"/>
          <a:chOff x="0" y="0"/>
          <a:chExt cx="0" cy="0"/>
        </a:xfrm>
      </p:grpSpPr>
      <p:grpSp>
        <p:nvGrpSpPr>
          <p:cNvPr id="11497" name="Google Shape;11497;p69"/>
          <p:cNvGrpSpPr/>
          <p:nvPr/>
        </p:nvGrpSpPr>
        <p:grpSpPr>
          <a:xfrm>
            <a:off x="2704005" y="4083381"/>
            <a:ext cx="342144" cy="362704"/>
            <a:chOff x="2704005" y="4258781"/>
            <a:chExt cx="342144" cy="362704"/>
          </a:xfrm>
        </p:grpSpPr>
        <p:sp>
          <p:nvSpPr>
            <p:cNvPr id="11498" name="Google Shape;11498;p69"/>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9"/>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9"/>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9"/>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9"/>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9"/>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9"/>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69"/>
          <p:cNvGrpSpPr/>
          <p:nvPr/>
        </p:nvGrpSpPr>
        <p:grpSpPr>
          <a:xfrm>
            <a:off x="2157462" y="4083096"/>
            <a:ext cx="347435" cy="363370"/>
            <a:chOff x="2157462" y="4258496"/>
            <a:chExt cx="347435" cy="363370"/>
          </a:xfrm>
        </p:grpSpPr>
        <p:sp>
          <p:nvSpPr>
            <p:cNvPr id="11506" name="Google Shape;11506;p69"/>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9"/>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9"/>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69"/>
          <p:cNvGrpSpPr/>
          <p:nvPr/>
        </p:nvGrpSpPr>
        <p:grpSpPr>
          <a:xfrm>
            <a:off x="4010963" y="3588381"/>
            <a:ext cx="343665" cy="363211"/>
            <a:chOff x="4010963" y="3763781"/>
            <a:chExt cx="343665" cy="363211"/>
          </a:xfrm>
        </p:grpSpPr>
        <p:sp>
          <p:nvSpPr>
            <p:cNvPr id="11510" name="Google Shape;11510;p69"/>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9"/>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9"/>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9"/>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9"/>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69"/>
          <p:cNvGrpSpPr/>
          <p:nvPr/>
        </p:nvGrpSpPr>
        <p:grpSpPr>
          <a:xfrm>
            <a:off x="2214042" y="3635109"/>
            <a:ext cx="368153" cy="311193"/>
            <a:chOff x="2214042" y="3810509"/>
            <a:chExt cx="368153" cy="311193"/>
          </a:xfrm>
        </p:grpSpPr>
        <p:sp>
          <p:nvSpPr>
            <p:cNvPr id="11516" name="Google Shape;11516;p69"/>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9"/>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69"/>
          <p:cNvGrpSpPr/>
          <p:nvPr/>
        </p:nvGrpSpPr>
        <p:grpSpPr>
          <a:xfrm>
            <a:off x="1797413" y="3606819"/>
            <a:ext cx="367805" cy="367773"/>
            <a:chOff x="1768938" y="3782219"/>
            <a:chExt cx="367805" cy="367773"/>
          </a:xfrm>
        </p:grpSpPr>
        <p:sp>
          <p:nvSpPr>
            <p:cNvPr id="11519" name="Google Shape;11519;p69"/>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9"/>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9"/>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9"/>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9"/>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69"/>
          <p:cNvGrpSpPr/>
          <p:nvPr/>
        </p:nvGrpSpPr>
        <p:grpSpPr>
          <a:xfrm>
            <a:off x="2681385" y="3623039"/>
            <a:ext cx="325544" cy="327413"/>
            <a:chOff x="2681385" y="3798439"/>
            <a:chExt cx="325544" cy="327413"/>
          </a:xfrm>
        </p:grpSpPr>
        <p:sp>
          <p:nvSpPr>
            <p:cNvPr id="11525" name="Google Shape;11525;p69"/>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9"/>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9"/>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9"/>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9"/>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9"/>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9"/>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2" name="Google Shape;11532;p69"/>
          <p:cNvGrpSpPr/>
          <p:nvPr/>
        </p:nvGrpSpPr>
        <p:grpSpPr>
          <a:xfrm>
            <a:off x="6243928" y="4088102"/>
            <a:ext cx="274254" cy="350824"/>
            <a:chOff x="6243928" y="4263502"/>
            <a:chExt cx="274254" cy="350824"/>
          </a:xfrm>
        </p:grpSpPr>
        <p:sp>
          <p:nvSpPr>
            <p:cNvPr id="11533" name="Google Shape;11533;p69"/>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9"/>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9"/>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9"/>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9"/>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9"/>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9"/>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9"/>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1" name="Google Shape;11541;p69"/>
          <p:cNvGrpSpPr/>
          <p:nvPr/>
        </p:nvGrpSpPr>
        <p:grpSpPr>
          <a:xfrm>
            <a:off x="3560600" y="3587938"/>
            <a:ext cx="352345" cy="363655"/>
            <a:chOff x="3560600" y="3763338"/>
            <a:chExt cx="352345" cy="363655"/>
          </a:xfrm>
        </p:grpSpPr>
        <p:sp>
          <p:nvSpPr>
            <p:cNvPr id="11542" name="Google Shape;11542;p69"/>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9"/>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9"/>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69"/>
          <p:cNvGrpSpPr/>
          <p:nvPr/>
        </p:nvGrpSpPr>
        <p:grpSpPr>
          <a:xfrm>
            <a:off x="5790556" y="4085852"/>
            <a:ext cx="279513" cy="356083"/>
            <a:chOff x="5790556" y="4261252"/>
            <a:chExt cx="279513" cy="356083"/>
          </a:xfrm>
        </p:grpSpPr>
        <p:sp>
          <p:nvSpPr>
            <p:cNvPr id="11546" name="Google Shape;11546;p69"/>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9"/>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9"/>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9"/>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9"/>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9"/>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9"/>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69"/>
          <p:cNvGrpSpPr/>
          <p:nvPr/>
        </p:nvGrpSpPr>
        <p:grpSpPr>
          <a:xfrm>
            <a:off x="5341333" y="4085852"/>
            <a:ext cx="278752" cy="356463"/>
            <a:chOff x="5341333" y="4261252"/>
            <a:chExt cx="278752" cy="356463"/>
          </a:xfrm>
        </p:grpSpPr>
        <p:sp>
          <p:nvSpPr>
            <p:cNvPr id="11554" name="Google Shape;11554;p69"/>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9"/>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9"/>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9"/>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9"/>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9"/>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9"/>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1" name="Google Shape;11561;p69"/>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2" name="Google Shape;11562;p69"/>
          <p:cNvGrpSpPr/>
          <p:nvPr/>
        </p:nvGrpSpPr>
        <p:grpSpPr>
          <a:xfrm>
            <a:off x="3103646" y="3590676"/>
            <a:ext cx="360233" cy="362451"/>
            <a:chOff x="3107608" y="3763401"/>
            <a:chExt cx="360233" cy="362451"/>
          </a:xfrm>
        </p:grpSpPr>
        <p:sp>
          <p:nvSpPr>
            <p:cNvPr id="11563" name="Google Shape;11563;p69"/>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9"/>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9"/>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69"/>
          <p:cNvGrpSpPr/>
          <p:nvPr/>
        </p:nvGrpSpPr>
        <p:grpSpPr>
          <a:xfrm>
            <a:off x="889343" y="3625827"/>
            <a:ext cx="351585" cy="339705"/>
            <a:chOff x="889343" y="3801227"/>
            <a:chExt cx="351585" cy="339705"/>
          </a:xfrm>
        </p:grpSpPr>
        <p:sp>
          <p:nvSpPr>
            <p:cNvPr id="11567" name="Google Shape;11567;p69"/>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9"/>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9"/>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9"/>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9"/>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69"/>
          <p:cNvGrpSpPr/>
          <p:nvPr/>
        </p:nvGrpSpPr>
        <p:grpSpPr>
          <a:xfrm>
            <a:off x="4896609" y="4085472"/>
            <a:ext cx="278784" cy="355323"/>
            <a:chOff x="4896609" y="4260872"/>
            <a:chExt cx="278784" cy="355323"/>
          </a:xfrm>
        </p:grpSpPr>
        <p:sp>
          <p:nvSpPr>
            <p:cNvPr id="11573" name="Google Shape;11573;p69"/>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9"/>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9"/>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9"/>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9"/>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9"/>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69"/>
          <p:cNvGrpSpPr/>
          <p:nvPr/>
        </p:nvGrpSpPr>
        <p:grpSpPr>
          <a:xfrm>
            <a:off x="7598438" y="4090731"/>
            <a:ext cx="260283" cy="345914"/>
            <a:chOff x="7598438" y="4266131"/>
            <a:chExt cx="260283" cy="345914"/>
          </a:xfrm>
        </p:grpSpPr>
        <p:sp>
          <p:nvSpPr>
            <p:cNvPr id="11580" name="Google Shape;11580;p69"/>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9"/>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9"/>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9"/>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9"/>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9"/>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9"/>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69"/>
          <p:cNvGrpSpPr/>
          <p:nvPr/>
        </p:nvGrpSpPr>
        <p:grpSpPr>
          <a:xfrm>
            <a:off x="1767069" y="3184746"/>
            <a:ext cx="286324" cy="348163"/>
            <a:chOff x="1767069" y="3360146"/>
            <a:chExt cx="286324" cy="348163"/>
          </a:xfrm>
        </p:grpSpPr>
        <p:sp>
          <p:nvSpPr>
            <p:cNvPr id="11588" name="Google Shape;11588;p69"/>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9"/>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9"/>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9"/>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9"/>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9"/>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9"/>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5" name="Google Shape;11595;p69"/>
          <p:cNvGrpSpPr/>
          <p:nvPr/>
        </p:nvGrpSpPr>
        <p:grpSpPr>
          <a:xfrm>
            <a:off x="7149944" y="4090731"/>
            <a:ext cx="260283" cy="345914"/>
            <a:chOff x="7149944" y="4266131"/>
            <a:chExt cx="260283" cy="345914"/>
          </a:xfrm>
        </p:grpSpPr>
        <p:sp>
          <p:nvSpPr>
            <p:cNvPr id="11596" name="Google Shape;11596;p69"/>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9"/>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9"/>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9"/>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9"/>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9"/>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69"/>
          <p:cNvGrpSpPr/>
          <p:nvPr/>
        </p:nvGrpSpPr>
        <p:grpSpPr>
          <a:xfrm>
            <a:off x="6695051" y="4083951"/>
            <a:ext cx="270104" cy="360233"/>
            <a:chOff x="6695051" y="4259351"/>
            <a:chExt cx="270104" cy="360233"/>
          </a:xfrm>
        </p:grpSpPr>
        <p:sp>
          <p:nvSpPr>
            <p:cNvPr id="11603" name="Google Shape;11603;p69"/>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9"/>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9"/>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9"/>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69"/>
          <p:cNvGrpSpPr/>
          <p:nvPr/>
        </p:nvGrpSpPr>
        <p:grpSpPr>
          <a:xfrm>
            <a:off x="8047661" y="4082051"/>
            <a:ext cx="277263" cy="362514"/>
            <a:chOff x="8047661" y="4257451"/>
            <a:chExt cx="277263" cy="362514"/>
          </a:xfrm>
        </p:grpSpPr>
        <p:sp>
          <p:nvSpPr>
            <p:cNvPr id="11608" name="Google Shape;11608;p69"/>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9"/>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9"/>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9"/>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69"/>
          <p:cNvGrpSpPr/>
          <p:nvPr/>
        </p:nvGrpSpPr>
        <p:grpSpPr>
          <a:xfrm>
            <a:off x="6248078" y="3609068"/>
            <a:ext cx="277263" cy="356115"/>
            <a:chOff x="6248078" y="3784468"/>
            <a:chExt cx="277263" cy="356115"/>
          </a:xfrm>
        </p:grpSpPr>
        <p:sp>
          <p:nvSpPr>
            <p:cNvPr id="11613" name="Google Shape;11613;p69"/>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9"/>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9"/>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9"/>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9"/>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69"/>
          <p:cNvGrpSpPr/>
          <p:nvPr/>
        </p:nvGrpSpPr>
        <p:grpSpPr>
          <a:xfrm>
            <a:off x="5800725" y="3610589"/>
            <a:ext cx="277644" cy="354594"/>
            <a:chOff x="5800725" y="3785989"/>
            <a:chExt cx="277644" cy="354594"/>
          </a:xfrm>
        </p:grpSpPr>
        <p:sp>
          <p:nvSpPr>
            <p:cNvPr id="11619" name="Google Shape;11619;p69"/>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9"/>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9"/>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9"/>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9"/>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9"/>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9"/>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69"/>
          <p:cNvGrpSpPr/>
          <p:nvPr/>
        </p:nvGrpSpPr>
        <p:grpSpPr>
          <a:xfrm>
            <a:off x="2206122" y="3185348"/>
            <a:ext cx="308183" cy="347561"/>
            <a:chOff x="2206122" y="3360748"/>
            <a:chExt cx="308183" cy="347561"/>
          </a:xfrm>
        </p:grpSpPr>
        <p:sp>
          <p:nvSpPr>
            <p:cNvPr id="11627" name="Google Shape;11627;p69"/>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9"/>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9"/>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9"/>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9"/>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69"/>
          <p:cNvGrpSpPr/>
          <p:nvPr/>
        </p:nvGrpSpPr>
        <p:grpSpPr>
          <a:xfrm>
            <a:off x="5353403" y="3610209"/>
            <a:ext cx="277992" cy="354974"/>
            <a:chOff x="5353403" y="3785609"/>
            <a:chExt cx="277992" cy="354974"/>
          </a:xfrm>
        </p:grpSpPr>
        <p:sp>
          <p:nvSpPr>
            <p:cNvPr id="11633" name="Google Shape;11633;p69"/>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9"/>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9"/>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9"/>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9"/>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9"/>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9"/>
          <p:cNvGrpSpPr/>
          <p:nvPr/>
        </p:nvGrpSpPr>
        <p:grpSpPr>
          <a:xfrm>
            <a:off x="4896229" y="3610589"/>
            <a:ext cx="278784" cy="354594"/>
            <a:chOff x="4896229" y="3785989"/>
            <a:chExt cx="278784" cy="354594"/>
          </a:xfrm>
        </p:grpSpPr>
        <p:sp>
          <p:nvSpPr>
            <p:cNvPr id="11640" name="Google Shape;11640;p69"/>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9"/>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9"/>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9"/>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9"/>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9"/>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69"/>
          <p:cNvGrpSpPr/>
          <p:nvPr/>
        </p:nvGrpSpPr>
        <p:grpSpPr>
          <a:xfrm>
            <a:off x="7592387" y="3612458"/>
            <a:ext cx="273874" cy="351204"/>
            <a:chOff x="7592387" y="3787858"/>
            <a:chExt cx="273874" cy="351204"/>
          </a:xfrm>
        </p:grpSpPr>
        <p:sp>
          <p:nvSpPr>
            <p:cNvPr id="11647" name="Google Shape;11647;p69"/>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9"/>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9"/>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9"/>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1" name="Google Shape;11651;p69"/>
          <p:cNvGrpSpPr/>
          <p:nvPr/>
        </p:nvGrpSpPr>
        <p:grpSpPr>
          <a:xfrm>
            <a:off x="7145794" y="3612458"/>
            <a:ext cx="274254" cy="350444"/>
            <a:chOff x="7145794" y="3787858"/>
            <a:chExt cx="274254" cy="350444"/>
          </a:xfrm>
        </p:grpSpPr>
        <p:sp>
          <p:nvSpPr>
            <p:cNvPr id="11652" name="Google Shape;11652;p69"/>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9"/>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9"/>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9"/>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9"/>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9"/>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9"/>
          <p:cNvGrpSpPr/>
          <p:nvPr/>
        </p:nvGrpSpPr>
        <p:grpSpPr>
          <a:xfrm>
            <a:off x="8054060" y="3611698"/>
            <a:ext cx="266334" cy="353834"/>
            <a:chOff x="8054060" y="3787098"/>
            <a:chExt cx="266334" cy="353834"/>
          </a:xfrm>
        </p:grpSpPr>
        <p:sp>
          <p:nvSpPr>
            <p:cNvPr id="11659" name="Google Shape;11659;p69"/>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9"/>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9"/>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9"/>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3" name="Google Shape;11663;p69"/>
          <p:cNvGrpSpPr/>
          <p:nvPr/>
        </p:nvGrpSpPr>
        <p:grpSpPr>
          <a:xfrm>
            <a:off x="6702211" y="3607199"/>
            <a:ext cx="270104" cy="361754"/>
            <a:chOff x="6702211" y="3782599"/>
            <a:chExt cx="270104" cy="361754"/>
          </a:xfrm>
        </p:grpSpPr>
        <p:sp>
          <p:nvSpPr>
            <p:cNvPr id="11664" name="Google Shape;11664;p69"/>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9"/>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9"/>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9"/>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9"/>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69"/>
          <p:cNvGrpSpPr/>
          <p:nvPr/>
        </p:nvGrpSpPr>
        <p:grpSpPr>
          <a:xfrm>
            <a:off x="3516886" y="3263327"/>
            <a:ext cx="391854" cy="269922"/>
            <a:chOff x="3516850" y="3406526"/>
            <a:chExt cx="369674" cy="254644"/>
          </a:xfrm>
        </p:grpSpPr>
        <p:sp>
          <p:nvSpPr>
            <p:cNvPr id="11670" name="Google Shape;11670;p69"/>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9"/>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9"/>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9"/>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69"/>
          <p:cNvGrpSpPr/>
          <p:nvPr/>
        </p:nvGrpSpPr>
        <p:grpSpPr>
          <a:xfrm>
            <a:off x="1310655" y="3185127"/>
            <a:ext cx="306314" cy="347403"/>
            <a:chOff x="1310655" y="3360527"/>
            <a:chExt cx="306314" cy="347403"/>
          </a:xfrm>
        </p:grpSpPr>
        <p:sp>
          <p:nvSpPr>
            <p:cNvPr id="11675" name="Google Shape;11675;p69"/>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9"/>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9"/>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9"/>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9"/>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69"/>
          <p:cNvGrpSpPr/>
          <p:nvPr/>
        </p:nvGrpSpPr>
        <p:grpSpPr>
          <a:xfrm>
            <a:off x="3119678" y="3184746"/>
            <a:ext cx="269343" cy="348543"/>
            <a:chOff x="3119678" y="3360146"/>
            <a:chExt cx="269343" cy="348543"/>
          </a:xfrm>
        </p:grpSpPr>
        <p:sp>
          <p:nvSpPr>
            <p:cNvPr id="11681" name="Google Shape;11681;p69"/>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9"/>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9"/>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9"/>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9"/>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9"/>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9"/>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69"/>
          <p:cNvGrpSpPr/>
          <p:nvPr/>
        </p:nvGrpSpPr>
        <p:grpSpPr>
          <a:xfrm>
            <a:off x="3967213" y="3181547"/>
            <a:ext cx="368185" cy="354753"/>
            <a:chOff x="3967213" y="3356947"/>
            <a:chExt cx="368185" cy="354753"/>
          </a:xfrm>
        </p:grpSpPr>
        <p:sp>
          <p:nvSpPr>
            <p:cNvPr id="11689" name="Google Shape;11689;p69"/>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9"/>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9"/>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9"/>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9"/>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69"/>
          <p:cNvGrpSpPr/>
          <p:nvPr/>
        </p:nvGrpSpPr>
        <p:grpSpPr>
          <a:xfrm>
            <a:off x="871254" y="3184746"/>
            <a:ext cx="285183" cy="347023"/>
            <a:chOff x="871254" y="3360146"/>
            <a:chExt cx="285183" cy="347023"/>
          </a:xfrm>
        </p:grpSpPr>
        <p:sp>
          <p:nvSpPr>
            <p:cNvPr id="11695" name="Google Shape;11695;p69"/>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9"/>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9"/>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9"/>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69"/>
          <p:cNvGrpSpPr/>
          <p:nvPr/>
        </p:nvGrpSpPr>
        <p:grpSpPr>
          <a:xfrm>
            <a:off x="2665165" y="3184746"/>
            <a:ext cx="281794" cy="349684"/>
            <a:chOff x="2665165" y="3360146"/>
            <a:chExt cx="281794" cy="349684"/>
          </a:xfrm>
        </p:grpSpPr>
        <p:sp>
          <p:nvSpPr>
            <p:cNvPr id="11700" name="Google Shape;11700;p69"/>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9"/>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9"/>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9"/>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9"/>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69"/>
          <p:cNvGrpSpPr/>
          <p:nvPr/>
        </p:nvGrpSpPr>
        <p:grpSpPr>
          <a:xfrm>
            <a:off x="7156344" y="3172296"/>
            <a:ext cx="264465" cy="353074"/>
            <a:chOff x="7156344" y="3347696"/>
            <a:chExt cx="264465" cy="353074"/>
          </a:xfrm>
        </p:grpSpPr>
        <p:sp>
          <p:nvSpPr>
            <p:cNvPr id="11706" name="Google Shape;11706;p69"/>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9"/>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9"/>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9"/>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9"/>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69"/>
          <p:cNvGrpSpPr/>
          <p:nvPr/>
        </p:nvGrpSpPr>
        <p:grpSpPr>
          <a:xfrm>
            <a:off x="6703732" y="3171536"/>
            <a:ext cx="264813" cy="352693"/>
            <a:chOff x="6703732" y="3346936"/>
            <a:chExt cx="264813" cy="352693"/>
          </a:xfrm>
        </p:grpSpPr>
        <p:sp>
          <p:nvSpPr>
            <p:cNvPr id="11712" name="Google Shape;11712;p69"/>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9"/>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9"/>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9"/>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9"/>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69"/>
          <p:cNvGrpSpPr/>
          <p:nvPr/>
        </p:nvGrpSpPr>
        <p:grpSpPr>
          <a:xfrm>
            <a:off x="6252228" y="3171536"/>
            <a:ext cx="265193" cy="352693"/>
            <a:chOff x="6252228" y="3346936"/>
            <a:chExt cx="265193" cy="352693"/>
          </a:xfrm>
        </p:grpSpPr>
        <p:sp>
          <p:nvSpPr>
            <p:cNvPr id="11718" name="Google Shape;11718;p69"/>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9"/>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9"/>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69"/>
          <p:cNvGrpSpPr/>
          <p:nvPr/>
        </p:nvGrpSpPr>
        <p:grpSpPr>
          <a:xfrm>
            <a:off x="5801105" y="3172296"/>
            <a:ext cx="264813" cy="351933"/>
            <a:chOff x="5801105" y="3347696"/>
            <a:chExt cx="264813" cy="351933"/>
          </a:xfrm>
        </p:grpSpPr>
        <p:sp>
          <p:nvSpPr>
            <p:cNvPr id="11722" name="Google Shape;11722;p69"/>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9"/>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9"/>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9"/>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69"/>
          <p:cNvGrpSpPr/>
          <p:nvPr/>
        </p:nvGrpSpPr>
        <p:grpSpPr>
          <a:xfrm>
            <a:off x="5349253" y="3171536"/>
            <a:ext cx="265922" cy="352693"/>
            <a:chOff x="5349253" y="3346936"/>
            <a:chExt cx="265922" cy="352693"/>
          </a:xfrm>
        </p:grpSpPr>
        <p:sp>
          <p:nvSpPr>
            <p:cNvPr id="11727" name="Google Shape;11727;p69"/>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9"/>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9"/>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9"/>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9"/>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9"/>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69"/>
          <p:cNvGrpSpPr/>
          <p:nvPr/>
        </p:nvGrpSpPr>
        <p:grpSpPr>
          <a:xfrm>
            <a:off x="4907159" y="3171536"/>
            <a:ext cx="264845" cy="354214"/>
            <a:chOff x="4907159" y="3346936"/>
            <a:chExt cx="264845" cy="354214"/>
          </a:xfrm>
        </p:grpSpPr>
        <p:sp>
          <p:nvSpPr>
            <p:cNvPr id="11734" name="Google Shape;11734;p69"/>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9"/>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69"/>
          <p:cNvGrpSpPr/>
          <p:nvPr/>
        </p:nvGrpSpPr>
        <p:grpSpPr>
          <a:xfrm>
            <a:off x="8048421" y="3159086"/>
            <a:ext cx="276503" cy="369674"/>
            <a:chOff x="8048421" y="3334486"/>
            <a:chExt cx="276503" cy="369674"/>
          </a:xfrm>
        </p:grpSpPr>
        <p:sp>
          <p:nvSpPr>
            <p:cNvPr id="11737" name="Google Shape;11737;p69"/>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9"/>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9"/>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9"/>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9"/>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9"/>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69"/>
          <p:cNvGrpSpPr/>
          <p:nvPr/>
        </p:nvGrpSpPr>
        <p:grpSpPr>
          <a:xfrm>
            <a:off x="7575787" y="3154555"/>
            <a:ext cx="295384" cy="376834"/>
            <a:chOff x="7575787" y="3329955"/>
            <a:chExt cx="295384" cy="376834"/>
          </a:xfrm>
        </p:grpSpPr>
        <p:sp>
          <p:nvSpPr>
            <p:cNvPr id="11744" name="Google Shape;11744;p69"/>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9"/>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9"/>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9"/>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9"/>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9"/>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69"/>
          <p:cNvGrpSpPr/>
          <p:nvPr/>
        </p:nvGrpSpPr>
        <p:grpSpPr>
          <a:xfrm>
            <a:off x="864062" y="2709103"/>
            <a:ext cx="264084" cy="347783"/>
            <a:chOff x="864062" y="2884503"/>
            <a:chExt cx="264084" cy="347783"/>
          </a:xfrm>
        </p:grpSpPr>
        <p:sp>
          <p:nvSpPr>
            <p:cNvPr id="11751" name="Google Shape;11751;p69"/>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9"/>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9"/>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9"/>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9"/>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9"/>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9"/>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9"/>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9"/>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9"/>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69"/>
          <p:cNvGrpSpPr/>
          <p:nvPr/>
        </p:nvGrpSpPr>
        <p:grpSpPr>
          <a:xfrm>
            <a:off x="3978523" y="2709261"/>
            <a:ext cx="348955" cy="346516"/>
            <a:chOff x="3978523" y="2884661"/>
            <a:chExt cx="348955" cy="346516"/>
          </a:xfrm>
        </p:grpSpPr>
        <p:sp>
          <p:nvSpPr>
            <p:cNvPr id="11762" name="Google Shape;11762;p69"/>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9"/>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9"/>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9"/>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9"/>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9"/>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9"/>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9"/>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69"/>
          <p:cNvGrpSpPr/>
          <p:nvPr/>
        </p:nvGrpSpPr>
        <p:grpSpPr>
          <a:xfrm>
            <a:off x="3556255" y="2709863"/>
            <a:ext cx="347435" cy="345534"/>
            <a:chOff x="3527780" y="2885263"/>
            <a:chExt cx="347435" cy="345534"/>
          </a:xfrm>
        </p:grpSpPr>
        <p:sp>
          <p:nvSpPr>
            <p:cNvPr id="11771" name="Google Shape;11771;p69"/>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9"/>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9"/>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9"/>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9"/>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9"/>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9"/>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9"/>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9"/>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9"/>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9"/>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9"/>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9"/>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9"/>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9"/>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9"/>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9"/>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9"/>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9"/>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9"/>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9"/>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9"/>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9"/>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69"/>
          <p:cNvGrpSpPr/>
          <p:nvPr/>
        </p:nvGrpSpPr>
        <p:grpSpPr>
          <a:xfrm>
            <a:off x="2239671" y="2709103"/>
            <a:ext cx="218053" cy="348543"/>
            <a:chOff x="2239671" y="2884503"/>
            <a:chExt cx="218053" cy="348543"/>
          </a:xfrm>
        </p:grpSpPr>
        <p:sp>
          <p:nvSpPr>
            <p:cNvPr id="11795" name="Google Shape;11795;p69"/>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9"/>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9"/>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9"/>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9"/>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69"/>
          <p:cNvGrpSpPr/>
          <p:nvPr/>
        </p:nvGrpSpPr>
        <p:grpSpPr>
          <a:xfrm>
            <a:off x="2691555" y="2709103"/>
            <a:ext cx="215044" cy="348924"/>
            <a:chOff x="2691555" y="2884503"/>
            <a:chExt cx="215044" cy="348924"/>
          </a:xfrm>
        </p:grpSpPr>
        <p:sp>
          <p:nvSpPr>
            <p:cNvPr id="11801" name="Google Shape;11801;p69"/>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9"/>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9"/>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69"/>
          <p:cNvGrpSpPr/>
          <p:nvPr/>
        </p:nvGrpSpPr>
        <p:grpSpPr>
          <a:xfrm>
            <a:off x="1770459" y="2709103"/>
            <a:ext cx="254644" cy="348828"/>
            <a:chOff x="1770459" y="2884503"/>
            <a:chExt cx="254644" cy="348828"/>
          </a:xfrm>
        </p:grpSpPr>
        <p:sp>
          <p:nvSpPr>
            <p:cNvPr id="11805" name="Google Shape;11805;p69"/>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9"/>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9"/>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9"/>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9"/>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9"/>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9"/>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9"/>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3" name="Google Shape;11813;p69"/>
          <p:cNvGrpSpPr/>
          <p:nvPr/>
        </p:nvGrpSpPr>
        <p:grpSpPr>
          <a:xfrm>
            <a:off x="1317466" y="2709483"/>
            <a:ext cx="258382" cy="348543"/>
            <a:chOff x="1317466" y="2884883"/>
            <a:chExt cx="258382" cy="348543"/>
          </a:xfrm>
        </p:grpSpPr>
        <p:sp>
          <p:nvSpPr>
            <p:cNvPr id="11814" name="Google Shape;11814;p69"/>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9"/>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9"/>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9"/>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9"/>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9"/>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9"/>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9"/>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2" name="Google Shape;11822;p69"/>
          <p:cNvGrpSpPr/>
          <p:nvPr/>
        </p:nvGrpSpPr>
        <p:grpSpPr>
          <a:xfrm>
            <a:off x="3121167" y="2709483"/>
            <a:ext cx="258414" cy="348543"/>
            <a:chOff x="3121167" y="2884883"/>
            <a:chExt cx="258414" cy="348543"/>
          </a:xfrm>
        </p:grpSpPr>
        <p:sp>
          <p:nvSpPr>
            <p:cNvPr id="11823" name="Google Shape;11823;p69"/>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9"/>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9"/>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9"/>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9"/>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9"/>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9"/>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9"/>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69"/>
          <p:cNvGrpSpPr/>
          <p:nvPr/>
        </p:nvGrpSpPr>
        <p:grpSpPr>
          <a:xfrm>
            <a:off x="4899999" y="2706695"/>
            <a:ext cx="271244" cy="346801"/>
            <a:chOff x="4899999" y="2882095"/>
            <a:chExt cx="271244" cy="346801"/>
          </a:xfrm>
        </p:grpSpPr>
        <p:sp>
          <p:nvSpPr>
            <p:cNvPr id="11832" name="Google Shape;11832;p69"/>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9"/>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9"/>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9"/>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9"/>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9"/>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9"/>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9"/>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9"/>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9"/>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69"/>
          <p:cNvGrpSpPr/>
          <p:nvPr/>
        </p:nvGrpSpPr>
        <p:grpSpPr>
          <a:xfrm>
            <a:off x="7162775" y="2705713"/>
            <a:ext cx="259523" cy="346294"/>
            <a:chOff x="7162775" y="2881113"/>
            <a:chExt cx="259523" cy="346294"/>
          </a:xfrm>
        </p:grpSpPr>
        <p:sp>
          <p:nvSpPr>
            <p:cNvPr id="11843" name="Google Shape;11843;p69"/>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9"/>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9"/>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9"/>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9"/>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9"/>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69"/>
          <p:cNvGrpSpPr/>
          <p:nvPr/>
        </p:nvGrpSpPr>
        <p:grpSpPr>
          <a:xfrm>
            <a:off x="6709751" y="2706442"/>
            <a:ext cx="261075" cy="347815"/>
            <a:chOff x="6709751" y="2881842"/>
            <a:chExt cx="261075" cy="347815"/>
          </a:xfrm>
        </p:grpSpPr>
        <p:sp>
          <p:nvSpPr>
            <p:cNvPr id="11850" name="Google Shape;11850;p69"/>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9"/>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9"/>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9"/>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9"/>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9"/>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69"/>
          <p:cNvGrpSpPr/>
          <p:nvPr/>
        </p:nvGrpSpPr>
        <p:grpSpPr>
          <a:xfrm>
            <a:off x="5807156" y="2705713"/>
            <a:ext cx="261043" cy="348163"/>
            <a:chOff x="5807156" y="2881113"/>
            <a:chExt cx="261043" cy="348163"/>
          </a:xfrm>
        </p:grpSpPr>
        <p:sp>
          <p:nvSpPr>
            <p:cNvPr id="11857" name="Google Shape;11857;p69"/>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9"/>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9"/>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9"/>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9"/>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69"/>
          <p:cNvGrpSpPr/>
          <p:nvPr/>
        </p:nvGrpSpPr>
        <p:grpSpPr>
          <a:xfrm>
            <a:off x="5355653" y="2706093"/>
            <a:ext cx="262184" cy="346643"/>
            <a:chOff x="5355653" y="2881493"/>
            <a:chExt cx="262184" cy="346643"/>
          </a:xfrm>
        </p:grpSpPr>
        <p:sp>
          <p:nvSpPr>
            <p:cNvPr id="11863" name="Google Shape;11863;p69"/>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9"/>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9"/>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9"/>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9"/>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69"/>
          <p:cNvGrpSpPr/>
          <p:nvPr/>
        </p:nvGrpSpPr>
        <p:grpSpPr>
          <a:xfrm>
            <a:off x="8055961" y="2706442"/>
            <a:ext cx="260283" cy="345914"/>
            <a:chOff x="8055961" y="2881842"/>
            <a:chExt cx="260283" cy="345914"/>
          </a:xfrm>
        </p:grpSpPr>
        <p:sp>
          <p:nvSpPr>
            <p:cNvPr id="11869" name="Google Shape;11869;p69"/>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9"/>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9"/>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9"/>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69"/>
          <p:cNvGrpSpPr/>
          <p:nvPr/>
        </p:nvGrpSpPr>
        <p:grpSpPr>
          <a:xfrm>
            <a:off x="7609368" y="2718512"/>
            <a:ext cx="264813" cy="353105"/>
            <a:chOff x="7609368" y="2893912"/>
            <a:chExt cx="264813" cy="353105"/>
          </a:xfrm>
        </p:grpSpPr>
        <p:sp>
          <p:nvSpPr>
            <p:cNvPr id="11874" name="Google Shape;11874;p69"/>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9"/>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9"/>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9"/>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9"/>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9"/>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0" name="Google Shape;11880;p69"/>
          <p:cNvGrpSpPr/>
          <p:nvPr/>
        </p:nvGrpSpPr>
        <p:grpSpPr>
          <a:xfrm>
            <a:off x="6248458" y="2694372"/>
            <a:ext cx="270864" cy="360645"/>
            <a:chOff x="6248458" y="2869772"/>
            <a:chExt cx="270864" cy="360645"/>
          </a:xfrm>
        </p:grpSpPr>
        <p:sp>
          <p:nvSpPr>
            <p:cNvPr id="11881" name="Google Shape;11881;p69"/>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9"/>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9"/>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9"/>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9"/>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69"/>
          <p:cNvGrpSpPr/>
          <p:nvPr/>
        </p:nvGrpSpPr>
        <p:grpSpPr>
          <a:xfrm>
            <a:off x="3075928" y="2270398"/>
            <a:ext cx="363243" cy="300675"/>
            <a:chOff x="3075928" y="2445798"/>
            <a:chExt cx="363243" cy="300675"/>
          </a:xfrm>
        </p:grpSpPr>
        <p:sp>
          <p:nvSpPr>
            <p:cNvPr id="11887" name="Google Shape;11887;p69"/>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9"/>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9"/>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9"/>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9"/>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9"/>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9"/>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9"/>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9"/>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9"/>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9"/>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69"/>
          <p:cNvGrpSpPr/>
          <p:nvPr/>
        </p:nvGrpSpPr>
        <p:grpSpPr>
          <a:xfrm>
            <a:off x="2633105" y="2256459"/>
            <a:ext cx="363243" cy="328585"/>
            <a:chOff x="2633105" y="2431859"/>
            <a:chExt cx="363243" cy="328585"/>
          </a:xfrm>
        </p:grpSpPr>
        <p:sp>
          <p:nvSpPr>
            <p:cNvPr id="11899" name="Google Shape;11899;p69"/>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9"/>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9"/>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9"/>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9"/>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9"/>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9"/>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9"/>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7" name="Google Shape;11907;p69"/>
          <p:cNvGrpSpPr/>
          <p:nvPr/>
        </p:nvGrpSpPr>
        <p:grpSpPr>
          <a:xfrm>
            <a:off x="2189142" y="2245910"/>
            <a:ext cx="365904" cy="350064"/>
            <a:chOff x="2189142" y="2421310"/>
            <a:chExt cx="365904" cy="350064"/>
          </a:xfrm>
        </p:grpSpPr>
        <p:sp>
          <p:nvSpPr>
            <p:cNvPr id="11908" name="Google Shape;11908;p69"/>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9"/>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9"/>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9"/>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9"/>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9"/>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9"/>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9"/>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9"/>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7" name="Google Shape;11917;p69"/>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8" name="Google Shape;11918;p69"/>
          <p:cNvGrpSpPr/>
          <p:nvPr/>
        </p:nvGrpSpPr>
        <p:grpSpPr>
          <a:xfrm>
            <a:off x="3961923" y="2310917"/>
            <a:ext cx="364415" cy="220936"/>
            <a:chOff x="3961923" y="2486317"/>
            <a:chExt cx="364415" cy="220936"/>
          </a:xfrm>
        </p:grpSpPr>
        <p:sp>
          <p:nvSpPr>
            <p:cNvPr id="11919" name="Google Shape;11919;p69"/>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9"/>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9"/>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9"/>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3" name="Google Shape;11923;p69"/>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4" name="Google Shape;11924;p69"/>
          <p:cNvGrpSpPr/>
          <p:nvPr/>
        </p:nvGrpSpPr>
        <p:grpSpPr>
          <a:xfrm>
            <a:off x="1303876" y="2243977"/>
            <a:ext cx="363275" cy="354626"/>
            <a:chOff x="1303876" y="2419377"/>
            <a:chExt cx="363275" cy="354626"/>
          </a:xfrm>
        </p:grpSpPr>
        <p:sp>
          <p:nvSpPr>
            <p:cNvPr id="11925" name="Google Shape;11925;p69"/>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9"/>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9"/>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9"/>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9"/>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9"/>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9"/>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9"/>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69"/>
          <p:cNvGrpSpPr/>
          <p:nvPr/>
        </p:nvGrpSpPr>
        <p:grpSpPr>
          <a:xfrm>
            <a:off x="861053" y="2239510"/>
            <a:ext cx="362134" cy="363623"/>
            <a:chOff x="861053" y="2414910"/>
            <a:chExt cx="362134" cy="363623"/>
          </a:xfrm>
        </p:grpSpPr>
        <p:sp>
          <p:nvSpPr>
            <p:cNvPr id="11934" name="Google Shape;11934;p69"/>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9"/>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9"/>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9"/>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9"/>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69"/>
          <p:cNvGrpSpPr/>
          <p:nvPr/>
        </p:nvGrpSpPr>
        <p:grpSpPr>
          <a:xfrm>
            <a:off x="7594288" y="2239859"/>
            <a:ext cx="279513" cy="355735"/>
            <a:chOff x="7594288" y="2415259"/>
            <a:chExt cx="279513" cy="355735"/>
          </a:xfrm>
        </p:grpSpPr>
        <p:sp>
          <p:nvSpPr>
            <p:cNvPr id="11940" name="Google Shape;11940;p69"/>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9"/>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9"/>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9"/>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9"/>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9"/>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69"/>
          <p:cNvGrpSpPr/>
          <p:nvPr/>
        </p:nvGrpSpPr>
        <p:grpSpPr>
          <a:xfrm>
            <a:off x="7145794" y="2240239"/>
            <a:ext cx="278784" cy="355735"/>
            <a:chOff x="7145794" y="2415639"/>
            <a:chExt cx="278784" cy="355735"/>
          </a:xfrm>
        </p:grpSpPr>
        <p:sp>
          <p:nvSpPr>
            <p:cNvPr id="11947" name="Google Shape;11947;p69"/>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9"/>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9"/>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9"/>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9"/>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9"/>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9"/>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9"/>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9"/>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9"/>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69"/>
          <p:cNvGrpSpPr/>
          <p:nvPr/>
        </p:nvGrpSpPr>
        <p:grpSpPr>
          <a:xfrm>
            <a:off x="6698441" y="2239130"/>
            <a:ext cx="277644" cy="357984"/>
            <a:chOff x="6698441" y="2414530"/>
            <a:chExt cx="277644" cy="357984"/>
          </a:xfrm>
        </p:grpSpPr>
        <p:sp>
          <p:nvSpPr>
            <p:cNvPr id="11958" name="Google Shape;11958;p69"/>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9"/>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9"/>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9"/>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9"/>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9"/>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69"/>
          <p:cNvGrpSpPr/>
          <p:nvPr/>
        </p:nvGrpSpPr>
        <p:grpSpPr>
          <a:xfrm>
            <a:off x="4897750" y="2240239"/>
            <a:ext cx="279513" cy="357255"/>
            <a:chOff x="4897750" y="2415639"/>
            <a:chExt cx="279513" cy="357255"/>
          </a:xfrm>
        </p:grpSpPr>
        <p:sp>
          <p:nvSpPr>
            <p:cNvPr id="11965" name="Google Shape;11965;p69"/>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9"/>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9"/>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9"/>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9"/>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9"/>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9"/>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9"/>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69"/>
          <p:cNvGrpSpPr/>
          <p:nvPr/>
        </p:nvGrpSpPr>
        <p:grpSpPr>
          <a:xfrm>
            <a:off x="5812066" y="2240619"/>
            <a:ext cx="264813" cy="353454"/>
            <a:chOff x="5812066" y="2416019"/>
            <a:chExt cx="264813" cy="353454"/>
          </a:xfrm>
        </p:grpSpPr>
        <p:sp>
          <p:nvSpPr>
            <p:cNvPr id="11974" name="Google Shape;11974;p69"/>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9"/>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9"/>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9"/>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9"/>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9"/>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9"/>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69"/>
          <p:cNvGrpSpPr/>
          <p:nvPr/>
        </p:nvGrpSpPr>
        <p:grpSpPr>
          <a:xfrm>
            <a:off x="8054820" y="2240999"/>
            <a:ext cx="264433" cy="353454"/>
            <a:chOff x="8054820" y="2416399"/>
            <a:chExt cx="264433" cy="353454"/>
          </a:xfrm>
        </p:grpSpPr>
        <p:sp>
          <p:nvSpPr>
            <p:cNvPr id="11982" name="Google Shape;11982;p69"/>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9"/>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9"/>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9"/>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9"/>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9"/>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69"/>
          <p:cNvGrpSpPr/>
          <p:nvPr/>
        </p:nvGrpSpPr>
        <p:grpSpPr>
          <a:xfrm>
            <a:off x="5356413" y="2237990"/>
            <a:ext cx="271212" cy="361374"/>
            <a:chOff x="5356413" y="2413390"/>
            <a:chExt cx="271212" cy="361374"/>
          </a:xfrm>
        </p:grpSpPr>
        <p:sp>
          <p:nvSpPr>
            <p:cNvPr id="11989" name="Google Shape;11989;p69"/>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9"/>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9"/>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9"/>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9"/>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69"/>
          <p:cNvGrpSpPr/>
          <p:nvPr/>
        </p:nvGrpSpPr>
        <p:grpSpPr>
          <a:xfrm>
            <a:off x="6255238" y="2236849"/>
            <a:ext cx="271244" cy="360994"/>
            <a:chOff x="6255238" y="2412249"/>
            <a:chExt cx="271244" cy="360994"/>
          </a:xfrm>
        </p:grpSpPr>
        <p:sp>
          <p:nvSpPr>
            <p:cNvPr id="11995" name="Google Shape;11995;p69"/>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9"/>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9"/>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9"/>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9"/>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9"/>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69"/>
          <p:cNvGrpSpPr/>
          <p:nvPr/>
        </p:nvGrpSpPr>
        <p:grpSpPr>
          <a:xfrm>
            <a:off x="2185372" y="1782399"/>
            <a:ext cx="366664" cy="366981"/>
            <a:chOff x="2185372" y="1957799"/>
            <a:chExt cx="366664" cy="366981"/>
          </a:xfrm>
        </p:grpSpPr>
        <p:sp>
          <p:nvSpPr>
            <p:cNvPr id="12002" name="Google Shape;12002;p69"/>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9"/>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9"/>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9"/>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9"/>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9"/>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9"/>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9"/>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0" name="Google Shape;12010;p69"/>
          <p:cNvGrpSpPr/>
          <p:nvPr/>
        </p:nvGrpSpPr>
        <p:grpSpPr>
          <a:xfrm>
            <a:off x="1737258" y="1812971"/>
            <a:ext cx="370814" cy="307359"/>
            <a:chOff x="1737258" y="1988371"/>
            <a:chExt cx="370814" cy="307359"/>
          </a:xfrm>
        </p:grpSpPr>
        <p:sp>
          <p:nvSpPr>
            <p:cNvPr id="12011" name="Google Shape;12011;p69"/>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9"/>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9"/>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9"/>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69"/>
          <p:cNvGrpSpPr/>
          <p:nvPr/>
        </p:nvGrpSpPr>
        <p:grpSpPr>
          <a:xfrm>
            <a:off x="848983" y="1814111"/>
            <a:ext cx="369294" cy="304350"/>
            <a:chOff x="848983" y="1989511"/>
            <a:chExt cx="369294" cy="304350"/>
          </a:xfrm>
        </p:grpSpPr>
        <p:sp>
          <p:nvSpPr>
            <p:cNvPr id="12016" name="Google Shape;12016;p69"/>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9"/>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9"/>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9"/>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9"/>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69"/>
          <p:cNvGrpSpPr/>
          <p:nvPr/>
        </p:nvGrpSpPr>
        <p:grpSpPr>
          <a:xfrm>
            <a:off x="3074027" y="1808377"/>
            <a:ext cx="380604" cy="313854"/>
            <a:chOff x="3074027" y="1983777"/>
            <a:chExt cx="380604" cy="313854"/>
          </a:xfrm>
        </p:grpSpPr>
        <p:sp>
          <p:nvSpPr>
            <p:cNvPr id="12022" name="Google Shape;12022;p69"/>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9"/>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9"/>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9"/>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9"/>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69"/>
          <p:cNvGrpSpPr/>
          <p:nvPr/>
        </p:nvGrpSpPr>
        <p:grpSpPr>
          <a:xfrm>
            <a:off x="3522521" y="1800457"/>
            <a:ext cx="367013" cy="331278"/>
            <a:chOff x="3522521" y="1975857"/>
            <a:chExt cx="367013" cy="331278"/>
          </a:xfrm>
        </p:grpSpPr>
        <p:sp>
          <p:nvSpPr>
            <p:cNvPr id="12028" name="Google Shape;12028;p69"/>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9"/>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9"/>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9"/>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9"/>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9"/>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9"/>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5" name="Google Shape;12035;p69"/>
          <p:cNvGrpSpPr/>
          <p:nvPr/>
        </p:nvGrpSpPr>
        <p:grpSpPr>
          <a:xfrm>
            <a:off x="2630824" y="1801566"/>
            <a:ext cx="368185" cy="330454"/>
            <a:chOff x="2630824" y="1976966"/>
            <a:chExt cx="368185" cy="330454"/>
          </a:xfrm>
        </p:grpSpPr>
        <p:sp>
          <p:nvSpPr>
            <p:cNvPr id="12036" name="Google Shape;12036;p69"/>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9"/>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9"/>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9"/>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9"/>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9"/>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9"/>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9"/>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69"/>
          <p:cNvGrpSpPr/>
          <p:nvPr/>
        </p:nvGrpSpPr>
        <p:grpSpPr>
          <a:xfrm>
            <a:off x="1293706" y="1791016"/>
            <a:ext cx="369294" cy="350444"/>
            <a:chOff x="1293706" y="1966416"/>
            <a:chExt cx="369294" cy="350444"/>
          </a:xfrm>
        </p:grpSpPr>
        <p:sp>
          <p:nvSpPr>
            <p:cNvPr id="12045" name="Google Shape;12045;p69"/>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9"/>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9"/>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9"/>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9"/>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9"/>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9"/>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9"/>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3" name="Google Shape;12053;p69"/>
          <p:cNvGrpSpPr/>
          <p:nvPr/>
        </p:nvGrpSpPr>
        <p:grpSpPr>
          <a:xfrm>
            <a:off x="3967213" y="1800077"/>
            <a:ext cx="368185" cy="331816"/>
            <a:chOff x="3967213" y="1975477"/>
            <a:chExt cx="368185" cy="331816"/>
          </a:xfrm>
        </p:grpSpPr>
        <p:sp>
          <p:nvSpPr>
            <p:cNvPr id="12054" name="Google Shape;12054;p69"/>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9"/>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9"/>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7" name="Google Shape;12057;p69"/>
          <p:cNvGrpSpPr/>
          <p:nvPr/>
        </p:nvGrpSpPr>
        <p:grpSpPr>
          <a:xfrm>
            <a:off x="8047661" y="1793646"/>
            <a:ext cx="279132" cy="356875"/>
            <a:chOff x="8047661" y="1969046"/>
            <a:chExt cx="279132" cy="356875"/>
          </a:xfrm>
        </p:grpSpPr>
        <p:sp>
          <p:nvSpPr>
            <p:cNvPr id="12058" name="Google Shape;12058;p69"/>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9"/>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9"/>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9"/>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69"/>
          <p:cNvGrpSpPr/>
          <p:nvPr/>
        </p:nvGrpSpPr>
        <p:grpSpPr>
          <a:xfrm>
            <a:off x="7596157" y="1792759"/>
            <a:ext cx="279544" cy="358142"/>
            <a:chOff x="7596157" y="1968159"/>
            <a:chExt cx="279544" cy="358142"/>
          </a:xfrm>
        </p:grpSpPr>
        <p:sp>
          <p:nvSpPr>
            <p:cNvPr id="12063" name="Google Shape;12063;p69"/>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9"/>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9"/>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9"/>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9"/>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9"/>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69"/>
          <p:cNvGrpSpPr/>
          <p:nvPr/>
        </p:nvGrpSpPr>
        <p:grpSpPr>
          <a:xfrm>
            <a:off x="7147315" y="1793646"/>
            <a:ext cx="279513" cy="357636"/>
            <a:chOff x="7147315" y="1969046"/>
            <a:chExt cx="279513" cy="357636"/>
          </a:xfrm>
        </p:grpSpPr>
        <p:sp>
          <p:nvSpPr>
            <p:cNvPr id="12070" name="Google Shape;12070;p69"/>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9"/>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9"/>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9"/>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9"/>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9"/>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9"/>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7" name="Google Shape;12077;p69"/>
          <p:cNvGrpSpPr/>
          <p:nvPr/>
        </p:nvGrpSpPr>
        <p:grpSpPr>
          <a:xfrm>
            <a:off x="6697681" y="1792917"/>
            <a:ext cx="280305" cy="359093"/>
            <a:chOff x="6697681" y="1968317"/>
            <a:chExt cx="280305" cy="359093"/>
          </a:xfrm>
        </p:grpSpPr>
        <p:sp>
          <p:nvSpPr>
            <p:cNvPr id="12078" name="Google Shape;12078;p69"/>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9"/>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9"/>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9"/>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9"/>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9"/>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9"/>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5" name="Google Shape;12085;p69"/>
          <p:cNvGrpSpPr/>
          <p:nvPr/>
        </p:nvGrpSpPr>
        <p:grpSpPr>
          <a:xfrm>
            <a:off x="6248839" y="1792537"/>
            <a:ext cx="280273" cy="358744"/>
            <a:chOff x="6248839" y="1967937"/>
            <a:chExt cx="280273" cy="358744"/>
          </a:xfrm>
        </p:grpSpPr>
        <p:sp>
          <p:nvSpPr>
            <p:cNvPr id="12086" name="Google Shape;12086;p69"/>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9"/>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9"/>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9"/>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9"/>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9"/>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2" name="Google Shape;12092;p69"/>
          <p:cNvGrpSpPr/>
          <p:nvPr/>
        </p:nvGrpSpPr>
        <p:grpSpPr>
          <a:xfrm>
            <a:off x="5801485" y="1793646"/>
            <a:ext cx="279164" cy="357794"/>
            <a:chOff x="5801485" y="1969046"/>
            <a:chExt cx="279164" cy="357794"/>
          </a:xfrm>
        </p:grpSpPr>
        <p:sp>
          <p:nvSpPr>
            <p:cNvPr id="12093" name="Google Shape;12093;p69"/>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9"/>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9"/>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9"/>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9"/>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9"/>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9"/>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9"/>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9"/>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9"/>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9"/>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9"/>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9"/>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69"/>
          <p:cNvGrpSpPr/>
          <p:nvPr/>
        </p:nvGrpSpPr>
        <p:grpSpPr>
          <a:xfrm>
            <a:off x="5352643" y="1793646"/>
            <a:ext cx="278404" cy="358364"/>
            <a:chOff x="5352643" y="1969046"/>
            <a:chExt cx="278404" cy="358364"/>
          </a:xfrm>
        </p:grpSpPr>
        <p:sp>
          <p:nvSpPr>
            <p:cNvPr id="12107" name="Google Shape;12107;p69"/>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9"/>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9"/>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9"/>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69"/>
          <p:cNvGrpSpPr/>
          <p:nvPr/>
        </p:nvGrpSpPr>
        <p:grpSpPr>
          <a:xfrm>
            <a:off x="4897750" y="1792917"/>
            <a:ext cx="279132" cy="358364"/>
            <a:chOff x="4897750" y="1968317"/>
            <a:chExt cx="279132" cy="358364"/>
          </a:xfrm>
        </p:grpSpPr>
        <p:sp>
          <p:nvSpPr>
            <p:cNvPr id="12112" name="Google Shape;12112;p69"/>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9"/>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9"/>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9"/>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9"/>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9"/>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9"/>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9"/>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9"/>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9"/>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9"/>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9"/>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9"/>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5" name="Google Shape;12125;p69"/>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26" name="Google Shape;12126;p69"/>
          <p:cNvGrpSpPr/>
          <p:nvPr/>
        </p:nvGrpSpPr>
        <p:grpSpPr>
          <a:xfrm>
            <a:off x="1767449" y="1337644"/>
            <a:ext cx="324403" cy="347783"/>
            <a:chOff x="1767449" y="1513044"/>
            <a:chExt cx="324403" cy="347783"/>
          </a:xfrm>
        </p:grpSpPr>
        <p:sp>
          <p:nvSpPr>
            <p:cNvPr id="12127" name="Google Shape;12127;p69"/>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9"/>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9"/>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9"/>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9"/>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9"/>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9"/>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9"/>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9"/>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69"/>
          <p:cNvGrpSpPr/>
          <p:nvPr/>
        </p:nvGrpSpPr>
        <p:grpSpPr>
          <a:xfrm>
            <a:off x="4007193" y="1337327"/>
            <a:ext cx="320633" cy="348100"/>
            <a:chOff x="4007193" y="1512727"/>
            <a:chExt cx="320633" cy="348100"/>
          </a:xfrm>
        </p:grpSpPr>
        <p:sp>
          <p:nvSpPr>
            <p:cNvPr id="12137" name="Google Shape;12137;p69"/>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9"/>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9"/>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9"/>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9"/>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2" name="Google Shape;12142;p69"/>
          <p:cNvGrpSpPr/>
          <p:nvPr/>
        </p:nvGrpSpPr>
        <p:grpSpPr>
          <a:xfrm>
            <a:off x="3530425" y="1333347"/>
            <a:ext cx="368175" cy="344594"/>
            <a:chOff x="3530425" y="1508747"/>
            <a:chExt cx="368175" cy="344594"/>
          </a:xfrm>
        </p:grpSpPr>
        <p:sp>
          <p:nvSpPr>
            <p:cNvPr id="12143" name="Google Shape;12143;p69"/>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9"/>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9"/>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9"/>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7" name="Google Shape;12147;p69"/>
          <p:cNvGrpSpPr/>
          <p:nvPr/>
        </p:nvGrpSpPr>
        <p:grpSpPr>
          <a:xfrm>
            <a:off x="3127598" y="1337834"/>
            <a:ext cx="289714" cy="347593"/>
            <a:chOff x="3127598" y="1513234"/>
            <a:chExt cx="289714" cy="347593"/>
          </a:xfrm>
        </p:grpSpPr>
        <p:sp>
          <p:nvSpPr>
            <p:cNvPr id="12148" name="Google Shape;12148;p69"/>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9"/>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9"/>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9"/>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9"/>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69"/>
          <p:cNvGrpSpPr/>
          <p:nvPr/>
        </p:nvGrpSpPr>
        <p:grpSpPr>
          <a:xfrm>
            <a:off x="2662884" y="1337644"/>
            <a:ext cx="322914" cy="348543"/>
            <a:chOff x="2662884" y="1513044"/>
            <a:chExt cx="322914" cy="348543"/>
          </a:xfrm>
        </p:grpSpPr>
        <p:sp>
          <p:nvSpPr>
            <p:cNvPr id="12154" name="Google Shape;12154;p69"/>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9"/>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9"/>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9"/>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9"/>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9"/>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9"/>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9"/>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9"/>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9"/>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69"/>
          <p:cNvGrpSpPr/>
          <p:nvPr/>
        </p:nvGrpSpPr>
        <p:grpSpPr>
          <a:xfrm>
            <a:off x="2232511" y="1337359"/>
            <a:ext cx="299534" cy="348068"/>
            <a:chOff x="2232511" y="1512759"/>
            <a:chExt cx="299534" cy="348068"/>
          </a:xfrm>
        </p:grpSpPr>
        <p:sp>
          <p:nvSpPr>
            <p:cNvPr id="12165" name="Google Shape;12165;p69"/>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9"/>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9"/>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9"/>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9"/>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9"/>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9"/>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9"/>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9"/>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9"/>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9"/>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69"/>
          <p:cNvGrpSpPr/>
          <p:nvPr/>
        </p:nvGrpSpPr>
        <p:grpSpPr>
          <a:xfrm>
            <a:off x="1331406" y="1337961"/>
            <a:ext cx="301784" cy="348607"/>
            <a:chOff x="1331406" y="1513361"/>
            <a:chExt cx="301784" cy="348607"/>
          </a:xfrm>
        </p:grpSpPr>
        <p:sp>
          <p:nvSpPr>
            <p:cNvPr id="12177" name="Google Shape;12177;p69"/>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9"/>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9"/>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9"/>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69"/>
          <p:cNvGrpSpPr/>
          <p:nvPr/>
        </p:nvGrpSpPr>
        <p:grpSpPr>
          <a:xfrm>
            <a:off x="7144274" y="1324814"/>
            <a:ext cx="282174" cy="355735"/>
            <a:chOff x="7144274" y="1500214"/>
            <a:chExt cx="282174" cy="355735"/>
          </a:xfrm>
        </p:grpSpPr>
        <p:sp>
          <p:nvSpPr>
            <p:cNvPr id="12182" name="Google Shape;12182;p69"/>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9"/>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9"/>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9"/>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9"/>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9"/>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69"/>
          <p:cNvGrpSpPr/>
          <p:nvPr/>
        </p:nvGrpSpPr>
        <p:grpSpPr>
          <a:xfrm>
            <a:off x="6685262" y="1324814"/>
            <a:ext cx="289682" cy="354594"/>
            <a:chOff x="6685262" y="1500214"/>
            <a:chExt cx="289682" cy="354594"/>
          </a:xfrm>
        </p:grpSpPr>
        <p:sp>
          <p:nvSpPr>
            <p:cNvPr id="12189" name="Google Shape;12189;p69"/>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9"/>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9"/>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9"/>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3" name="Google Shape;12193;p69"/>
          <p:cNvGrpSpPr/>
          <p:nvPr/>
        </p:nvGrpSpPr>
        <p:grpSpPr>
          <a:xfrm>
            <a:off x="6200938" y="1325194"/>
            <a:ext cx="322154" cy="355355"/>
            <a:chOff x="6200938" y="1500594"/>
            <a:chExt cx="322154" cy="355355"/>
          </a:xfrm>
        </p:grpSpPr>
        <p:sp>
          <p:nvSpPr>
            <p:cNvPr id="12194" name="Google Shape;12194;p69"/>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9"/>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9"/>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9"/>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9"/>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9" name="Google Shape;12199;p69"/>
          <p:cNvGrpSpPr/>
          <p:nvPr/>
        </p:nvGrpSpPr>
        <p:grpSpPr>
          <a:xfrm>
            <a:off x="5289631" y="1324814"/>
            <a:ext cx="332355" cy="354974"/>
            <a:chOff x="5289631" y="1500214"/>
            <a:chExt cx="332355" cy="354974"/>
          </a:xfrm>
        </p:grpSpPr>
        <p:sp>
          <p:nvSpPr>
            <p:cNvPr id="12200" name="Google Shape;12200;p69"/>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9"/>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9"/>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9"/>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9"/>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9"/>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69"/>
          <p:cNvGrpSpPr/>
          <p:nvPr/>
        </p:nvGrpSpPr>
        <p:grpSpPr>
          <a:xfrm>
            <a:off x="5748295" y="1324433"/>
            <a:ext cx="323294" cy="356115"/>
            <a:chOff x="5748295" y="1499833"/>
            <a:chExt cx="323294" cy="356115"/>
          </a:xfrm>
        </p:grpSpPr>
        <p:sp>
          <p:nvSpPr>
            <p:cNvPr id="12207" name="Google Shape;12207;p69"/>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9"/>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9"/>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9"/>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9"/>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9"/>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9"/>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4" name="Google Shape;12214;p69"/>
          <p:cNvGrpSpPr/>
          <p:nvPr/>
        </p:nvGrpSpPr>
        <p:grpSpPr>
          <a:xfrm>
            <a:off x="8047661" y="1325637"/>
            <a:ext cx="278404" cy="355260"/>
            <a:chOff x="8047661" y="1501037"/>
            <a:chExt cx="278404" cy="355260"/>
          </a:xfrm>
        </p:grpSpPr>
        <p:sp>
          <p:nvSpPr>
            <p:cNvPr id="12215" name="Google Shape;12215;p69"/>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9"/>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9"/>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9"/>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69"/>
          <p:cNvGrpSpPr/>
          <p:nvPr/>
        </p:nvGrpSpPr>
        <p:grpSpPr>
          <a:xfrm>
            <a:off x="4903389" y="1324814"/>
            <a:ext cx="267854" cy="355735"/>
            <a:chOff x="4903389" y="1500214"/>
            <a:chExt cx="267854" cy="355735"/>
          </a:xfrm>
        </p:grpSpPr>
        <p:sp>
          <p:nvSpPr>
            <p:cNvPr id="12220" name="Google Shape;12220;p69"/>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9"/>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9"/>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9"/>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9"/>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5" name="Google Shape;12225;p69"/>
          <p:cNvGrpSpPr/>
          <p:nvPr/>
        </p:nvGrpSpPr>
        <p:grpSpPr>
          <a:xfrm>
            <a:off x="7613518" y="1325954"/>
            <a:ext cx="264433" cy="353074"/>
            <a:chOff x="7613518" y="1501354"/>
            <a:chExt cx="264433" cy="353074"/>
          </a:xfrm>
        </p:grpSpPr>
        <p:sp>
          <p:nvSpPr>
            <p:cNvPr id="12226" name="Google Shape;12226;p69"/>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9"/>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9"/>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9"/>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9"/>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9"/>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2" name="Google Shape;12232;p69"/>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233" name="Google Shape;12233;p69"/>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grpSp>
        <p:nvGrpSpPr>
          <p:cNvPr id="535" name="Google Shape;535;p25"/>
          <p:cNvGrpSpPr/>
          <p:nvPr/>
        </p:nvGrpSpPr>
        <p:grpSpPr>
          <a:xfrm flipH="1">
            <a:off x="1234" y="1863671"/>
            <a:ext cx="1423992" cy="1891923"/>
            <a:chOff x="5902763" y="3319325"/>
            <a:chExt cx="1194825" cy="1587450"/>
          </a:xfrm>
        </p:grpSpPr>
        <p:sp>
          <p:nvSpPr>
            <p:cNvPr id="536" name="Google Shape;536;p25"/>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5"/>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5"/>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5"/>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5"/>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5"/>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5"/>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5"/>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5"/>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5"/>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5"/>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5"/>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5"/>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5"/>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25"/>
          <p:cNvGrpSpPr/>
          <p:nvPr/>
        </p:nvGrpSpPr>
        <p:grpSpPr>
          <a:xfrm flipH="1">
            <a:off x="218551" y="1274765"/>
            <a:ext cx="1170387" cy="1079536"/>
            <a:chOff x="5136513" y="3609900"/>
            <a:chExt cx="912725" cy="841875"/>
          </a:xfrm>
        </p:grpSpPr>
        <p:sp>
          <p:nvSpPr>
            <p:cNvPr id="552" name="Google Shape;552;p25"/>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5"/>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5"/>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5"/>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5"/>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5"/>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5"/>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5"/>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5"/>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5"/>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5"/>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5"/>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5"/>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5"/>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5"/>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5"/>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5"/>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5"/>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5"/>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5"/>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5"/>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5"/>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5"/>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5"/>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5"/>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5"/>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5"/>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5"/>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5"/>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5"/>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5"/>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5"/>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5"/>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5"/>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5"/>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5"/>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25"/>
          <p:cNvGrpSpPr/>
          <p:nvPr/>
        </p:nvGrpSpPr>
        <p:grpSpPr>
          <a:xfrm rot="8100000">
            <a:off x="7876250" y="3582171"/>
            <a:ext cx="1109064" cy="737746"/>
            <a:chOff x="3264963" y="236725"/>
            <a:chExt cx="998125" cy="663950"/>
          </a:xfrm>
        </p:grpSpPr>
        <p:sp>
          <p:nvSpPr>
            <p:cNvPr id="591" name="Google Shape;591;p25"/>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5"/>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5"/>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5"/>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5"/>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5"/>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5"/>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5"/>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5"/>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5"/>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5"/>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5"/>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5"/>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5"/>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5"/>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5"/>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5"/>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5"/>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5"/>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5"/>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5"/>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5"/>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5"/>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5"/>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5"/>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5"/>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5"/>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5"/>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5"/>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5"/>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5"/>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5"/>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5"/>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5"/>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5"/>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5"/>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5"/>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5"/>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29" name="Google Shape;629;p25"/>
          <p:cNvPicPr preferRelativeResize="0"/>
          <p:nvPr/>
        </p:nvPicPr>
        <p:blipFill>
          <a:blip r:embed="rId3">
            <a:alphaModFix/>
          </a:blip>
          <a:stretch>
            <a:fillRect/>
          </a:stretch>
        </p:blipFill>
        <p:spPr>
          <a:xfrm>
            <a:off x="0" y="222487"/>
            <a:ext cx="9144000" cy="469852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2237" name="Shape 12237"/>
        <p:cNvGrpSpPr/>
        <p:nvPr/>
      </p:nvGrpSpPr>
      <p:grpSpPr>
        <a:xfrm>
          <a:off x="0" y="0"/>
          <a:ext cx="0" cy="0"/>
          <a:chOff x="0" y="0"/>
          <a:chExt cx="0" cy="0"/>
        </a:xfrm>
      </p:grpSpPr>
      <p:grpSp>
        <p:nvGrpSpPr>
          <p:cNvPr id="12238" name="Google Shape;12238;p70"/>
          <p:cNvGrpSpPr/>
          <p:nvPr/>
        </p:nvGrpSpPr>
        <p:grpSpPr>
          <a:xfrm>
            <a:off x="1757085" y="1325225"/>
            <a:ext cx="371069" cy="359396"/>
            <a:chOff x="1757085" y="1500675"/>
            <a:chExt cx="371069" cy="359396"/>
          </a:xfrm>
        </p:grpSpPr>
        <p:sp>
          <p:nvSpPr>
            <p:cNvPr id="12239" name="Google Shape;12239;p70"/>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0"/>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0"/>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0"/>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0"/>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0"/>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0"/>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0"/>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0"/>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0"/>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0"/>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0"/>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0"/>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0"/>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0"/>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0"/>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0"/>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0"/>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0"/>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0"/>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0"/>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70"/>
          <p:cNvGrpSpPr/>
          <p:nvPr/>
        </p:nvGrpSpPr>
        <p:grpSpPr>
          <a:xfrm>
            <a:off x="2774209" y="1779241"/>
            <a:ext cx="116693" cy="374186"/>
            <a:chOff x="2774209" y="1954691"/>
            <a:chExt cx="116693" cy="374186"/>
          </a:xfrm>
        </p:grpSpPr>
        <p:sp>
          <p:nvSpPr>
            <p:cNvPr id="12269" name="Google Shape;12269;p70"/>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0"/>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70"/>
          <p:cNvGrpSpPr/>
          <p:nvPr/>
        </p:nvGrpSpPr>
        <p:grpSpPr>
          <a:xfrm>
            <a:off x="4017435" y="1324462"/>
            <a:ext cx="315092" cy="359397"/>
            <a:chOff x="4017435" y="1499912"/>
            <a:chExt cx="315092" cy="359397"/>
          </a:xfrm>
        </p:grpSpPr>
        <p:sp>
          <p:nvSpPr>
            <p:cNvPr id="12272" name="Google Shape;12272;p70"/>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0"/>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70"/>
          <p:cNvGrpSpPr/>
          <p:nvPr/>
        </p:nvGrpSpPr>
        <p:grpSpPr>
          <a:xfrm>
            <a:off x="3963652" y="1824309"/>
            <a:ext cx="374154" cy="284050"/>
            <a:chOff x="3963652" y="1999759"/>
            <a:chExt cx="374154" cy="284050"/>
          </a:xfrm>
        </p:grpSpPr>
        <p:sp>
          <p:nvSpPr>
            <p:cNvPr id="12275" name="Google Shape;12275;p70"/>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0"/>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0"/>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8" name="Google Shape;12278;p70"/>
          <p:cNvGrpSpPr/>
          <p:nvPr/>
        </p:nvGrpSpPr>
        <p:grpSpPr>
          <a:xfrm>
            <a:off x="1777536" y="1839416"/>
            <a:ext cx="376444" cy="253772"/>
            <a:chOff x="1777536" y="2014866"/>
            <a:chExt cx="376444" cy="253772"/>
          </a:xfrm>
        </p:grpSpPr>
        <p:sp>
          <p:nvSpPr>
            <p:cNvPr id="12279" name="Google Shape;12279;p70"/>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0"/>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0"/>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0"/>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0"/>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70"/>
          <p:cNvGrpSpPr/>
          <p:nvPr/>
        </p:nvGrpSpPr>
        <p:grpSpPr>
          <a:xfrm>
            <a:off x="1309875" y="1881876"/>
            <a:ext cx="374154" cy="169680"/>
            <a:chOff x="1309875" y="2057326"/>
            <a:chExt cx="374154" cy="169680"/>
          </a:xfrm>
        </p:grpSpPr>
        <p:sp>
          <p:nvSpPr>
            <p:cNvPr id="12285" name="Google Shape;12285;p7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0"/>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0"/>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0"/>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0"/>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0"/>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0"/>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0"/>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96" name="Google Shape;12296;p70"/>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7" name="Google Shape;12297;p70"/>
          <p:cNvGrpSpPr/>
          <p:nvPr/>
        </p:nvGrpSpPr>
        <p:grpSpPr>
          <a:xfrm>
            <a:off x="2347450" y="1779114"/>
            <a:ext cx="113639" cy="373168"/>
            <a:chOff x="2347450" y="1954564"/>
            <a:chExt cx="113639" cy="373168"/>
          </a:xfrm>
        </p:grpSpPr>
        <p:sp>
          <p:nvSpPr>
            <p:cNvPr id="12298" name="Google Shape;12298;p70"/>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0"/>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0" name="Google Shape;12300;p70"/>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1" name="Google Shape;12301;p70"/>
          <p:cNvGrpSpPr/>
          <p:nvPr/>
        </p:nvGrpSpPr>
        <p:grpSpPr>
          <a:xfrm>
            <a:off x="3110102" y="1324430"/>
            <a:ext cx="330613" cy="358379"/>
            <a:chOff x="3110102" y="1499880"/>
            <a:chExt cx="330613" cy="358379"/>
          </a:xfrm>
        </p:grpSpPr>
        <p:sp>
          <p:nvSpPr>
            <p:cNvPr id="12302" name="Google Shape;12302;p70"/>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0"/>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0"/>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0"/>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0"/>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0"/>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0"/>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9" name="Google Shape;12309;p70"/>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0" name="Google Shape;12310;p70"/>
          <p:cNvGrpSpPr/>
          <p:nvPr/>
        </p:nvGrpSpPr>
        <p:grpSpPr>
          <a:xfrm>
            <a:off x="3485575" y="1824309"/>
            <a:ext cx="373772" cy="284050"/>
            <a:chOff x="3531200" y="1999759"/>
            <a:chExt cx="373772" cy="284050"/>
          </a:xfrm>
        </p:grpSpPr>
        <p:sp>
          <p:nvSpPr>
            <p:cNvPr id="12311" name="Google Shape;12311;p70"/>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0"/>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0"/>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0"/>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5" name="Google Shape;12315;p70"/>
          <p:cNvGrpSpPr/>
          <p:nvPr/>
        </p:nvGrpSpPr>
        <p:grpSpPr>
          <a:xfrm>
            <a:off x="2667058" y="1324843"/>
            <a:ext cx="330231" cy="359015"/>
            <a:chOff x="2667058" y="1500293"/>
            <a:chExt cx="330231" cy="359015"/>
          </a:xfrm>
        </p:grpSpPr>
        <p:sp>
          <p:nvSpPr>
            <p:cNvPr id="12316" name="Google Shape;12316;p70"/>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0"/>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0"/>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0"/>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0"/>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0"/>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0"/>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0"/>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0"/>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0"/>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0"/>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0"/>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0"/>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0"/>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4" name="Google Shape;12334;p70"/>
          <p:cNvGrpSpPr/>
          <p:nvPr/>
        </p:nvGrpSpPr>
        <p:grpSpPr>
          <a:xfrm>
            <a:off x="3567553" y="1324462"/>
            <a:ext cx="320022" cy="359778"/>
            <a:chOff x="3567553" y="1499912"/>
            <a:chExt cx="320022" cy="359778"/>
          </a:xfrm>
        </p:grpSpPr>
        <p:sp>
          <p:nvSpPr>
            <p:cNvPr id="12335" name="Google Shape;12335;p70"/>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0"/>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0"/>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0"/>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0"/>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0"/>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70"/>
          <p:cNvGrpSpPr/>
          <p:nvPr/>
        </p:nvGrpSpPr>
        <p:grpSpPr>
          <a:xfrm>
            <a:off x="1309875" y="1324462"/>
            <a:ext cx="359015" cy="358633"/>
            <a:chOff x="1309875" y="1499912"/>
            <a:chExt cx="359015" cy="358633"/>
          </a:xfrm>
        </p:grpSpPr>
        <p:sp>
          <p:nvSpPr>
            <p:cNvPr id="12342" name="Google Shape;12342;p70"/>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0"/>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0"/>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0"/>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0"/>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0"/>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0"/>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0"/>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0"/>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70"/>
          <p:cNvGrpSpPr/>
          <p:nvPr/>
        </p:nvGrpSpPr>
        <p:grpSpPr>
          <a:xfrm>
            <a:off x="2219466" y="1324843"/>
            <a:ext cx="330613" cy="359015"/>
            <a:chOff x="2219466" y="1500293"/>
            <a:chExt cx="330613" cy="359015"/>
          </a:xfrm>
        </p:grpSpPr>
        <p:sp>
          <p:nvSpPr>
            <p:cNvPr id="12352" name="Google Shape;12352;p70"/>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0"/>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70"/>
          <p:cNvGrpSpPr/>
          <p:nvPr/>
        </p:nvGrpSpPr>
        <p:grpSpPr>
          <a:xfrm>
            <a:off x="5343544" y="1333908"/>
            <a:ext cx="244676" cy="351095"/>
            <a:chOff x="5343544" y="1509358"/>
            <a:chExt cx="244676" cy="351095"/>
          </a:xfrm>
        </p:grpSpPr>
        <p:sp>
          <p:nvSpPr>
            <p:cNvPr id="12355" name="Google Shape;12355;p70"/>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0"/>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0"/>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8" name="Google Shape;12358;p70"/>
          <p:cNvGrpSpPr/>
          <p:nvPr/>
        </p:nvGrpSpPr>
        <p:grpSpPr>
          <a:xfrm>
            <a:off x="4882340" y="1333908"/>
            <a:ext cx="246171" cy="351095"/>
            <a:chOff x="4882340" y="1509358"/>
            <a:chExt cx="246171" cy="351095"/>
          </a:xfrm>
        </p:grpSpPr>
        <p:sp>
          <p:nvSpPr>
            <p:cNvPr id="12359" name="Google Shape;12359;p70"/>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0"/>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0"/>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0"/>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0"/>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70"/>
          <p:cNvGrpSpPr/>
          <p:nvPr/>
        </p:nvGrpSpPr>
        <p:grpSpPr>
          <a:xfrm>
            <a:off x="6273204" y="1333558"/>
            <a:ext cx="236343" cy="351445"/>
            <a:chOff x="6273204" y="1509008"/>
            <a:chExt cx="236343" cy="351445"/>
          </a:xfrm>
        </p:grpSpPr>
        <p:sp>
          <p:nvSpPr>
            <p:cNvPr id="12365" name="Google Shape;12365;p70"/>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0"/>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7" name="Google Shape;12367;p70"/>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8" name="Google Shape;12368;p70"/>
          <p:cNvGrpSpPr/>
          <p:nvPr/>
        </p:nvGrpSpPr>
        <p:grpSpPr>
          <a:xfrm>
            <a:off x="7219530" y="1332794"/>
            <a:ext cx="191625" cy="352209"/>
            <a:chOff x="7219530" y="1508244"/>
            <a:chExt cx="191625" cy="352209"/>
          </a:xfrm>
        </p:grpSpPr>
        <p:sp>
          <p:nvSpPr>
            <p:cNvPr id="12369" name="Google Shape;12369;p70"/>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0"/>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1" name="Google Shape;12371;p70"/>
          <p:cNvGrpSpPr/>
          <p:nvPr/>
        </p:nvGrpSpPr>
        <p:grpSpPr>
          <a:xfrm>
            <a:off x="7699309" y="1333176"/>
            <a:ext cx="154922" cy="351827"/>
            <a:chOff x="7699309" y="1508626"/>
            <a:chExt cx="154922" cy="351827"/>
          </a:xfrm>
        </p:grpSpPr>
        <p:sp>
          <p:nvSpPr>
            <p:cNvPr id="12372" name="Google Shape;12372;p70"/>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0"/>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0"/>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0"/>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0"/>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0"/>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0"/>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9" name="Google Shape;12379;p70"/>
          <p:cNvGrpSpPr/>
          <p:nvPr/>
        </p:nvGrpSpPr>
        <p:grpSpPr>
          <a:xfrm>
            <a:off x="8161690" y="1333558"/>
            <a:ext cx="153396" cy="351064"/>
            <a:chOff x="8161690" y="1509008"/>
            <a:chExt cx="153396" cy="351064"/>
          </a:xfrm>
        </p:grpSpPr>
        <p:sp>
          <p:nvSpPr>
            <p:cNvPr id="12380" name="Google Shape;12380;p70"/>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0"/>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0"/>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0"/>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70"/>
          <p:cNvGrpSpPr/>
          <p:nvPr/>
        </p:nvGrpSpPr>
        <p:grpSpPr>
          <a:xfrm>
            <a:off x="6746940" y="1333431"/>
            <a:ext cx="213221" cy="352304"/>
            <a:chOff x="6746940" y="1508881"/>
            <a:chExt cx="213221" cy="352304"/>
          </a:xfrm>
        </p:grpSpPr>
        <p:sp>
          <p:nvSpPr>
            <p:cNvPr id="12385" name="Google Shape;12385;p70"/>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0"/>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0"/>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0"/>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9" name="Google Shape;12389;p70"/>
          <p:cNvGrpSpPr/>
          <p:nvPr/>
        </p:nvGrpSpPr>
        <p:grpSpPr>
          <a:xfrm>
            <a:off x="5770336" y="1832165"/>
            <a:ext cx="350682" cy="292097"/>
            <a:chOff x="5770336" y="2007615"/>
            <a:chExt cx="350682" cy="292097"/>
          </a:xfrm>
        </p:grpSpPr>
        <p:sp>
          <p:nvSpPr>
            <p:cNvPr id="12390" name="Google Shape;12390;p70"/>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0"/>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0"/>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0"/>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4" name="Google Shape;12394;p70"/>
          <p:cNvGrpSpPr/>
          <p:nvPr/>
        </p:nvGrpSpPr>
        <p:grpSpPr>
          <a:xfrm>
            <a:off x="5326878" y="1804908"/>
            <a:ext cx="350332" cy="346229"/>
            <a:chOff x="5326878" y="1980358"/>
            <a:chExt cx="350332" cy="346229"/>
          </a:xfrm>
        </p:grpSpPr>
        <p:sp>
          <p:nvSpPr>
            <p:cNvPr id="12395" name="Google Shape;12395;p70"/>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0"/>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0"/>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0"/>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9" name="Google Shape;12399;p70"/>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0" name="Google Shape;12400;p70"/>
          <p:cNvGrpSpPr/>
          <p:nvPr/>
        </p:nvGrpSpPr>
        <p:grpSpPr>
          <a:xfrm>
            <a:off x="4883835" y="1817121"/>
            <a:ext cx="350300" cy="323043"/>
            <a:chOff x="4883835" y="1992571"/>
            <a:chExt cx="350300" cy="323043"/>
          </a:xfrm>
        </p:grpSpPr>
        <p:sp>
          <p:nvSpPr>
            <p:cNvPr id="12401" name="Google Shape;12401;p70"/>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0"/>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0"/>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0"/>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0"/>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0"/>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70"/>
          <p:cNvGrpSpPr/>
          <p:nvPr/>
        </p:nvGrpSpPr>
        <p:grpSpPr>
          <a:xfrm>
            <a:off x="7548967" y="1803477"/>
            <a:ext cx="333285" cy="349950"/>
            <a:chOff x="7548967" y="1978927"/>
            <a:chExt cx="333285" cy="349950"/>
          </a:xfrm>
        </p:grpSpPr>
        <p:sp>
          <p:nvSpPr>
            <p:cNvPr id="12408" name="Google Shape;12408;p70"/>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0"/>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0"/>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0"/>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0"/>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0"/>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0"/>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70"/>
          <p:cNvGrpSpPr/>
          <p:nvPr/>
        </p:nvGrpSpPr>
        <p:grpSpPr>
          <a:xfrm>
            <a:off x="6214142" y="1803477"/>
            <a:ext cx="346515" cy="350300"/>
            <a:chOff x="6214142" y="1978927"/>
            <a:chExt cx="346515" cy="350300"/>
          </a:xfrm>
        </p:grpSpPr>
        <p:sp>
          <p:nvSpPr>
            <p:cNvPr id="12416" name="Google Shape;12416;p70"/>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0"/>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8" name="Google Shape;12418;p70"/>
          <p:cNvGrpSpPr/>
          <p:nvPr/>
        </p:nvGrpSpPr>
        <p:grpSpPr>
          <a:xfrm>
            <a:off x="7105923" y="1803095"/>
            <a:ext cx="333285" cy="350682"/>
            <a:chOff x="7105923" y="1978545"/>
            <a:chExt cx="333285" cy="350682"/>
          </a:xfrm>
        </p:grpSpPr>
        <p:sp>
          <p:nvSpPr>
            <p:cNvPr id="12419" name="Google Shape;12419;p70"/>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0"/>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0"/>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0"/>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0"/>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0"/>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0"/>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6" name="Google Shape;12426;p70"/>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0"/>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8" name="Google Shape;12428;p70"/>
          <p:cNvGrpSpPr/>
          <p:nvPr/>
        </p:nvGrpSpPr>
        <p:grpSpPr>
          <a:xfrm>
            <a:off x="3616406" y="2246902"/>
            <a:ext cx="203393" cy="351827"/>
            <a:chOff x="3616406" y="2422352"/>
            <a:chExt cx="203393" cy="351827"/>
          </a:xfrm>
        </p:grpSpPr>
        <p:sp>
          <p:nvSpPr>
            <p:cNvPr id="12429" name="Google Shape;12429;p70"/>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0"/>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1" name="Google Shape;12431;p70"/>
          <p:cNvGrpSpPr/>
          <p:nvPr/>
        </p:nvGrpSpPr>
        <p:grpSpPr>
          <a:xfrm>
            <a:off x="878187" y="2246520"/>
            <a:ext cx="272696" cy="351827"/>
            <a:chOff x="913012" y="2421970"/>
            <a:chExt cx="272696" cy="351827"/>
          </a:xfrm>
        </p:grpSpPr>
        <p:sp>
          <p:nvSpPr>
            <p:cNvPr id="12432" name="Google Shape;12432;p70"/>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0"/>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0"/>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0"/>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70"/>
          <p:cNvGrpSpPr/>
          <p:nvPr/>
        </p:nvGrpSpPr>
        <p:grpSpPr>
          <a:xfrm>
            <a:off x="2274743" y="2246902"/>
            <a:ext cx="255649" cy="351445"/>
            <a:chOff x="2274743" y="2422352"/>
            <a:chExt cx="255649" cy="351445"/>
          </a:xfrm>
        </p:grpSpPr>
        <p:sp>
          <p:nvSpPr>
            <p:cNvPr id="12437" name="Google Shape;12437;p70"/>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0"/>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0"/>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70"/>
          <p:cNvGrpSpPr/>
          <p:nvPr/>
        </p:nvGrpSpPr>
        <p:grpSpPr>
          <a:xfrm>
            <a:off x="2708723" y="2245789"/>
            <a:ext cx="246552" cy="352558"/>
            <a:chOff x="2708723" y="2421239"/>
            <a:chExt cx="246552" cy="352558"/>
          </a:xfrm>
        </p:grpSpPr>
        <p:sp>
          <p:nvSpPr>
            <p:cNvPr id="12441" name="Google Shape;12441;p70"/>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70"/>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3" name="Google Shape;12443;p70"/>
          <p:cNvGrpSpPr/>
          <p:nvPr/>
        </p:nvGrpSpPr>
        <p:grpSpPr>
          <a:xfrm>
            <a:off x="1835485" y="2246902"/>
            <a:ext cx="259433" cy="350714"/>
            <a:chOff x="1835485" y="2422352"/>
            <a:chExt cx="259433" cy="350714"/>
          </a:xfrm>
        </p:grpSpPr>
        <p:sp>
          <p:nvSpPr>
            <p:cNvPr id="12444" name="Google Shape;12444;p70"/>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0"/>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0"/>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0"/>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0"/>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0"/>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0"/>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1" name="Google Shape;12451;p70"/>
          <p:cNvGrpSpPr/>
          <p:nvPr/>
        </p:nvGrpSpPr>
        <p:grpSpPr>
          <a:xfrm>
            <a:off x="3150240" y="2246902"/>
            <a:ext cx="212489" cy="351445"/>
            <a:chOff x="3150240" y="2422352"/>
            <a:chExt cx="212489" cy="351445"/>
          </a:xfrm>
        </p:grpSpPr>
        <p:sp>
          <p:nvSpPr>
            <p:cNvPr id="12452" name="Google Shape;12452;p70"/>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0"/>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4" name="Google Shape;12454;p70"/>
          <p:cNvGrpSpPr/>
          <p:nvPr/>
        </p:nvGrpSpPr>
        <p:grpSpPr>
          <a:xfrm>
            <a:off x="1367060" y="2246679"/>
            <a:ext cx="269261" cy="352050"/>
            <a:chOff x="1367060" y="2422129"/>
            <a:chExt cx="269261" cy="352050"/>
          </a:xfrm>
        </p:grpSpPr>
        <p:sp>
          <p:nvSpPr>
            <p:cNvPr id="12455" name="Google Shape;12455;p70"/>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0"/>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0"/>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0"/>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0"/>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0"/>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0"/>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0"/>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0"/>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0"/>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0"/>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0"/>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0"/>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0"/>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9" name="Google Shape;12469;p70"/>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0" name="Google Shape;12470;p70"/>
          <p:cNvGrpSpPr/>
          <p:nvPr/>
        </p:nvGrpSpPr>
        <p:grpSpPr>
          <a:xfrm>
            <a:off x="4882690" y="2249955"/>
            <a:ext cx="274573" cy="350682"/>
            <a:chOff x="4882690" y="2425405"/>
            <a:chExt cx="274573" cy="350682"/>
          </a:xfrm>
        </p:grpSpPr>
        <p:sp>
          <p:nvSpPr>
            <p:cNvPr id="12471" name="Google Shape;12471;p70"/>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0"/>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70"/>
          <p:cNvGrpSpPr/>
          <p:nvPr/>
        </p:nvGrpSpPr>
        <p:grpSpPr>
          <a:xfrm>
            <a:off x="6627639" y="2268434"/>
            <a:ext cx="355993" cy="313247"/>
            <a:chOff x="6627639" y="2443884"/>
            <a:chExt cx="355993" cy="313247"/>
          </a:xfrm>
        </p:grpSpPr>
        <p:sp>
          <p:nvSpPr>
            <p:cNvPr id="12474" name="Google Shape;12474;p70"/>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0"/>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0"/>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7" name="Google Shape;12477;p70"/>
          <p:cNvGrpSpPr/>
          <p:nvPr/>
        </p:nvGrpSpPr>
        <p:grpSpPr>
          <a:xfrm>
            <a:off x="6183451" y="2286690"/>
            <a:ext cx="351445" cy="277976"/>
            <a:chOff x="6183451" y="2462140"/>
            <a:chExt cx="351445" cy="277976"/>
          </a:xfrm>
        </p:grpSpPr>
        <p:sp>
          <p:nvSpPr>
            <p:cNvPr id="12478" name="Google Shape;12478;p70"/>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0"/>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0"/>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0"/>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0"/>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70"/>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0"/>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70"/>
          <p:cNvGrpSpPr/>
          <p:nvPr/>
        </p:nvGrpSpPr>
        <p:grpSpPr>
          <a:xfrm>
            <a:off x="5735477" y="2254408"/>
            <a:ext cx="353354" cy="341299"/>
            <a:chOff x="5735477" y="2429858"/>
            <a:chExt cx="353354" cy="341299"/>
          </a:xfrm>
        </p:grpSpPr>
        <p:sp>
          <p:nvSpPr>
            <p:cNvPr id="12486" name="Google Shape;12486;p70"/>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0"/>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0"/>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0"/>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0"/>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0"/>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70"/>
          <p:cNvGrpSpPr/>
          <p:nvPr/>
        </p:nvGrpSpPr>
        <p:grpSpPr>
          <a:xfrm>
            <a:off x="5243735" y="2271523"/>
            <a:ext cx="405255" cy="275499"/>
            <a:chOff x="5283337" y="2478774"/>
            <a:chExt cx="358633" cy="243913"/>
          </a:xfrm>
        </p:grpSpPr>
        <p:sp>
          <p:nvSpPr>
            <p:cNvPr id="12493" name="Google Shape;12493;p70"/>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0"/>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0"/>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0"/>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0"/>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0"/>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0"/>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0"/>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0"/>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0"/>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0"/>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0"/>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0"/>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0"/>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0"/>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0"/>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0"/>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0" name="Google Shape;12510;p70"/>
          <p:cNvGrpSpPr/>
          <p:nvPr/>
        </p:nvGrpSpPr>
        <p:grpSpPr>
          <a:xfrm>
            <a:off x="7964753" y="2295373"/>
            <a:ext cx="362068" cy="258670"/>
            <a:chOff x="7964753" y="2470823"/>
            <a:chExt cx="362068" cy="258670"/>
          </a:xfrm>
        </p:grpSpPr>
        <p:sp>
          <p:nvSpPr>
            <p:cNvPr id="12511" name="Google Shape;12511;p70"/>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0"/>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0"/>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0"/>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0"/>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0"/>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0"/>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0"/>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0"/>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0" name="Google Shape;12520;p70"/>
          <p:cNvGrpSpPr/>
          <p:nvPr/>
        </p:nvGrpSpPr>
        <p:grpSpPr>
          <a:xfrm>
            <a:off x="7524349" y="2280997"/>
            <a:ext cx="350332" cy="288948"/>
            <a:chOff x="7524349" y="2456447"/>
            <a:chExt cx="350332" cy="288948"/>
          </a:xfrm>
        </p:grpSpPr>
        <p:sp>
          <p:nvSpPr>
            <p:cNvPr id="12521" name="Google Shape;12521;p70"/>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0"/>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0"/>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0"/>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0"/>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70"/>
          <p:cNvGrpSpPr/>
          <p:nvPr/>
        </p:nvGrpSpPr>
        <p:grpSpPr>
          <a:xfrm>
            <a:off x="3972749" y="2719143"/>
            <a:ext cx="355230" cy="356725"/>
            <a:chOff x="3972749" y="2894211"/>
            <a:chExt cx="355230" cy="356725"/>
          </a:xfrm>
        </p:grpSpPr>
        <p:sp>
          <p:nvSpPr>
            <p:cNvPr id="12527" name="Google Shape;12527;p70"/>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0"/>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0"/>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0"/>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0"/>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70"/>
          <p:cNvGrpSpPr/>
          <p:nvPr/>
        </p:nvGrpSpPr>
        <p:grpSpPr>
          <a:xfrm>
            <a:off x="3527797" y="2743553"/>
            <a:ext cx="355993" cy="307904"/>
            <a:chOff x="3527797" y="2918796"/>
            <a:chExt cx="355993" cy="307904"/>
          </a:xfrm>
        </p:grpSpPr>
        <p:sp>
          <p:nvSpPr>
            <p:cNvPr id="12533" name="Google Shape;12533;p70"/>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0"/>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0"/>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0"/>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0"/>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0"/>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0"/>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0"/>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0"/>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0"/>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3" name="Google Shape;12543;p70"/>
          <p:cNvGrpSpPr/>
          <p:nvPr/>
        </p:nvGrpSpPr>
        <p:grpSpPr>
          <a:xfrm>
            <a:off x="3082845" y="2746336"/>
            <a:ext cx="356375" cy="302338"/>
            <a:chOff x="3082845" y="2920959"/>
            <a:chExt cx="356375" cy="302338"/>
          </a:xfrm>
        </p:grpSpPr>
        <p:sp>
          <p:nvSpPr>
            <p:cNvPr id="12544" name="Google Shape;12544;p70"/>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0"/>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70"/>
          <p:cNvGrpSpPr/>
          <p:nvPr/>
        </p:nvGrpSpPr>
        <p:grpSpPr>
          <a:xfrm>
            <a:off x="2639038" y="2719699"/>
            <a:ext cx="355612" cy="355612"/>
            <a:chOff x="2639038" y="2894942"/>
            <a:chExt cx="355612" cy="355612"/>
          </a:xfrm>
        </p:grpSpPr>
        <p:sp>
          <p:nvSpPr>
            <p:cNvPr id="12547" name="Google Shape;12547;p70"/>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0"/>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9" name="Google Shape;12549;p70"/>
          <p:cNvGrpSpPr/>
          <p:nvPr/>
        </p:nvGrpSpPr>
        <p:grpSpPr>
          <a:xfrm>
            <a:off x="2194468" y="2763622"/>
            <a:ext cx="355993" cy="267766"/>
            <a:chOff x="2194468" y="2938865"/>
            <a:chExt cx="355993" cy="267766"/>
          </a:xfrm>
        </p:grpSpPr>
        <p:sp>
          <p:nvSpPr>
            <p:cNvPr id="12550" name="Google Shape;12550;p70"/>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0"/>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0"/>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0"/>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0"/>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0"/>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0"/>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0"/>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0"/>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0"/>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0"/>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0"/>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0"/>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0"/>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0"/>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0"/>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0"/>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0"/>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0"/>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0"/>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0" name="Google Shape;12570;p70"/>
          <p:cNvGrpSpPr/>
          <p:nvPr/>
        </p:nvGrpSpPr>
        <p:grpSpPr>
          <a:xfrm>
            <a:off x="1749897" y="2719699"/>
            <a:ext cx="355993" cy="355612"/>
            <a:chOff x="1749897" y="2894561"/>
            <a:chExt cx="355993" cy="355612"/>
          </a:xfrm>
        </p:grpSpPr>
        <p:sp>
          <p:nvSpPr>
            <p:cNvPr id="12571" name="Google Shape;12571;p70"/>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0"/>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0"/>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0"/>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0"/>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0"/>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0"/>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0"/>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0"/>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0"/>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0"/>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70"/>
          <p:cNvGrpSpPr/>
          <p:nvPr/>
        </p:nvGrpSpPr>
        <p:grpSpPr>
          <a:xfrm>
            <a:off x="1305327" y="2718761"/>
            <a:ext cx="357520" cy="357488"/>
            <a:chOff x="1305327" y="2894211"/>
            <a:chExt cx="357520" cy="357488"/>
          </a:xfrm>
        </p:grpSpPr>
        <p:sp>
          <p:nvSpPr>
            <p:cNvPr id="12583" name="Google Shape;12583;p70"/>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0"/>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0"/>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0"/>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0"/>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70"/>
          <p:cNvGrpSpPr/>
          <p:nvPr/>
        </p:nvGrpSpPr>
        <p:grpSpPr>
          <a:xfrm>
            <a:off x="853950" y="2720860"/>
            <a:ext cx="364104" cy="353290"/>
            <a:chOff x="853950" y="2894720"/>
            <a:chExt cx="364104" cy="353290"/>
          </a:xfrm>
        </p:grpSpPr>
        <p:sp>
          <p:nvSpPr>
            <p:cNvPr id="12589" name="Google Shape;12589;p70"/>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0"/>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0"/>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0"/>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0"/>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0"/>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0"/>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70"/>
          <p:cNvGrpSpPr/>
          <p:nvPr/>
        </p:nvGrpSpPr>
        <p:grpSpPr>
          <a:xfrm>
            <a:off x="7066548" y="2737144"/>
            <a:ext cx="352209" cy="334938"/>
            <a:chOff x="7066548" y="2912594"/>
            <a:chExt cx="352209" cy="334938"/>
          </a:xfrm>
        </p:grpSpPr>
        <p:sp>
          <p:nvSpPr>
            <p:cNvPr id="12597" name="Google Shape;12597;p70"/>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0"/>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0"/>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0"/>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0"/>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0"/>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3" name="Google Shape;12603;p70"/>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0"/>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5" name="Google Shape;12605;p70"/>
          <p:cNvGrpSpPr/>
          <p:nvPr/>
        </p:nvGrpSpPr>
        <p:grpSpPr>
          <a:xfrm>
            <a:off x="7541397" y="2729352"/>
            <a:ext cx="318495" cy="352209"/>
            <a:chOff x="7541397" y="2904802"/>
            <a:chExt cx="318495" cy="352209"/>
          </a:xfrm>
        </p:grpSpPr>
        <p:sp>
          <p:nvSpPr>
            <p:cNvPr id="12606" name="Google Shape;12606;p70"/>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0"/>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8" name="Google Shape;12608;p70"/>
          <p:cNvGrpSpPr/>
          <p:nvPr/>
        </p:nvGrpSpPr>
        <p:grpSpPr>
          <a:xfrm>
            <a:off x="8003015" y="2728589"/>
            <a:ext cx="306759" cy="351445"/>
            <a:chOff x="8003015" y="2904039"/>
            <a:chExt cx="306759" cy="351445"/>
          </a:xfrm>
        </p:grpSpPr>
        <p:sp>
          <p:nvSpPr>
            <p:cNvPr id="12609" name="Google Shape;12609;p70"/>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0"/>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0"/>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0"/>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0"/>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0"/>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5" name="Google Shape;12615;p70"/>
          <p:cNvGrpSpPr/>
          <p:nvPr/>
        </p:nvGrpSpPr>
        <p:grpSpPr>
          <a:xfrm>
            <a:off x="5687770" y="2710046"/>
            <a:ext cx="369638" cy="369606"/>
            <a:chOff x="5687770" y="2885496"/>
            <a:chExt cx="369638" cy="369606"/>
          </a:xfrm>
        </p:grpSpPr>
        <p:sp>
          <p:nvSpPr>
            <p:cNvPr id="12616" name="Google Shape;12616;p70"/>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0"/>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0"/>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0"/>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0"/>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0"/>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0"/>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0"/>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0"/>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0"/>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70"/>
          <p:cNvGrpSpPr/>
          <p:nvPr/>
        </p:nvGrpSpPr>
        <p:grpSpPr>
          <a:xfrm>
            <a:off x="4881958" y="2729352"/>
            <a:ext cx="156417" cy="349537"/>
            <a:chOff x="4881958" y="2904802"/>
            <a:chExt cx="156417" cy="349537"/>
          </a:xfrm>
        </p:grpSpPr>
        <p:sp>
          <p:nvSpPr>
            <p:cNvPr id="12627" name="Google Shape;12627;p70"/>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0"/>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0"/>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0"/>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0"/>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0"/>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0"/>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4" name="Google Shape;12634;p70"/>
          <p:cNvGrpSpPr/>
          <p:nvPr/>
        </p:nvGrpSpPr>
        <p:grpSpPr>
          <a:xfrm>
            <a:off x="5230318" y="2711064"/>
            <a:ext cx="371133" cy="367443"/>
            <a:chOff x="5230318" y="2886514"/>
            <a:chExt cx="371133" cy="367443"/>
          </a:xfrm>
        </p:grpSpPr>
        <p:sp>
          <p:nvSpPr>
            <p:cNvPr id="12635" name="Google Shape;12635;p70"/>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0"/>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0"/>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0"/>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0"/>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0"/>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0"/>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0"/>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0"/>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70"/>
          <p:cNvGrpSpPr/>
          <p:nvPr/>
        </p:nvGrpSpPr>
        <p:grpSpPr>
          <a:xfrm>
            <a:off x="5748358" y="3259128"/>
            <a:ext cx="352590" cy="182561"/>
            <a:chOff x="5748358" y="3434578"/>
            <a:chExt cx="352590" cy="182561"/>
          </a:xfrm>
        </p:grpSpPr>
        <p:sp>
          <p:nvSpPr>
            <p:cNvPr id="12645" name="Google Shape;12645;p70"/>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0"/>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0"/>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0"/>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0"/>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0"/>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1" name="Google Shape;12651;p70"/>
          <p:cNvGrpSpPr/>
          <p:nvPr/>
        </p:nvGrpSpPr>
        <p:grpSpPr>
          <a:xfrm>
            <a:off x="862283" y="4099321"/>
            <a:ext cx="341204" cy="359301"/>
            <a:chOff x="862283" y="4274771"/>
            <a:chExt cx="341204" cy="359301"/>
          </a:xfrm>
        </p:grpSpPr>
        <p:sp>
          <p:nvSpPr>
            <p:cNvPr id="12652" name="Google Shape;12652;p70"/>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0"/>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0"/>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5" name="Google Shape;12655;p70"/>
          <p:cNvGrpSpPr/>
          <p:nvPr/>
        </p:nvGrpSpPr>
        <p:grpSpPr>
          <a:xfrm>
            <a:off x="1396957" y="4111915"/>
            <a:ext cx="301861" cy="332871"/>
            <a:chOff x="1396957" y="4287365"/>
            <a:chExt cx="301861" cy="332871"/>
          </a:xfrm>
        </p:grpSpPr>
        <p:sp>
          <p:nvSpPr>
            <p:cNvPr id="12656" name="Google Shape;12656;p70"/>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0"/>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0"/>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0"/>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0"/>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0"/>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0"/>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0"/>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0"/>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0"/>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0"/>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0"/>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0"/>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0"/>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0"/>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1" name="Google Shape;12671;p70"/>
          <p:cNvGrpSpPr/>
          <p:nvPr/>
        </p:nvGrpSpPr>
        <p:grpSpPr>
          <a:xfrm>
            <a:off x="1865381" y="4102056"/>
            <a:ext cx="396131" cy="355612"/>
            <a:chOff x="1865381" y="4277506"/>
            <a:chExt cx="396131" cy="355612"/>
          </a:xfrm>
        </p:grpSpPr>
        <p:sp>
          <p:nvSpPr>
            <p:cNvPr id="12672" name="Google Shape;12672;p70"/>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0"/>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0"/>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0"/>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0"/>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0"/>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70"/>
          <p:cNvGrpSpPr/>
          <p:nvPr/>
        </p:nvGrpSpPr>
        <p:grpSpPr>
          <a:xfrm>
            <a:off x="2411823" y="4128549"/>
            <a:ext cx="334398" cy="299953"/>
            <a:chOff x="2411823" y="4303999"/>
            <a:chExt cx="334398" cy="299953"/>
          </a:xfrm>
        </p:grpSpPr>
        <p:sp>
          <p:nvSpPr>
            <p:cNvPr id="12679" name="Google Shape;12679;p70"/>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0"/>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0"/>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0"/>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0"/>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0"/>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0"/>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6" name="Google Shape;12686;p70"/>
          <p:cNvGrpSpPr/>
          <p:nvPr/>
        </p:nvGrpSpPr>
        <p:grpSpPr>
          <a:xfrm>
            <a:off x="2903337" y="4103582"/>
            <a:ext cx="382519" cy="350682"/>
            <a:chOff x="2903337" y="4279032"/>
            <a:chExt cx="382519" cy="350682"/>
          </a:xfrm>
        </p:grpSpPr>
        <p:sp>
          <p:nvSpPr>
            <p:cNvPr id="12687" name="Google Shape;12687;p70"/>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0"/>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0"/>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0"/>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0"/>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0"/>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0"/>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0"/>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0"/>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0"/>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0"/>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0"/>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0"/>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0"/>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0"/>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70"/>
          <p:cNvGrpSpPr/>
          <p:nvPr/>
        </p:nvGrpSpPr>
        <p:grpSpPr>
          <a:xfrm>
            <a:off x="3933342" y="4140317"/>
            <a:ext cx="383632" cy="276449"/>
            <a:chOff x="3933342" y="4315767"/>
            <a:chExt cx="383632" cy="276449"/>
          </a:xfrm>
        </p:grpSpPr>
        <p:sp>
          <p:nvSpPr>
            <p:cNvPr id="12703" name="Google Shape;12703;p70"/>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0"/>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0"/>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0"/>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0"/>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0"/>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9" name="Google Shape;12709;p70"/>
          <p:cNvGrpSpPr/>
          <p:nvPr/>
        </p:nvGrpSpPr>
        <p:grpSpPr>
          <a:xfrm>
            <a:off x="3441065" y="4127055"/>
            <a:ext cx="337069" cy="302593"/>
            <a:chOff x="3441065" y="4302505"/>
            <a:chExt cx="337069" cy="302593"/>
          </a:xfrm>
        </p:grpSpPr>
        <p:sp>
          <p:nvSpPr>
            <p:cNvPr id="12710" name="Google Shape;12710;p70"/>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0"/>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0"/>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0"/>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0"/>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0"/>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0"/>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0"/>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0"/>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0"/>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0"/>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0"/>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0"/>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3" name="Google Shape;12723;p70"/>
          <p:cNvGrpSpPr/>
          <p:nvPr/>
        </p:nvGrpSpPr>
        <p:grpSpPr>
          <a:xfrm>
            <a:off x="3532345" y="3187185"/>
            <a:ext cx="339328" cy="336274"/>
            <a:chOff x="3532345" y="3362635"/>
            <a:chExt cx="339328" cy="336274"/>
          </a:xfrm>
        </p:grpSpPr>
        <p:sp>
          <p:nvSpPr>
            <p:cNvPr id="12724" name="Google Shape;12724;p7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0"/>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0"/>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0"/>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0"/>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9" name="Google Shape;12729;p70"/>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0" name="Google Shape;12730;p70"/>
          <p:cNvGrpSpPr/>
          <p:nvPr/>
        </p:nvGrpSpPr>
        <p:grpSpPr>
          <a:xfrm>
            <a:off x="1883955" y="3633250"/>
            <a:ext cx="162873" cy="351445"/>
            <a:chOff x="1883955" y="3808700"/>
            <a:chExt cx="162873" cy="351445"/>
          </a:xfrm>
        </p:grpSpPr>
        <p:sp>
          <p:nvSpPr>
            <p:cNvPr id="12731" name="Google Shape;12731;p70"/>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0"/>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3" name="Google Shape;12733;p70"/>
          <p:cNvGrpSpPr/>
          <p:nvPr/>
        </p:nvGrpSpPr>
        <p:grpSpPr>
          <a:xfrm>
            <a:off x="939156" y="3633759"/>
            <a:ext cx="192007" cy="351318"/>
            <a:chOff x="939156" y="3809209"/>
            <a:chExt cx="192007" cy="351318"/>
          </a:xfrm>
        </p:grpSpPr>
        <p:sp>
          <p:nvSpPr>
            <p:cNvPr id="12734" name="Google Shape;12734;p70"/>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0"/>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6" name="Google Shape;12736;p70"/>
          <p:cNvGrpSpPr/>
          <p:nvPr/>
        </p:nvGrpSpPr>
        <p:grpSpPr>
          <a:xfrm>
            <a:off x="2306167" y="3634395"/>
            <a:ext cx="193915" cy="349155"/>
            <a:chOff x="2306167" y="3809845"/>
            <a:chExt cx="193915" cy="349155"/>
          </a:xfrm>
        </p:grpSpPr>
        <p:sp>
          <p:nvSpPr>
            <p:cNvPr id="12737" name="Google Shape;12737;p70"/>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0"/>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0"/>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0"/>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0"/>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0"/>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0"/>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70"/>
          <p:cNvGrpSpPr/>
          <p:nvPr/>
        </p:nvGrpSpPr>
        <p:grpSpPr>
          <a:xfrm>
            <a:off x="1323901" y="3631723"/>
            <a:ext cx="356343" cy="356757"/>
            <a:chOff x="1323901" y="3807173"/>
            <a:chExt cx="356343" cy="356757"/>
          </a:xfrm>
        </p:grpSpPr>
        <p:sp>
          <p:nvSpPr>
            <p:cNvPr id="12745" name="Google Shape;12745;p70"/>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0"/>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0"/>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0"/>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0"/>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0"/>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0"/>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0"/>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0"/>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0"/>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0"/>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0"/>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0"/>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0"/>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0"/>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0"/>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0"/>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70"/>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0"/>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0"/>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0"/>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0"/>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0"/>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0"/>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9" name="Google Shape;12769;p70"/>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0" name="Google Shape;12770;p70"/>
          <p:cNvGrpSpPr/>
          <p:nvPr/>
        </p:nvGrpSpPr>
        <p:grpSpPr>
          <a:xfrm>
            <a:off x="859262" y="3178470"/>
            <a:ext cx="306759" cy="351445"/>
            <a:chOff x="859262" y="3353920"/>
            <a:chExt cx="306759" cy="351445"/>
          </a:xfrm>
        </p:grpSpPr>
        <p:sp>
          <p:nvSpPr>
            <p:cNvPr id="12771" name="Google Shape;12771;p70"/>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0"/>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0"/>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0"/>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0"/>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6" name="Google Shape;12776;p70"/>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7" name="Google Shape;12777;p70"/>
          <p:cNvGrpSpPr/>
          <p:nvPr/>
        </p:nvGrpSpPr>
        <p:grpSpPr>
          <a:xfrm>
            <a:off x="3967437" y="3661652"/>
            <a:ext cx="364708" cy="295405"/>
            <a:chOff x="3967437" y="3837102"/>
            <a:chExt cx="364708" cy="295405"/>
          </a:xfrm>
        </p:grpSpPr>
        <p:sp>
          <p:nvSpPr>
            <p:cNvPr id="12778" name="Google Shape;12778;p70"/>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0"/>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0"/>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0"/>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0"/>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3" name="Google Shape;12783;p70"/>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0"/>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0"/>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6" name="Google Shape;12786;p70"/>
          <p:cNvGrpSpPr/>
          <p:nvPr/>
        </p:nvGrpSpPr>
        <p:grpSpPr>
          <a:xfrm>
            <a:off x="5811827" y="3631001"/>
            <a:ext cx="283743" cy="308444"/>
            <a:chOff x="5964227" y="3858701"/>
            <a:chExt cx="283743" cy="308444"/>
          </a:xfrm>
        </p:grpSpPr>
        <p:sp>
          <p:nvSpPr>
            <p:cNvPr id="12787" name="Google Shape;12787;p70"/>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0"/>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0"/>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0"/>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1" name="Google Shape;12791;p70"/>
          <p:cNvGrpSpPr/>
          <p:nvPr/>
        </p:nvGrpSpPr>
        <p:grpSpPr>
          <a:xfrm>
            <a:off x="6243508" y="3697623"/>
            <a:ext cx="320372" cy="213602"/>
            <a:chOff x="6395908" y="3873073"/>
            <a:chExt cx="320372" cy="213602"/>
          </a:xfrm>
        </p:grpSpPr>
        <p:sp>
          <p:nvSpPr>
            <p:cNvPr id="12792" name="Google Shape;12792;p70"/>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0"/>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0"/>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0"/>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0"/>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0"/>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0"/>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0"/>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0"/>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0"/>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2" name="Google Shape;12802;p70"/>
          <p:cNvGrpSpPr/>
          <p:nvPr/>
        </p:nvGrpSpPr>
        <p:grpSpPr>
          <a:xfrm>
            <a:off x="7262890" y="3627366"/>
            <a:ext cx="357138" cy="352018"/>
            <a:chOff x="7415290" y="3802816"/>
            <a:chExt cx="357138" cy="352018"/>
          </a:xfrm>
        </p:grpSpPr>
        <p:sp>
          <p:nvSpPr>
            <p:cNvPr id="12803" name="Google Shape;12803;p70"/>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0"/>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0"/>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0"/>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0"/>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0"/>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0"/>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0"/>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70"/>
          <p:cNvGrpSpPr/>
          <p:nvPr/>
        </p:nvGrpSpPr>
        <p:grpSpPr>
          <a:xfrm>
            <a:off x="6737312" y="3657963"/>
            <a:ext cx="355230" cy="293401"/>
            <a:chOff x="6889712" y="3833413"/>
            <a:chExt cx="355230" cy="293401"/>
          </a:xfrm>
        </p:grpSpPr>
        <p:sp>
          <p:nvSpPr>
            <p:cNvPr id="12812" name="Google Shape;12812;p70"/>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0"/>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0"/>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0"/>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0"/>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7" name="Google Shape;12817;p70"/>
          <p:cNvGrpSpPr/>
          <p:nvPr/>
        </p:nvGrpSpPr>
        <p:grpSpPr>
          <a:xfrm>
            <a:off x="7707152" y="3660420"/>
            <a:ext cx="282318" cy="337168"/>
            <a:chOff x="1635875" y="237775"/>
            <a:chExt cx="4370250" cy="5219325"/>
          </a:xfrm>
        </p:grpSpPr>
        <p:sp>
          <p:nvSpPr>
            <p:cNvPr id="12818" name="Google Shape;12818;p70"/>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0"/>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70"/>
          <p:cNvGrpSpPr/>
          <p:nvPr/>
        </p:nvGrpSpPr>
        <p:grpSpPr>
          <a:xfrm>
            <a:off x="3103963" y="3185690"/>
            <a:ext cx="297886" cy="337578"/>
            <a:chOff x="3103963" y="3361140"/>
            <a:chExt cx="297886" cy="337578"/>
          </a:xfrm>
        </p:grpSpPr>
        <p:sp>
          <p:nvSpPr>
            <p:cNvPr id="12821" name="Google Shape;12821;p70"/>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0"/>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0"/>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0"/>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0"/>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0"/>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0"/>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0"/>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0"/>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0"/>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0"/>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0"/>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0"/>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0"/>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0"/>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0"/>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0"/>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5" name="Google Shape;12845;p70"/>
          <p:cNvGrpSpPr/>
          <p:nvPr/>
        </p:nvGrpSpPr>
        <p:grpSpPr>
          <a:xfrm>
            <a:off x="2667821" y="3185658"/>
            <a:ext cx="273046" cy="337801"/>
            <a:chOff x="2667821" y="3361108"/>
            <a:chExt cx="273046" cy="337801"/>
          </a:xfrm>
        </p:grpSpPr>
        <p:sp>
          <p:nvSpPr>
            <p:cNvPr id="12846" name="Google Shape;12846;p70"/>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0"/>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0"/>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0"/>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0"/>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0"/>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0"/>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0"/>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0"/>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0"/>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0"/>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0"/>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0"/>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0"/>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0"/>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0"/>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0"/>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0"/>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0"/>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70"/>
          <p:cNvGrpSpPr/>
          <p:nvPr/>
        </p:nvGrpSpPr>
        <p:grpSpPr>
          <a:xfrm>
            <a:off x="2212469" y="3184863"/>
            <a:ext cx="282715" cy="338660"/>
            <a:chOff x="2212469" y="3360313"/>
            <a:chExt cx="282715" cy="338660"/>
          </a:xfrm>
        </p:grpSpPr>
        <p:sp>
          <p:nvSpPr>
            <p:cNvPr id="12866" name="Google Shape;12866;p70"/>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0"/>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0"/>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9" name="Google Shape;12869;p70"/>
          <p:cNvGrpSpPr/>
          <p:nvPr/>
        </p:nvGrpSpPr>
        <p:grpSpPr>
          <a:xfrm>
            <a:off x="1768821" y="3185658"/>
            <a:ext cx="278739" cy="339073"/>
            <a:chOff x="1768821" y="3361108"/>
            <a:chExt cx="278739" cy="339073"/>
          </a:xfrm>
        </p:grpSpPr>
        <p:sp>
          <p:nvSpPr>
            <p:cNvPr id="12870" name="Google Shape;12870;p70"/>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0"/>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0"/>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0"/>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0"/>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0"/>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0"/>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0"/>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0"/>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0"/>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0"/>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1" name="Google Shape;12881;p70"/>
          <p:cNvGrpSpPr/>
          <p:nvPr/>
        </p:nvGrpSpPr>
        <p:grpSpPr>
          <a:xfrm>
            <a:off x="5337883" y="3161423"/>
            <a:ext cx="307141" cy="376826"/>
            <a:chOff x="5337883" y="3336873"/>
            <a:chExt cx="307141" cy="376826"/>
          </a:xfrm>
        </p:grpSpPr>
        <p:sp>
          <p:nvSpPr>
            <p:cNvPr id="12882" name="Google Shape;12882;p70"/>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0"/>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70"/>
          <p:cNvGrpSpPr/>
          <p:nvPr/>
        </p:nvGrpSpPr>
        <p:grpSpPr>
          <a:xfrm>
            <a:off x="4883835" y="3161805"/>
            <a:ext cx="323425" cy="377557"/>
            <a:chOff x="4883835" y="3337255"/>
            <a:chExt cx="323425" cy="377557"/>
          </a:xfrm>
        </p:grpSpPr>
        <p:sp>
          <p:nvSpPr>
            <p:cNvPr id="12885" name="Google Shape;12885;p70"/>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0"/>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0"/>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8" name="Google Shape;12888;p70"/>
          <p:cNvGrpSpPr/>
          <p:nvPr/>
        </p:nvGrpSpPr>
        <p:grpSpPr>
          <a:xfrm>
            <a:off x="6193310" y="3231839"/>
            <a:ext cx="352590" cy="237488"/>
            <a:chOff x="6193310" y="3407289"/>
            <a:chExt cx="352590" cy="237488"/>
          </a:xfrm>
        </p:grpSpPr>
        <p:sp>
          <p:nvSpPr>
            <p:cNvPr id="12889" name="Google Shape;12889;p70"/>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0"/>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0"/>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0"/>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0"/>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70"/>
          <p:cNvGrpSpPr/>
          <p:nvPr/>
        </p:nvGrpSpPr>
        <p:grpSpPr>
          <a:xfrm>
            <a:off x="6637117" y="3222393"/>
            <a:ext cx="353735" cy="254504"/>
            <a:chOff x="6637117" y="3397843"/>
            <a:chExt cx="353735" cy="254504"/>
          </a:xfrm>
        </p:grpSpPr>
        <p:sp>
          <p:nvSpPr>
            <p:cNvPr id="12895" name="Google Shape;12895;p70"/>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0"/>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0"/>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0"/>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0"/>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0"/>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1" name="Google Shape;12901;p70"/>
          <p:cNvGrpSpPr/>
          <p:nvPr/>
        </p:nvGrpSpPr>
        <p:grpSpPr>
          <a:xfrm>
            <a:off x="7075994" y="3174081"/>
            <a:ext cx="360637" cy="352336"/>
            <a:chOff x="7075994" y="3349531"/>
            <a:chExt cx="360637" cy="352336"/>
          </a:xfrm>
        </p:grpSpPr>
        <p:sp>
          <p:nvSpPr>
            <p:cNvPr id="12902" name="Google Shape;12902;p70"/>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0"/>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0"/>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0"/>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0"/>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0"/>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0"/>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9" name="Google Shape;12909;p70"/>
          <p:cNvGrpSpPr/>
          <p:nvPr/>
        </p:nvGrpSpPr>
        <p:grpSpPr>
          <a:xfrm>
            <a:off x="7651983" y="3173731"/>
            <a:ext cx="107183" cy="352399"/>
            <a:chOff x="7651983" y="3349181"/>
            <a:chExt cx="107183" cy="352399"/>
          </a:xfrm>
        </p:grpSpPr>
        <p:sp>
          <p:nvSpPr>
            <p:cNvPr id="12910" name="Google Shape;12910;p70"/>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0"/>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70"/>
          <p:cNvGrpSpPr/>
          <p:nvPr/>
        </p:nvGrpSpPr>
        <p:grpSpPr>
          <a:xfrm>
            <a:off x="7973468" y="3206872"/>
            <a:ext cx="352590" cy="287072"/>
            <a:chOff x="7973468" y="3382322"/>
            <a:chExt cx="352590" cy="287072"/>
          </a:xfrm>
        </p:grpSpPr>
        <p:sp>
          <p:nvSpPr>
            <p:cNvPr id="12913" name="Google Shape;12913;p70"/>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0"/>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0"/>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0"/>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0"/>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0"/>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0"/>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0"/>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0"/>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0"/>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0"/>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0"/>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25" name="Google Shape;12925;p7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926" name="Google Shape;12926;p7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2930" name="Shape 12930"/>
        <p:cNvGrpSpPr/>
        <p:nvPr/>
      </p:nvGrpSpPr>
      <p:grpSpPr>
        <a:xfrm>
          <a:off x="0" y="0"/>
          <a:ext cx="0" cy="0"/>
          <a:chOff x="0" y="0"/>
          <a:chExt cx="0" cy="0"/>
        </a:xfrm>
      </p:grpSpPr>
      <p:grpSp>
        <p:nvGrpSpPr>
          <p:cNvPr id="12931" name="Google Shape;12931;p71"/>
          <p:cNvGrpSpPr/>
          <p:nvPr/>
        </p:nvGrpSpPr>
        <p:grpSpPr>
          <a:xfrm>
            <a:off x="821808" y="1576858"/>
            <a:ext cx="347872" cy="347488"/>
            <a:chOff x="849677" y="1500658"/>
            <a:chExt cx="347872" cy="347488"/>
          </a:xfrm>
        </p:grpSpPr>
        <p:sp>
          <p:nvSpPr>
            <p:cNvPr id="12932" name="Google Shape;12932;p71"/>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1"/>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1"/>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1"/>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1"/>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1"/>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8" name="Google Shape;12938;p71"/>
          <p:cNvGrpSpPr/>
          <p:nvPr/>
        </p:nvGrpSpPr>
        <p:grpSpPr>
          <a:xfrm>
            <a:off x="1387984" y="1576858"/>
            <a:ext cx="315872" cy="347488"/>
            <a:chOff x="1415853" y="1500658"/>
            <a:chExt cx="315872" cy="347488"/>
          </a:xfrm>
        </p:grpSpPr>
        <p:sp>
          <p:nvSpPr>
            <p:cNvPr id="12939" name="Google Shape;12939;p71"/>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1"/>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1"/>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1"/>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71"/>
          <p:cNvGrpSpPr/>
          <p:nvPr/>
        </p:nvGrpSpPr>
        <p:grpSpPr>
          <a:xfrm>
            <a:off x="4669520" y="1576858"/>
            <a:ext cx="347520" cy="347104"/>
            <a:chOff x="4697389" y="1500658"/>
            <a:chExt cx="347520" cy="347104"/>
          </a:xfrm>
        </p:grpSpPr>
        <p:sp>
          <p:nvSpPr>
            <p:cNvPr id="12944" name="Google Shape;12944;p71"/>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1"/>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1"/>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71"/>
          <p:cNvGrpSpPr/>
          <p:nvPr/>
        </p:nvGrpSpPr>
        <p:grpSpPr>
          <a:xfrm>
            <a:off x="3575664" y="2041146"/>
            <a:ext cx="347520" cy="353760"/>
            <a:chOff x="3603533" y="1964946"/>
            <a:chExt cx="347520" cy="353760"/>
          </a:xfrm>
        </p:grpSpPr>
        <p:sp>
          <p:nvSpPr>
            <p:cNvPr id="12948" name="Google Shape;12948;p71"/>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1"/>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1"/>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1" name="Google Shape;12951;p71"/>
          <p:cNvGrpSpPr/>
          <p:nvPr/>
        </p:nvGrpSpPr>
        <p:grpSpPr>
          <a:xfrm>
            <a:off x="1922896" y="2040538"/>
            <a:ext cx="357792" cy="352448"/>
            <a:chOff x="1950765" y="1964338"/>
            <a:chExt cx="357792" cy="352448"/>
          </a:xfrm>
        </p:grpSpPr>
        <p:sp>
          <p:nvSpPr>
            <p:cNvPr id="12952" name="Google Shape;12952;p71"/>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1"/>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1"/>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1"/>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71"/>
          <p:cNvGrpSpPr/>
          <p:nvPr/>
        </p:nvGrpSpPr>
        <p:grpSpPr>
          <a:xfrm>
            <a:off x="7407760" y="2040890"/>
            <a:ext cx="367712" cy="353248"/>
            <a:chOff x="7435629" y="1964690"/>
            <a:chExt cx="367712" cy="353248"/>
          </a:xfrm>
        </p:grpSpPr>
        <p:sp>
          <p:nvSpPr>
            <p:cNvPr id="12957" name="Google Shape;12957;p71"/>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1"/>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1"/>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1"/>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1" name="Google Shape;12961;p71"/>
          <p:cNvGrpSpPr/>
          <p:nvPr/>
        </p:nvGrpSpPr>
        <p:grpSpPr>
          <a:xfrm>
            <a:off x="2484880" y="2041242"/>
            <a:ext cx="333024" cy="352896"/>
            <a:chOff x="2512749" y="1965042"/>
            <a:chExt cx="333024" cy="352896"/>
          </a:xfrm>
        </p:grpSpPr>
        <p:sp>
          <p:nvSpPr>
            <p:cNvPr id="12962" name="Google Shape;12962;p71"/>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1"/>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1"/>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1"/>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1"/>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71"/>
          <p:cNvGrpSpPr/>
          <p:nvPr/>
        </p:nvGrpSpPr>
        <p:grpSpPr>
          <a:xfrm>
            <a:off x="1370448" y="2057978"/>
            <a:ext cx="365792" cy="335392"/>
            <a:chOff x="1398317" y="1981778"/>
            <a:chExt cx="365792" cy="335392"/>
          </a:xfrm>
        </p:grpSpPr>
        <p:sp>
          <p:nvSpPr>
            <p:cNvPr id="12968" name="Google Shape;12968;p71"/>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1"/>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1"/>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1"/>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1"/>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1"/>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4" name="Google Shape;12974;p71"/>
          <p:cNvGrpSpPr/>
          <p:nvPr/>
        </p:nvGrpSpPr>
        <p:grpSpPr>
          <a:xfrm>
            <a:off x="3024368" y="2079770"/>
            <a:ext cx="353600" cy="314752"/>
            <a:chOff x="3052237" y="2003570"/>
            <a:chExt cx="353600" cy="314752"/>
          </a:xfrm>
        </p:grpSpPr>
        <p:sp>
          <p:nvSpPr>
            <p:cNvPr id="12975" name="Google Shape;12975;p71"/>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1"/>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1"/>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8" name="Google Shape;12978;p71"/>
          <p:cNvGrpSpPr/>
          <p:nvPr/>
        </p:nvGrpSpPr>
        <p:grpSpPr>
          <a:xfrm>
            <a:off x="1376144" y="3034266"/>
            <a:ext cx="368096" cy="223968"/>
            <a:chOff x="1404013" y="2958066"/>
            <a:chExt cx="368096" cy="223968"/>
          </a:xfrm>
        </p:grpSpPr>
        <p:sp>
          <p:nvSpPr>
            <p:cNvPr id="12979" name="Google Shape;12979;p71"/>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1"/>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1" name="Google Shape;12981;p71"/>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1"/>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3" name="Google Shape;12983;p71"/>
          <p:cNvGrpSpPr/>
          <p:nvPr/>
        </p:nvGrpSpPr>
        <p:grpSpPr>
          <a:xfrm>
            <a:off x="1923280" y="2961402"/>
            <a:ext cx="370368" cy="367328"/>
            <a:chOff x="1951149" y="2885202"/>
            <a:chExt cx="370368" cy="367328"/>
          </a:xfrm>
        </p:grpSpPr>
        <p:sp>
          <p:nvSpPr>
            <p:cNvPr id="12984" name="Google Shape;12984;p71"/>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1"/>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1"/>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7" name="Google Shape;12987;p71"/>
          <p:cNvGrpSpPr/>
          <p:nvPr/>
        </p:nvGrpSpPr>
        <p:grpSpPr>
          <a:xfrm>
            <a:off x="2473808" y="2982362"/>
            <a:ext cx="367328" cy="327296"/>
            <a:chOff x="2501677" y="2906162"/>
            <a:chExt cx="367328" cy="327296"/>
          </a:xfrm>
        </p:grpSpPr>
        <p:sp>
          <p:nvSpPr>
            <p:cNvPr id="12988" name="Google Shape;12988;p71"/>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1"/>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1"/>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1" name="Google Shape;12991;p71"/>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2" name="Google Shape;12992;p71"/>
          <p:cNvGrpSpPr/>
          <p:nvPr/>
        </p:nvGrpSpPr>
        <p:grpSpPr>
          <a:xfrm>
            <a:off x="3022448" y="2969914"/>
            <a:ext cx="367712" cy="354240"/>
            <a:chOff x="3050317" y="2893714"/>
            <a:chExt cx="367712" cy="354240"/>
          </a:xfrm>
        </p:grpSpPr>
        <p:sp>
          <p:nvSpPr>
            <p:cNvPr id="12993" name="Google Shape;12993;p71"/>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1"/>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5" name="Google Shape;12995;p71"/>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1"/>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7" name="Google Shape;12997;p71"/>
          <p:cNvGrpSpPr/>
          <p:nvPr/>
        </p:nvGrpSpPr>
        <p:grpSpPr>
          <a:xfrm>
            <a:off x="7503408" y="2962554"/>
            <a:ext cx="185184" cy="367296"/>
            <a:chOff x="7531277" y="2886354"/>
            <a:chExt cx="185184" cy="367296"/>
          </a:xfrm>
        </p:grpSpPr>
        <p:sp>
          <p:nvSpPr>
            <p:cNvPr id="12998" name="Google Shape;12998;p71"/>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1"/>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1"/>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1" name="Google Shape;13001;p71"/>
          <p:cNvGrpSpPr/>
          <p:nvPr/>
        </p:nvGrpSpPr>
        <p:grpSpPr>
          <a:xfrm>
            <a:off x="6898768" y="2962938"/>
            <a:ext cx="297184" cy="367296"/>
            <a:chOff x="6926637" y="2886738"/>
            <a:chExt cx="297184" cy="367296"/>
          </a:xfrm>
        </p:grpSpPr>
        <p:sp>
          <p:nvSpPr>
            <p:cNvPr id="13002" name="Google Shape;13002;p71"/>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1"/>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1"/>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5" name="Google Shape;13005;p71"/>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1"/>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7" name="Google Shape;13007;p71"/>
          <p:cNvGrpSpPr/>
          <p:nvPr/>
        </p:nvGrpSpPr>
        <p:grpSpPr>
          <a:xfrm>
            <a:off x="6312784" y="2962554"/>
            <a:ext cx="370368" cy="368064"/>
            <a:chOff x="6340653" y="2886354"/>
            <a:chExt cx="370368" cy="368064"/>
          </a:xfrm>
        </p:grpSpPr>
        <p:sp>
          <p:nvSpPr>
            <p:cNvPr id="13008" name="Google Shape;13008;p71"/>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1"/>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1"/>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1"/>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1"/>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1"/>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71"/>
          <p:cNvGrpSpPr/>
          <p:nvPr/>
        </p:nvGrpSpPr>
        <p:grpSpPr>
          <a:xfrm>
            <a:off x="5218928" y="2057626"/>
            <a:ext cx="354752" cy="336512"/>
            <a:chOff x="5246797" y="1981426"/>
            <a:chExt cx="354752" cy="336512"/>
          </a:xfrm>
        </p:grpSpPr>
        <p:sp>
          <p:nvSpPr>
            <p:cNvPr id="13015" name="Google Shape;13015;p71"/>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1"/>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71"/>
          <p:cNvGrpSpPr/>
          <p:nvPr/>
        </p:nvGrpSpPr>
        <p:grpSpPr>
          <a:xfrm>
            <a:off x="4120880" y="2178266"/>
            <a:ext cx="355136" cy="216256"/>
            <a:chOff x="4148749" y="2102066"/>
            <a:chExt cx="355136" cy="216256"/>
          </a:xfrm>
        </p:grpSpPr>
        <p:sp>
          <p:nvSpPr>
            <p:cNvPr id="13018" name="Google Shape;13018;p71"/>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1"/>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71"/>
          <p:cNvGrpSpPr/>
          <p:nvPr/>
        </p:nvGrpSpPr>
        <p:grpSpPr>
          <a:xfrm>
            <a:off x="5766800" y="2077626"/>
            <a:ext cx="354752" cy="315360"/>
            <a:chOff x="5794669" y="2001426"/>
            <a:chExt cx="354752" cy="315360"/>
          </a:xfrm>
        </p:grpSpPr>
        <p:sp>
          <p:nvSpPr>
            <p:cNvPr id="13021" name="Google Shape;13021;p71"/>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1"/>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71"/>
          <p:cNvGrpSpPr/>
          <p:nvPr/>
        </p:nvGrpSpPr>
        <p:grpSpPr>
          <a:xfrm>
            <a:off x="6317360" y="2106042"/>
            <a:ext cx="352832" cy="289216"/>
            <a:chOff x="6345229" y="2029842"/>
            <a:chExt cx="352832" cy="289216"/>
          </a:xfrm>
        </p:grpSpPr>
        <p:sp>
          <p:nvSpPr>
            <p:cNvPr id="13024" name="Google Shape;13024;p71"/>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1"/>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71"/>
          <p:cNvGrpSpPr/>
          <p:nvPr/>
        </p:nvGrpSpPr>
        <p:grpSpPr>
          <a:xfrm>
            <a:off x="4669520" y="2112538"/>
            <a:ext cx="354752" cy="281984"/>
            <a:chOff x="4697389" y="2036338"/>
            <a:chExt cx="354752" cy="281984"/>
          </a:xfrm>
        </p:grpSpPr>
        <p:sp>
          <p:nvSpPr>
            <p:cNvPr id="13027" name="Google Shape;13027;p71"/>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1"/>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71"/>
          <p:cNvGrpSpPr/>
          <p:nvPr/>
        </p:nvGrpSpPr>
        <p:grpSpPr>
          <a:xfrm>
            <a:off x="1376144" y="2500954"/>
            <a:ext cx="353600" cy="354944"/>
            <a:chOff x="1404013" y="2424754"/>
            <a:chExt cx="353600" cy="354944"/>
          </a:xfrm>
        </p:grpSpPr>
        <p:sp>
          <p:nvSpPr>
            <p:cNvPr id="13030" name="Google Shape;13030;p71"/>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1"/>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1"/>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1"/>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71"/>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71"/>
          <p:cNvGrpSpPr/>
          <p:nvPr/>
        </p:nvGrpSpPr>
        <p:grpSpPr>
          <a:xfrm>
            <a:off x="826384" y="2504474"/>
            <a:ext cx="355104" cy="351040"/>
            <a:chOff x="854253" y="2428274"/>
            <a:chExt cx="355104" cy="351040"/>
          </a:xfrm>
        </p:grpSpPr>
        <p:sp>
          <p:nvSpPr>
            <p:cNvPr id="13036" name="Google Shape;13036;p71"/>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1"/>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8" name="Google Shape;13038;p71"/>
          <p:cNvGrpSpPr/>
          <p:nvPr/>
        </p:nvGrpSpPr>
        <p:grpSpPr>
          <a:xfrm>
            <a:off x="6869040" y="2517146"/>
            <a:ext cx="354752" cy="275904"/>
            <a:chOff x="6896909" y="2440946"/>
            <a:chExt cx="354752" cy="275904"/>
          </a:xfrm>
        </p:grpSpPr>
        <p:sp>
          <p:nvSpPr>
            <p:cNvPr id="13039" name="Google Shape;13039;p71"/>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1"/>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1" name="Google Shape;13041;p71"/>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2" name="Google Shape;13042;p71"/>
          <p:cNvGrpSpPr/>
          <p:nvPr/>
        </p:nvGrpSpPr>
        <p:grpSpPr>
          <a:xfrm>
            <a:off x="5237200" y="2500954"/>
            <a:ext cx="321984" cy="354560"/>
            <a:chOff x="5265069" y="2424754"/>
            <a:chExt cx="321984" cy="354560"/>
          </a:xfrm>
        </p:grpSpPr>
        <p:sp>
          <p:nvSpPr>
            <p:cNvPr id="13043" name="Google Shape;13043;p71"/>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1"/>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5" name="Google Shape;13045;p71"/>
          <p:cNvGrpSpPr/>
          <p:nvPr/>
        </p:nvGrpSpPr>
        <p:grpSpPr>
          <a:xfrm>
            <a:off x="4122800" y="2542970"/>
            <a:ext cx="355104" cy="259584"/>
            <a:chOff x="4150669" y="2466770"/>
            <a:chExt cx="355104" cy="259584"/>
          </a:xfrm>
        </p:grpSpPr>
        <p:sp>
          <p:nvSpPr>
            <p:cNvPr id="13046" name="Google Shape;13046;p71"/>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1"/>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71"/>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71"/>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0" name="Google Shape;13050;p71"/>
          <p:cNvGrpSpPr/>
          <p:nvPr/>
        </p:nvGrpSpPr>
        <p:grpSpPr>
          <a:xfrm>
            <a:off x="4671824" y="2501146"/>
            <a:ext cx="354336" cy="353984"/>
            <a:chOff x="4699693" y="2424946"/>
            <a:chExt cx="354336" cy="353984"/>
          </a:xfrm>
        </p:grpSpPr>
        <p:sp>
          <p:nvSpPr>
            <p:cNvPr id="13051" name="Google Shape;13051;p71"/>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1"/>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3" name="Google Shape;13053;p71"/>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71"/>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5" name="Google Shape;13055;p71"/>
          <p:cNvGrpSpPr/>
          <p:nvPr/>
        </p:nvGrpSpPr>
        <p:grpSpPr>
          <a:xfrm>
            <a:off x="1925168" y="2628442"/>
            <a:ext cx="355136" cy="227072"/>
            <a:chOff x="1953037" y="2552242"/>
            <a:chExt cx="355136" cy="227072"/>
          </a:xfrm>
        </p:grpSpPr>
        <p:sp>
          <p:nvSpPr>
            <p:cNvPr id="13056" name="Google Shape;13056;p71"/>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1"/>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8" name="Google Shape;13058;p71"/>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9" name="Google Shape;13059;p71"/>
          <p:cNvGrpSpPr/>
          <p:nvPr/>
        </p:nvGrpSpPr>
        <p:grpSpPr>
          <a:xfrm>
            <a:off x="2473072" y="2603418"/>
            <a:ext cx="355104" cy="250944"/>
            <a:chOff x="2500941" y="2527218"/>
            <a:chExt cx="355104" cy="250944"/>
          </a:xfrm>
        </p:grpSpPr>
        <p:sp>
          <p:nvSpPr>
            <p:cNvPr id="13060" name="Google Shape;13060;p71"/>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1"/>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1"/>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71"/>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1"/>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5" name="Google Shape;13065;p71"/>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6" name="Google Shape;13066;p71"/>
          <p:cNvGrpSpPr/>
          <p:nvPr/>
        </p:nvGrpSpPr>
        <p:grpSpPr>
          <a:xfrm>
            <a:off x="7965936" y="2503322"/>
            <a:ext cx="356256" cy="351808"/>
            <a:chOff x="7993805" y="2427122"/>
            <a:chExt cx="356256" cy="351808"/>
          </a:xfrm>
        </p:grpSpPr>
        <p:sp>
          <p:nvSpPr>
            <p:cNvPr id="13067" name="Google Shape;13067;p71"/>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1"/>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1"/>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0" name="Google Shape;13070;p71"/>
          <p:cNvGrpSpPr/>
          <p:nvPr/>
        </p:nvGrpSpPr>
        <p:grpSpPr>
          <a:xfrm>
            <a:off x="850768" y="2041210"/>
            <a:ext cx="308640" cy="353312"/>
            <a:chOff x="878637" y="1965010"/>
            <a:chExt cx="308640" cy="353312"/>
          </a:xfrm>
        </p:grpSpPr>
        <p:sp>
          <p:nvSpPr>
            <p:cNvPr id="13071" name="Google Shape;13071;p71"/>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71"/>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1"/>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71"/>
          <p:cNvGrpSpPr/>
          <p:nvPr/>
        </p:nvGrpSpPr>
        <p:grpSpPr>
          <a:xfrm>
            <a:off x="6868272" y="2040922"/>
            <a:ext cx="348256" cy="352448"/>
            <a:chOff x="6896141" y="1964722"/>
            <a:chExt cx="348256" cy="352448"/>
          </a:xfrm>
        </p:grpSpPr>
        <p:sp>
          <p:nvSpPr>
            <p:cNvPr id="13075" name="Google Shape;13075;p71"/>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1"/>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1"/>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8" name="Google Shape;13078;p71"/>
          <p:cNvGrpSpPr/>
          <p:nvPr/>
        </p:nvGrpSpPr>
        <p:grpSpPr>
          <a:xfrm>
            <a:off x="7962128" y="2091578"/>
            <a:ext cx="355136" cy="303328"/>
            <a:chOff x="7989997" y="2015378"/>
            <a:chExt cx="355136" cy="303328"/>
          </a:xfrm>
        </p:grpSpPr>
        <p:sp>
          <p:nvSpPr>
            <p:cNvPr id="13079" name="Google Shape;13079;p71"/>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1"/>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71"/>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2" name="Google Shape;13082;p71"/>
          <p:cNvGrpSpPr/>
          <p:nvPr/>
        </p:nvGrpSpPr>
        <p:grpSpPr>
          <a:xfrm>
            <a:off x="3570352" y="1585562"/>
            <a:ext cx="348640" cy="330784"/>
            <a:chOff x="3598221" y="1509362"/>
            <a:chExt cx="348640" cy="330784"/>
          </a:xfrm>
        </p:grpSpPr>
        <p:sp>
          <p:nvSpPr>
            <p:cNvPr id="13083" name="Google Shape;13083;p71"/>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1"/>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1"/>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1"/>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7" name="Google Shape;13087;p71"/>
          <p:cNvGrpSpPr/>
          <p:nvPr/>
        </p:nvGrpSpPr>
        <p:grpSpPr>
          <a:xfrm>
            <a:off x="5218928" y="1576858"/>
            <a:ext cx="347872" cy="347488"/>
            <a:chOff x="5246797" y="1500658"/>
            <a:chExt cx="347872" cy="347488"/>
          </a:xfrm>
        </p:grpSpPr>
        <p:sp>
          <p:nvSpPr>
            <p:cNvPr id="13088" name="Google Shape;13088;p71"/>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1"/>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1"/>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1"/>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71"/>
          <p:cNvGrpSpPr/>
          <p:nvPr/>
        </p:nvGrpSpPr>
        <p:grpSpPr>
          <a:xfrm>
            <a:off x="5768720" y="1576858"/>
            <a:ext cx="349024" cy="346752"/>
            <a:chOff x="5796589" y="1500658"/>
            <a:chExt cx="349024" cy="346752"/>
          </a:xfrm>
        </p:grpSpPr>
        <p:sp>
          <p:nvSpPr>
            <p:cNvPr id="13093" name="Google Shape;13093;p71"/>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4" name="Google Shape;13094;p71"/>
            <p:cNvGrpSpPr/>
            <p:nvPr/>
          </p:nvGrpSpPr>
          <p:grpSpPr>
            <a:xfrm>
              <a:off x="5796589" y="1500658"/>
              <a:ext cx="349024" cy="346752"/>
              <a:chOff x="5796589" y="1500658"/>
              <a:chExt cx="349024" cy="346752"/>
            </a:xfrm>
          </p:grpSpPr>
          <p:sp>
            <p:nvSpPr>
              <p:cNvPr id="13095" name="Google Shape;13095;p71"/>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1"/>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1"/>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1"/>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99" name="Google Shape;13099;p71"/>
          <p:cNvGrpSpPr/>
          <p:nvPr/>
        </p:nvGrpSpPr>
        <p:grpSpPr>
          <a:xfrm>
            <a:off x="6867504" y="1578778"/>
            <a:ext cx="348640" cy="343296"/>
            <a:chOff x="6895373" y="1502578"/>
            <a:chExt cx="348640" cy="343296"/>
          </a:xfrm>
        </p:grpSpPr>
        <p:sp>
          <p:nvSpPr>
            <p:cNvPr id="13100" name="Google Shape;13100;p71"/>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1"/>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1"/>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3" name="Google Shape;13103;p71"/>
          <p:cNvGrpSpPr/>
          <p:nvPr/>
        </p:nvGrpSpPr>
        <p:grpSpPr>
          <a:xfrm>
            <a:off x="4119728" y="1581658"/>
            <a:ext cx="347904" cy="336992"/>
            <a:chOff x="4147597" y="1505458"/>
            <a:chExt cx="347904" cy="336992"/>
          </a:xfrm>
        </p:grpSpPr>
        <p:sp>
          <p:nvSpPr>
            <p:cNvPr id="13104" name="Google Shape;13104;p71"/>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1"/>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71"/>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71"/>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1"/>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1"/>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1"/>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1" name="Google Shape;13111;p71"/>
          <p:cNvGrpSpPr/>
          <p:nvPr/>
        </p:nvGrpSpPr>
        <p:grpSpPr>
          <a:xfrm>
            <a:off x="2471536" y="1576090"/>
            <a:ext cx="347488" cy="348256"/>
            <a:chOff x="2499405" y="1499890"/>
            <a:chExt cx="347488" cy="348256"/>
          </a:xfrm>
        </p:grpSpPr>
        <p:sp>
          <p:nvSpPr>
            <p:cNvPr id="13112" name="Google Shape;13112;p71"/>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1"/>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71"/>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71"/>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71"/>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7" name="Google Shape;13117;p71"/>
          <p:cNvGrpSpPr/>
          <p:nvPr/>
        </p:nvGrpSpPr>
        <p:grpSpPr>
          <a:xfrm>
            <a:off x="1928976" y="1576698"/>
            <a:ext cx="331520" cy="348032"/>
            <a:chOff x="1956845" y="1500498"/>
            <a:chExt cx="331520" cy="348032"/>
          </a:xfrm>
        </p:grpSpPr>
        <p:sp>
          <p:nvSpPr>
            <p:cNvPr id="13118" name="Google Shape;13118;p71"/>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1"/>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1"/>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1"/>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1"/>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1"/>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1"/>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1"/>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1"/>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1"/>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1"/>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1"/>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0" name="Google Shape;13130;p71"/>
          <p:cNvGrpSpPr/>
          <p:nvPr/>
        </p:nvGrpSpPr>
        <p:grpSpPr>
          <a:xfrm>
            <a:off x="6317744" y="1626074"/>
            <a:ext cx="348640" cy="250656"/>
            <a:chOff x="6345613" y="1549874"/>
            <a:chExt cx="348640" cy="250656"/>
          </a:xfrm>
        </p:grpSpPr>
        <p:sp>
          <p:nvSpPr>
            <p:cNvPr id="13131" name="Google Shape;13131;p71"/>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71"/>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71"/>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71"/>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1"/>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1"/>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7" name="Google Shape;13137;p71"/>
          <p:cNvGrpSpPr/>
          <p:nvPr/>
        </p:nvGrpSpPr>
        <p:grpSpPr>
          <a:xfrm>
            <a:off x="7416912" y="1583226"/>
            <a:ext cx="348640" cy="334272"/>
            <a:chOff x="7444781" y="1507026"/>
            <a:chExt cx="348640" cy="334272"/>
          </a:xfrm>
        </p:grpSpPr>
        <p:sp>
          <p:nvSpPr>
            <p:cNvPr id="13138" name="Google Shape;13138;p71"/>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1"/>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1"/>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1"/>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71"/>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3" name="Google Shape;13143;p71"/>
          <p:cNvGrpSpPr/>
          <p:nvPr/>
        </p:nvGrpSpPr>
        <p:grpSpPr>
          <a:xfrm>
            <a:off x="7967472" y="1582938"/>
            <a:ext cx="347872" cy="334944"/>
            <a:chOff x="7995341" y="1506738"/>
            <a:chExt cx="347872" cy="334944"/>
          </a:xfrm>
        </p:grpSpPr>
        <p:sp>
          <p:nvSpPr>
            <p:cNvPr id="13144" name="Google Shape;13144;p71"/>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1"/>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1"/>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71"/>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71"/>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71"/>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71"/>
          <p:cNvGrpSpPr/>
          <p:nvPr/>
        </p:nvGrpSpPr>
        <p:grpSpPr>
          <a:xfrm>
            <a:off x="3020176" y="1599130"/>
            <a:ext cx="347872" cy="303904"/>
            <a:chOff x="3048045" y="1522930"/>
            <a:chExt cx="347872" cy="303904"/>
          </a:xfrm>
        </p:grpSpPr>
        <p:sp>
          <p:nvSpPr>
            <p:cNvPr id="13151" name="Google Shape;13151;p71"/>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2" name="Google Shape;13152;p71"/>
            <p:cNvGrpSpPr/>
            <p:nvPr/>
          </p:nvGrpSpPr>
          <p:grpSpPr>
            <a:xfrm>
              <a:off x="3048045" y="1522930"/>
              <a:ext cx="347872" cy="303904"/>
              <a:chOff x="3048045" y="1522930"/>
              <a:chExt cx="347872" cy="303904"/>
            </a:xfrm>
          </p:grpSpPr>
          <p:sp>
            <p:nvSpPr>
              <p:cNvPr id="13153" name="Google Shape;13153;p71"/>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71"/>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55" name="Google Shape;13155;p71"/>
          <p:cNvGrpSpPr/>
          <p:nvPr/>
        </p:nvGrpSpPr>
        <p:grpSpPr>
          <a:xfrm>
            <a:off x="1105264" y="3428122"/>
            <a:ext cx="313984" cy="358560"/>
            <a:chOff x="1133133" y="3351922"/>
            <a:chExt cx="313984" cy="358560"/>
          </a:xfrm>
        </p:grpSpPr>
        <p:sp>
          <p:nvSpPr>
            <p:cNvPr id="13156" name="Google Shape;13156;p71"/>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1"/>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71"/>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71"/>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1"/>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1"/>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1"/>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1"/>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1"/>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1"/>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1"/>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1"/>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1"/>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1"/>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71"/>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1"/>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2" name="Google Shape;13172;p71"/>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3" name="Google Shape;13173;p71"/>
          <p:cNvGrpSpPr/>
          <p:nvPr/>
        </p:nvGrpSpPr>
        <p:grpSpPr>
          <a:xfrm>
            <a:off x="2767184" y="3428794"/>
            <a:ext cx="288448" cy="357120"/>
            <a:chOff x="2795053" y="3352594"/>
            <a:chExt cx="288448" cy="357120"/>
          </a:xfrm>
        </p:grpSpPr>
        <p:sp>
          <p:nvSpPr>
            <p:cNvPr id="13174" name="Google Shape;13174;p71"/>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1"/>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1"/>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1"/>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1"/>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71"/>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71"/>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71"/>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1"/>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3" name="Google Shape;13183;p71"/>
          <p:cNvGrpSpPr/>
          <p:nvPr/>
        </p:nvGrpSpPr>
        <p:grpSpPr>
          <a:xfrm>
            <a:off x="2208656" y="3429402"/>
            <a:ext cx="304832" cy="356512"/>
            <a:chOff x="2236525" y="3353202"/>
            <a:chExt cx="304832" cy="356512"/>
          </a:xfrm>
        </p:grpSpPr>
        <p:sp>
          <p:nvSpPr>
            <p:cNvPr id="13184" name="Google Shape;13184;p71"/>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1"/>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71"/>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7" name="Google Shape;13187;p71"/>
          <p:cNvGrpSpPr/>
          <p:nvPr/>
        </p:nvGrpSpPr>
        <p:grpSpPr>
          <a:xfrm>
            <a:off x="3882768" y="3428890"/>
            <a:ext cx="256800" cy="357024"/>
            <a:chOff x="3910637" y="3352690"/>
            <a:chExt cx="256800" cy="357024"/>
          </a:xfrm>
        </p:grpSpPr>
        <p:sp>
          <p:nvSpPr>
            <p:cNvPr id="13188" name="Google Shape;13188;p71"/>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1"/>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1"/>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1" name="Google Shape;13191;p71"/>
          <p:cNvGrpSpPr/>
          <p:nvPr/>
        </p:nvGrpSpPr>
        <p:grpSpPr>
          <a:xfrm>
            <a:off x="6028560" y="3428122"/>
            <a:ext cx="360064" cy="360096"/>
            <a:chOff x="6056429" y="3351922"/>
            <a:chExt cx="360064" cy="360096"/>
          </a:xfrm>
        </p:grpSpPr>
        <p:sp>
          <p:nvSpPr>
            <p:cNvPr id="13192" name="Google Shape;13192;p71"/>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71"/>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71"/>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5" name="Google Shape;13195;p71"/>
          <p:cNvGrpSpPr/>
          <p:nvPr/>
        </p:nvGrpSpPr>
        <p:grpSpPr>
          <a:xfrm>
            <a:off x="6581008" y="3429274"/>
            <a:ext cx="357408" cy="357408"/>
            <a:chOff x="6608877" y="3353074"/>
            <a:chExt cx="357408" cy="357408"/>
          </a:xfrm>
        </p:grpSpPr>
        <p:sp>
          <p:nvSpPr>
            <p:cNvPr id="13196" name="Google Shape;13196;p71"/>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1"/>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1"/>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1"/>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1"/>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1"/>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1"/>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3" name="Google Shape;13203;p71"/>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1"/>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5" name="Google Shape;13205;p71"/>
          <p:cNvGrpSpPr/>
          <p:nvPr/>
        </p:nvGrpSpPr>
        <p:grpSpPr>
          <a:xfrm>
            <a:off x="4931664" y="3446426"/>
            <a:ext cx="357408" cy="323488"/>
            <a:chOff x="4959533" y="3370226"/>
            <a:chExt cx="357408" cy="323488"/>
          </a:xfrm>
        </p:grpSpPr>
        <p:sp>
          <p:nvSpPr>
            <p:cNvPr id="13206" name="Google Shape;13206;p71"/>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1"/>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8" name="Google Shape;13208;p71"/>
          <p:cNvGrpSpPr/>
          <p:nvPr/>
        </p:nvGrpSpPr>
        <p:grpSpPr>
          <a:xfrm>
            <a:off x="7130768" y="3429274"/>
            <a:ext cx="357056" cy="357408"/>
            <a:chOff x="7158637" y="3353074"/>
            <a:chExt cx="357056" cy="357408"/>
          </a:xfrm>
        </p:grpSpPr>
        <p:sp>
          <p:nvSpPr>
            <p:cNvPr id="13209" name="Google Shape;13209;p71"/>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1"/>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1"/>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1"/>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71"/>
          <p:cNvGrpSpPr/>
          <p:nvPr/>
        </p:nvGrpSpPr>
        <p:grpSpPr>
          <a:xfrm>
            <a:off x="3288400" y="3428602"/>
            <a:ext cx="344832" cy="356544"/>
            <a:chOff x="3316269" y="3352402"/>
            <a:chExt cx="344832" cy="356544"/>
          </a:xfrm>
        </p:grpSpPr>
        <p:sp>
          <p:nvSpPr>
            <p:cNvPr id="13214" name="Google Shape;13214;p71"/>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71"/>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1"/>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71"/>
          <p:cNvGrpSpPr/>
          <p:nvPr/>
        </p:nvGrpSpPr>
        <p:grpSpPr>
          <a:xfrm>
            <a:off x="5481040" y="3447706"/>
            <a:ext cx="358560" cy="319552"/>
            <a:chOff x="5508909" y="3371506"/>
            <a:chExt cx="358560" cy="319552"/>
          </a:xfrm>
        </p:grpSpPr>
        <p:sp>
          <p:nvSpPr>
            <p:cNvPr id="13218" name="Google Shape;13218;p71"/>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1"/>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71"/>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1"/>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1"/>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1"/>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1"/>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1"/>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1"/>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1"/>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8" name="Google Shape;13228;p7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232" name="Shape 13232"/>
        <p:cNvGrpSpPr/>
        <p:nvPr/>
      </p:nvGrpSpPr>
      <p:grpSpPr>
        <a:xfrm>
          <a:off x="0" y="0"/>
          <a:ext cx="0" cy="0"/>
          <a:chOff x="0" y="0"/>
          <a:chExt cx="0" cy="0"/>
        </a:xfrm>
      </p:grpSpPr>
      <p:sp>
        <p:nvSpPr>
          <p:cNvPr id="13233" name="Google Shape;13233;p72"/>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4" name="Google Shape;13234;p72"/>
          <p:cNvGrpSpPr/>
          <p:nvPr/>
        </p:nvGrpSpPr>
        <p:grpSpPr>
          <a:xfrm>
            <a:off x="3026217" y="3893352"/>
            <a:ext cx="346056" cy="345674"/>
            <a:chOff x="3303268" y="3817349"/>
            <a:chExt cx="346056" cy="345674"/>
          </a:xfrm>
        </p:grpSpPr>
        <p:sp>
          <p:nvSpPr>
            <p:cNvPr id="13235" name="Google Shape;13235;p7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9" name="Google Shape;13239;p72"/>
          <p:cNvGrpSpPr/>
          <p:nvPr/>
        </p:nvGrpSpPr>
        <p:grpSpPr>
          <a:xfrm>
            <a:off x="3475306" y="3893352"/>
            <a:ext cx="346056" cy="345674"/>
            <a:chOff x="3752358" y="3817349"/>
            <a:chExt cx="346056" cy="345674"/>
          </a:xfrm>
        </p:grpSpPr>
        <p:sp>
          <p:nvSpPr>
            <p:cNvPr id="13240" name="Google Shape;13240;p7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4" name="Google Shape;13244;p72"/>
          <p:cNvGrpSpPr/>
          <p:nvPr/>
        </p:nvGrpSpPr>
        <p:grpSpPr>
          <a:xfrm>
            <a:off x="4822956" y="3893352"/>
            <a:ext cx="346024" cy="345674"/>
            <a:chOff x="5100008" y="3817349"/>
            <a:chExt cx="346024" cy="345674"/>
          </a:xfrm>
        </p:grpSpPr>
        <p:sp>
          <p:nvSpPr>
            <p:cNvPr id="13245" name="Google Shape;13245;p72"/>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72"/>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2"/>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8" name="Google Shape;13248;p72"/>
          <p:cNvGrpSpPr/>
          <p:nvPr/>
        </p:nvGrpSpPr>
        <p:grpSpPr>
          <a:xfrm>
            <a:off x="5721867" y="3893352"/>
            <a:ext cx="345674" cy="345674"/>
            <a:chOff x="5998919" y="3817349"/>
            <a:chExt cx="345674" cy="345674"/>
          </a:xfrm>
        </p:grpSpPr>
        <p:sp>
          <p:nvSpPr>
            <p:cNvPr id="13249" name="Google Shape;13249;p72"/>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72"/>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72"/>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72"/>
          <p:cNvGrpSpPr/>
          <p:nvPr/>
        </p:nvGrpSpPr>
        <p:grpSpPr>
          <a:xfrm>
            <a:off x="3924396" y="3893352"/>
            <a:ext cx="346024" cy="345674"/>
            <a:chOff x="4201447" y="3817349"/>
            <a:chExt cx="346024" cy="345674"/>
          </a:xfrm>
        </p:grpSpPr>
        <p:sp>
          <p:nvSpPr>
            <p:cNvPr id="13253" name="Google Shape;13253;p72"/>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2"/>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5" name="Google Shape;13255;p72"/>
          <p:cNvGrpSpPr/>
          <p:nvPr/>
        </p:nvGrpSpPr>
        <p:grpSpPr>
          <a:xfrm>
            <a:off x="4373867" y="3893352"/>
            <a:ext cx="346024" cy="345674"/>
            <a:chOff x="4650919" y="3817349"/>
            <a:chExt cx="346024" cy="345674"/>
          </a:xfrm>
        </p:grpSpPr>
        <p:sp>
          <p:nvSpPr>
            <p:cNvPr id="13256" name="Google Shape;13256;p72"/>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72"/>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2"/>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9" name="Google Shape;13259;p72"/>
          <p:cNvGrpSpPr/>
          <p:nvPr/>
        </p:nvGrpSpPr>
        <p:grpSpPr>
          <a:xfrm>
            <a:off x="5272810" y="3893352"/>
            <a:ext cx="345642" cy="345674"/>
            <a:chOff x="5549861" y="3817349"/>
            <a:chExt cx="345642" cy="345674"/>
          </a:xfrm>
        </p:grpSpPr>
        <p:sp>
          <p:nvSpPr>
            <p:cNvPr id="13260" name="Google Shape;13260;p72"/>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72"/>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72"/>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3" name="Google Shape;13263;p72"/>
          <p:cNvGrpSpPr/>
          <p:nvPr/>
        </p:nvGrpSpPr>
        <p:grpSpPr>
          <a:xfrm>
            <a:off x="1281335" y="3474029"/>
            <a:ext cx="367255" cy="269855"/>
            <a:chOff x="1306445" y="3397829"/>
            <a:chExt cx="367255" cy="269855"/>
          </a:xfrm>
        </p:grpSpPr>
        <p:sp>
          <p:nvSpPr>
            <p:cNvPr id="13264" name="Google Shape;13264;p72"/>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72"/>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2"/>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2"/>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2"/>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2"/>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0" name="Google Shape;13270;p72"/>
          <p:cNvGrpSpPr/>
          <p:nvPr/>
        </p:nvGrpSpPr>
        <p:grpSpPr>
          <a:xfrm>
            <a:off x="1756207" y="3467600"/>
            <a:ext cx="367255" cy="282364"/>
            <a:chOff x="1781317" y="3391400"/>
            <a:chExt cx="367255" cy="282364"/>
          </a:xfrm>
        </p:grpSpPr>
        <p:sp>
          <p:nvSpPr>
            <p:cNvPr id="13271" name="Google Shape;13271;p72"/>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2"/>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2"/>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2"/>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2"/>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2"/>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7" name="Google Shape;13277;p72"/>
          <p:cNvGrpSpPr/>
          <p:nvPr/>
        </p:nvGrpSpPr>
        <p:grpSpPr>
          <a:xfrm>
            <a:off x="3653720" y="3447133"/>
            <a:ext cx="369164" cy="323297"/>
            <a:chOff x="3678830" y="3370933"/>
            <a:chExt cx="369164" cy="323297"/>
          </a:xfrm>
        </p:grpSpPr>
        <p:sp>
          <p:nvSpPr>
            <p:cNvPr id="13278" name="Google Shape;13278;p72"/>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72"/>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2"/>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2"/>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72"/>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72"/>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2"/>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72"/>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2"/>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2"/>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72"/>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72"/>
          <p:cNvGrpSpPr/>
          <p:nvPr/>
        </p:nvGrpSpPr>
        <p:grpSpPr>
          <a:xfrm>
            <a:off x="834155" y="3424375"/>
            <a:ext cx="312316" cy="368400"/>
            <a:chOff x="859265" y="3348175"/>
            <a:chExt cx="312316" cy="368400"/>
          </a:xfrm>
        </p:grpSpPr>
        <p:sp>
          <p:nvSpPr>
            <p:cNvPr id="13290" name="Google Shape;13290;p72"/>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2"/>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2"/>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2"/>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2"/>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5" name="Google Shape;13295;p72"/>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6" name="Google Shape;13296;p72"/>
          <p:cNvGrpSpPr/>
          <p:nvPr/>
        </p:nvGrpSpPr>
        <p:grpSpPr>
          <a:xfrm>
            <a:off x="2741264" y="3437213"/>
            <a:ext cx="330110" cy="308908"/>
            <a:chOff x="2766264" y="3394042"/>
            <a:chExt cx="294873" cy="275934"/>
          </a:xfrm>
        </p:grpSpPr>
        <p:sp>
          <p:nvSpPr>
            <p:cNvPr id="13297" name="Google Shape;13297;p72"/>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2"/>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2"/>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72"/>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1" name="Google Shape;13301;p72"/>
          <p:cNvGrpSpPr/>
          <p:nvPr/>
        </p:nvGrpSpPr>
        <p:grpSpPr>
          <a:xfrm>
            <a:off x="3189862" y="3435388"/>
            <a:ext cx="346406" cy="347552"/>
            <a:chOff x="3214972" y="3359188"/>
            <a:chExt cx="346406" cy="347552"/>
          </a:xfrm>
        </p:grpSpPr>
        <p:sp>
          <p:nvSpPr>
            <p:cNvPr id="13302" name="Google Shape;13302;p72"/>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72"/>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2"/>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2"/>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2"/>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2"/>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2"/>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2"/>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2"/>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2"/>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2"/>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2"/>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2"/>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72"/>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6" name="Google Shape;13316;p72"/>
          <p:cNvGrpSpPr/>
          <p:nvPr/>
        </p:nvGrpSpPr>
        <p:grpSpPr>
          <a:xfrm>
            <a:off x="4604196" y="3485393"/>
            <a:ext cx="367255" cy="244486"/>
            <a:chOff x="4629306" y="3409193"/>
            <a:chExt cx="367255" cy="244486"/>
          </a:xfrm>
        </p:grpSpPr>
        <p:sp>
          <p:nvSpPr>
            <p:cNvPr id="13317" name="Google Shape;13317;p72"/>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72"/>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2"/>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2"/>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2"/>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2"/>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72"/>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72"/>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72"/>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72"/>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72"/>
          <p:cNvGrpSpPr/>
          <p:nvPr/>
        </p:nvGrpSpPr>
        <p:grpSpPr>
          <a:xfrm>
            <a:off x="4168380" y="3426284"/>
            <a:ext cx="289939" cy="334661"/>
            <a:chOff x="4193490" y="3350084"/>
            <a:chExt cx="289939" cy="334661"/>
          </a:xfrm>
        </p:grpSpPr>
        <p:sp>
          <p:nvSpPr>
            <p:cNvPr id="13328" name="Google Shape;13328;p72"/>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2"/>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2"/>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2"/>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72"/>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72"/>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72"/>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72"/>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72"/>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2"/>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8" name="Google Shape;13338;p72"/>
          <p:cNvGrpSpPr/>
          <p:nvPr/>
        </p:nvGrpSpPr>
        <p:grpSpPr>
          <a:xfrm>
            <a:off x="6508171" y="3427430"/>
            <a:ext cx="357037" cy="357005"/>
            <a:chOff x="6533281" y="3351230"/>
            <a:chExt cx="357037" cy="357005"/>
          </a:xfrm>
        </p:grpSpPr>
        <p:sp>
          <p:nvSpPr>
            <p:cNvPr id="13339" name="Google Shape;13339;p72"/>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72"/>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72"/>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2" name="Google Shape;13342;p72"/>
          <p:cNvGrpSpPr/>
          <p:nvPr/>
        </p:nvGrpSpPr>
        <p:grpSpPr>
          <a:xfrm>
            <a:off x="6033331" y="3427430"/>
            <a:ext cx="357387" cy="357005"/>
            <a:chOff x="6058441" y="3351230"/>
            <a:chExt cx="357387" cy="357005"/>
          </a:xfrm>
        </p:grpSpPr>
        <p:sp>
          <p:nvSpPr>
            <p:cNvPr id="13343" name="Google Shape;13343;p72"/>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2"/>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5" name="Google Shape;13345;p72"/>
          <p:cNvGrpSpPr/>
          <p:nvPr/>
        </p:nvGrpSpPr>
        <p:grpSpPr>
          <a:xfrm>
            <a:off x="7932373" y="3427048"/>
            <a:ext cx="357387" cy="357387"/>
            <a:chOff x="7957483" y="3350848"/>
            <a:chExt cx="357387" cy="357387"/>
          </a:xfrm>
        </p:grpSpPr>
        <p:sp>
          <p:nvSpPr>
            <p:cNvPr id="13346" name="Google Shape;13346;p72"/>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2"/>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2"/>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9" name="Google Shape;13349;p72"/>
          <p:cNvGrpSpPr/>
          <p:nvPr/>
        </p:nvGrpSpPr>
        <p:grpSpPr>
          <a:xfrm>
            <a:off x="6982661" y="3427430"/>
            <a:ext cx="357387" cy="357005"/>
            <a:chOff x="7007771" y="3351230"/>
            <a:chExt cx="357387" cy="357005"/>
          </a:xfrm>
        </p:grpSpPr>
        <p:sp>
          <p:nvSpPr>
            <p:cNvPr id="13350" name="Google Shape;13350;p72"/>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72"/>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72"/>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2"/>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2"/>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5" name="Google Shape;13355;p72"/>
          <p:cNvGrpSpPr/>
          <p:nvPr/>
        </p:nvGrpSpPr>
        <p:grpSpPr>
          <a:xfrm>
            <a:off x="5083620" y="3427430"/>
            <a:ext cx="357005" cy="357005"/>
            <a:chOff x="5108729" y="3351230"/>
            <a:chExt cx="357005" cy="357005"/>
          </a:xfrm>
        </p:grpSpPr>
        <p:sp>
          <p:nvSpPr>
            <p:cNvPr id="13356" name="Google Shape;13356;p72"/>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72"/>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8" name="Google Shape;13358;p72"/>
          <p:cNvGrpSpPr/>
          <p:nvPr/>
        </p:nvGrpSpPr>
        <p:grpSpPr>
          <a:xfrm>
            <a:off x="5558459" y="3427430"/>
            <a:ext cx="357419" cy="357005"/>
            <a:chOff x="5583569" y="3351230"/>
            <a:chExt cx="357419" cy="357005"/>
          </a:xfrm>
        </p:grpSpPr>
        <p:sp>
          <p:nvSpPr>
            <p:cNvPr id="13359" name="Google Shape;13359;p72"/>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72"/>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1" name="Google Shape;13361;p72"/>
          <p:cNvGrpSpPr/>
          <p:nvPr/>
        </p:nvGrpSpPr>
        <p:grpSpPr>
          <a:xfrm>
            <a:off x="7457119" y="3427430"/>
            <a:ext cx="357419" cy="357005"/>
            <a:chOff x="7482229" y="3351230"/>
            <a:chExt cx="357419" cy="357005"/>
          </a:xfrm>
        </p:grpSpPr>
        <p:sp>
          <p:nvSpPr>
            <p:cNvPr id="13362" name="Google Shape;13362;p72"/>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2"/>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2"/>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2"/>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2"/>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72"/>
          <p:cNvGrpSpPr/>
          <p:nvPr/>
        </p:nvGrpSpPr>
        <p:grpSpPr>
          <a:xfrm>
            <a:off x="3739375" y="2966882"/>
            <a:ext cx="222874" cy="345737"/>
            <a:chOff x="3764485" y="2890682"/>
            <a:chExt cx="222874" cy="345737"/>
          </a:xfrm>
        </p:grpSpPr>
        <p:sp>
          <p:nvSpPr>
            <p:cNvPr id="13368" name="Google Shape;13368;p72"/>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72"/>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2"/>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1" name="Google Shape;13371;p72"/>
          <p:cNvGrpSpPr/>
          <p:nvPr/>
        </p:nvGrpSpPr>
        <p:grpSpPr>
          <a:xfrm>
            <a:off x="2213507" y="2984331"/>
            <a:ext cx="422596" cy="310382"/>
            <a:chOff x="2278533" y="2937377"/>
            <a:chExt cx="346788" cy="254704"/>
          </a:xfrm>
        </p:grpSpPr>
        <p:sp>
          <p:nvSpPr>
            <p:cNvPr id="13372" name="Google Shape;13372;p72"/>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2"/>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4" name="Google Shape;13374;p72"/>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5" name="Google Shape;13375;p72"/>
          <p:cNvGrpSpPr/>
          <p:nvPr/>
        </p:nvGrpSpPr>
        <p:grpSpPr>
          <a:xfrm>
            <a:off x="1811527" y="2967710"/>
            <a:ext cx="286152" cy="346438"/>
            <a:chOff x="1836637" y="2891510"/>
            <a:chExt cx="286152" cy="346438"/>
          </a:xfrm>
        </p:grpSpPr>
        <p:sp>
          <p:nvSpPr>
            <p:cNvPr id="13376" name="Google Shape;13376;p72"/>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2"/>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2"/>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72"/>
          <p:cNvGrpSpPr/>
          <p:nvPr/>
        </p:nvGrpSpPr>
        <p:grpSpPr>
          <a:xfrm>
            <a:off x="5560751" y="2982129"/>
            <a:ext cx="379764" cy="337684"/>
            <a:chOff x="5585861" y="2905929"/>
            <a:chExt cx="379764" cy="337684"/>
          </a:xfrm>
        </p:grpSpPr>
        <p:sp>
          <p:nvSpPr>
            <p:cNvPr id="13380" name="Google Shape;13380;p72"/>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72"/>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2"/>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2"/>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4" name="Google Shape;13384;p72"/>
          <p:cNvGrpSpPr/>
          <p:nvPr/>
        </p:nvGrpSpPr>
        <p:grpSpPr>
          <a:xfrm>
            <a:off x="1302566" y="2986680"/>
            <a:ext cx="347934" cy="310024"/>
            <a:chOff x="1327676" y="2910480"/>
            <a:chExt cx="347934" cy="310024"/>
          </a:xfrm>
        </p:grpSpPr>
        <p:sp>
          <p:nvSpPr>
            <p:cNvPr id="13385" name="Google Shape;13385;p72"/>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2"/>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2"/>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2"/>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2"/>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90" name="Google Shape;13390;p72"/>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91" name="Google Shape;13391;p72"/>
          <p:cNvGrpSpPr/>
          <p:nvPr/>
        </p:nvGrpSpPr>
        <p:grpSpPr>
          <a:xfrm>
            <a:off x="2728291" y="2945764"/>
            <a:ext cx="382828" cy="358601"/>
            <a:chOff x="2753373" y="2902523"/>
            <a:chExt cx="347552" cy="325557"/>
          </a:xfrm>
        </p:grpSpPr>
        <p:sp>
          <p:nvSpPr>
            <p:cNvPr id="13392" name="Google Shape;13392;p72"/>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2"/>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2"/>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72"/>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72"/>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2"/>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8" name="Google Shape;13398;p72"/>
          <p:cNvGrpSpPr/>
          <p:nvPr/>
        </p:nvGrpSpPr>
        <p:grpSpPr>
          <a:xfrm>
            <a:off x="823906" y="2979455"/>
            <a:ext cx="356655" cy="335425"/>
            <a:chOff x="849016" y="2903255"/>
            <a:chExt cx="356655" cy="335425"/>
          </a:xfrm>
        </p:grpSpPr>
        <p:sp>
          <p:nvSpPr>
            <p:cNvPr id="13399" name="Google Shape;13399;p72"/>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72"/>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72"/>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72"/>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2"/>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2"/>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2"/>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2"/>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72"/>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2"/>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2"/>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0" name="Google Shape;13410;p72"/>
          <p:cNvGrpSpPr/>
          <p:nvPr/>
        </p:nvGrpSpPr>
        <p:grpSpPr>
          <a:xfrm>
            <a:off x="4185823" y="3002977"/>
            <a:ext cx="280072" cy="275520"/>
            <a:chOff x="4210933" y="2926777"/>
            <a:chExt cx="280072" cy="275520"/>
          </a:xfrm>
        </p:grpSpPr>
        <p:sp>
          <p:nvSpPr>
            <p:cNvPr id="13411" name="Google Shape;13411;p72"/>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72"/>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2"/>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2"/>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2"/>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72"/>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72"/>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72"/>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2"/>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72"/>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72"/>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72"/>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72"/>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4" name="Google Shape;13424;p72"/>
          <p:cNvGrpSpPr/>
          <p:nvPr/>
        </p:nvGrpSpPr>
        <p:grpSpPr>
          <a:xfrm>
            <a:off x="4642106" y="2991582"/>
            <a:ext cx="320273" cy="318395"/>
            <a:chOff x="4667216" y="2915382"/>
            <a:chExt cx="320273" cy="318395"/>
          </a:xfrm>
        </p:grpSpPr>
        <p:sp>
          <p:nvSpPr>
            <p:cNvPr id="13425" name="Google Shape;13425;p72"/>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2"/>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2"/>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2"/>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72"/>
          <p:cNvGrpSpPr/>
          <p:nvPr/>
        </p:nvGrpSpPr>
        <p:grpSpPr>
          <a:xfrm>
            <a:off x="5145370" y="3010839"/>
            <a:ext cx="261929" cy="280550"/>
            <a:chOff x="5170480" y="2934639"/>
            <a:chExt cx="261929" cy="280550"/>
          </a:xfrm>
        </p:grpSpPr>
        <p:sp>
          <p:nvSpPr>
            <p:cNvPr id="13430" name="Google Shape;13430;p72"/>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72"/>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2"/>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2"/>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2"/>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72"/>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2"/>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7" name="Google Shape;13437;p72"/>
          <p:cNvGrpSpPr/>
          <p:nvPr/>
        </p:nvGrpSpPr>
        <p:grpSpPr>
          <a:xfrm>
            <a:off x="6044313" y="2968091"/>
            <a:ext cx="362321" cy="364231"/>
            <a:chOff x="6069423" y="2891892"/>
            <a:chExt cx="362321" cy="364231"/>
          </a:xfrm>
        </p:grpSpPr>
        <p:sp>
          <p:nvSpPr>
            <p:cNvPr id="13438" name="Google Shape;13438;p72"/>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2"/>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2"/>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2"/>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72"/>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72"/>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4" name="Google Shape;13444;p72"/>
          <p:cNvGrpSpPr/>
          <p:nvPr/>
        </p:nvGrpSpPr>
        <p:grpSpPr>
          <a:xfrm>
            <a:off x="6546845" y="2995370"/>
            <a:ext cx="308878" cy="311170"/>
            <a:chOff x="6571955" y="2919170"/>
            <a:chExt cx="308878" cy="311170"/>
          </a:xfrm>
        </p:grpSpPr>
        <p:sp>
          <p:nvSpPr>
            <p:cNvPr id="13445" name="Google Shape;13445;p72"/>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2"/>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2"/>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72"/>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72"/>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72"/>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2"/>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2"/>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2"/>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2"/>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5" name="Google Shape;13455;p72"/>
          <p:cNvGrpSpPr/>
          <p:nvPr/>
        </p:nvGrpSpPr>
        <p:grpSpPr>
          <a:xfrm>
            <a:off x="7474944" y="3010935"/>
            <a:ext cx="350576" cy="280454"/>
            <a:chOff x="7500054" y="2934735"/>
            <a:chExt cx="350576" cy="280454"/>
          </a:xfrm>
        </p:grpSpPr>
        <p:sp>
          <p:nvSpPr>
            <p:cNvPr id="13456" name="Google Shape;13456;p72"/>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2"/>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72"/>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72"/>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2"/>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2"/>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2"/>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2"/>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4" name="Google Shape;13464;p72"/>
          <p:cNvGrpSpPr/>
          <p:nvPr/>
        </p:nvGrpSpPr>
        <p:grpSpPr>
          <a:xfrm>
            <a:off x="6987570" y="2950862"/>
            <a:ext cx="332012" cy="355454"/>
            <a:chOff x="7055134" y="2919170"/>
            <a:chExt cx="290321" cy="310820"/>
          </a:xfrm>
        </p:grpSpPr>
        <p:sp>
          <p:nvSpPr>
            <p:cNvPr id="13465" name="Google Shape;13465;p72"/>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2"/>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72"/>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72"/>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2"/>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72"/>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72"/>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2"/>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2"/>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2"/>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2"/>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2"/>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72"/>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72"/>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9" name="Google Shape;13479;p72"/>
          <p:cNvGrpSpPr/>
          <p:nvPr/>
        </p:nvGrpSpPr>
        <p:grpSpPr>
          <a:xfrm>
            <a:off x="7960033" y="2976813"/>
            <a:ext cx="330109" cy="347552"/>
            <a:chOff x="7985143" y="2900613"/>
            <a:chExt cx="330109" cy="347552"/>
          </a:xfrm>
        </p:grpSpPr>
        <p:sp>
          <p:nvSpPr>
            <p:cNvPr id="13480" name="Google Shape;13480;p72"/>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2"/>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2"/>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2"/>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2"/>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2"/>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2"/>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2"/>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8" name="Google Shape;13488;p72"/>
          <p:cNvGrpSpPr/>
          <p:nvPr/>
        </p:nvGrpSpPr>
        <p:grpSpPr>
          <a:xfrm>
            <a:off x="7965731" y="2511426"/>
            <a:ext cx="354363" cy="353631"/>
            <a:chOff x="7990840" y="2435226"/>
            <a:chExt cx="354363" cy="353631"/>
          </a:xfrm>
        </p:grpSpPr>
        <p:sp>
          <p:nvSpPr>
            <p:cNvPr id="13489" name="Google Shape;13489;p72"/>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72"/>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72"/>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2" name="Google Shape;13492;p72"/>
          <p:cNvGrpSpPr/>
          <p:nvPr/>
        </p:nvGrpSpPr>
        <p:grpSpPr>
          <a:xfrm>
            <a:off x="1792207" y="2556530"/>
            <a:ext cx="350958" cy="263043"/>
            <a:chOff x="1817317" y="2480330"/>
            <a:chExt cx="350958" cy="263043"/>
          </a:xfrm>
        </p:grpSpPr>
        <p:sp>
          <p:nvSpPr>
            <p:cNvPr id="13493" name="Google Shape;13493;p72"/>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2"/>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2"/>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2"/>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2"/>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8" name="Google Shape;13498;p72"/>
          <p:cNvGrpSpPr/>
          <p:nvPr/>
        </p:nvGrpSpPr>
        <p:grpSpPr>
          <a:xfrm>
            <a:off x="1316617" y="2559549"/>
            <a:ext cx="419913" cy="308109"/>
            <a:chOff x="1341727" y="2483349"/>
            <a:chExt cx="419913" cy="308109"/>
          </a:xfrm>
        </p:grpSpPr>
        <p:sp>
          <p:nvSpPr>
            <p:cNvPr id="13499" name="Google Shape;13499;p72"/>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2"/>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72"/>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2" name="Google Shape;13502;p72"/>
          <p:cNvGrpSpPr/>
          <p:nvPr/>
        </p:nvGrpSpPr>
        <p:grpSpPr>
          <a:xfrm>
            <a:off x="829222" y="2523936"/>
            <a:ext cx="376358" cy="330109"/>
            <a:chOff x="854332" y="2447736"/>
            <a:chExt cx="376358" cy="330109"/>
          </a:xfrm>
        </p:grpSpPr>
        <p:sp>
          <p:nvSpPr>
            <p:cNvPr id="13503" name="Google Shape;13503;p72"/>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2"/>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2"/>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2"/>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2"/>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2"/>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2"/>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2"/>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1" name="Google Shape;13511;p72"/>
          <p:cNvGrpSpPr/>
          <p:nvPr/>
        </p:nvGrpSpPr>
        <p:grpSpPr>
          <a:xfrm>
            <a:off x="4181653" y="2527151"/>
            <a:ext cx="322151" cy="322374"/>
            <a:chOff x="4206763" y="2450951"/>
            <a:chExt cx="322151" cy="322374"/>
          </a:xfrm>
        </p:grpSpPr>
        <p:sp>
          <p:nvSpPr>
            <p:cNvPr id="13512" name="Google Shape;13512;p72"/>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2"/>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4" name="Google Shape;13514;p72"/>
          <p:cNvGrpSpPr/>
          <p:nvPr/>
        </p:nvGrpSpPr>
        <p:grpSpPr>
          <a:xfrm>
            <a:off x="7491236" y="2526259"/>
            <a:ext cx="327976" cy="324316"/>
            <a:chOff x="7528096" y="2450059"/>
            <a:chExt cx="327976" cy="324316"/>
          </a:xfrm>
        </p:grpSpPr>
        <p:sp>
          <p:nvSpPr>
            <p:cNvPr id="13515" name="Google Shape;13515;p72"/>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2"/>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2"/>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2"/>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2"/>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72"/>
          <p:cNvGrpSpPr/>
          <p:nvPr/>
        </p:nvGrpSpPr>
        <p:grpSpPr>
          <a:xfrm>
            <a:off x="7052019" y="2588742"/>
            <a:ext cx="282364" cy="198619"/>
            <a:chOff x="7077129" y="2512542"/>
            <a:chExt cx="282364" cy="198619"/>
          </a:xfrm>
        </p:grpSpPr>
        <p:sp>
          <p:nvSpPr>
            <p:cNvPr id="13521" name="Google Shape;13521;p72"/>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2"/>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2"/>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2"/>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2"/>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2"/>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7" name="Google Shape;13527;p72"/>
          <p:cNvGrpSpPr/>
          <p:nvPr/>
        </p:nvGrpSpPr>
        <p:grpSpPr>
          <a:xfrm>
            <a:off x="3700351" y="2520912"/>
            <a:ext cx="334279" cy="334661"/>
            <a:chOff x="3725461" y="2444712"/>
            <a:chExt cx="334279" cy="334661"/>
          </a:xfrm>
        </p:grpSpPr>
        <p:sp>
          <p:nvSpPr>
            <p:cNvPr id="13528" name="Google Shape;13528;p72"/>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2"/>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2"/>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2"/>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2"/>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2"/>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2"/>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5" name="Google Shape;13535;p72"/>
          <p:cNvGrpSpPr/>
          <p:nvPr/>
        </p:nvGrpSpPr>
        <p:grpSpPr>
          <a:xfrm>
            <a:off x="6552128" y="2533421"/>
            <a:ext cx="332019" cy="310788"/>
            <a:chOff x="6577238" y="2457221"/>
            <a:chExt cx="332019" cy="310788"/>
          </a:xfrm>
        </p:grpSpPr>
        <p:sp>
          <p:nvSpPr>
            <p:cNvPr id="13536" name="Google Shape;13536;p72"/>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2"/>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2"/>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2"/>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2"/>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2"/>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2" name="Google Shape;13542;p72"/>
          <p:cNvGrpSpPr/>
          <p:nvPr/>
        </p:nvGrpSpPr>
        <p:grpSpPr>
          <a:xfrm>
            <a:off x="2793451" y="2515978"/>
            <a:ext cx="247892" cy="346024"/>
            <a:chOff x="2818561" y="2439778"/>
            <a:chExt cx="247892" cy="346024"/>
          </a:xfrm>
        </p:grpSpPr>
        <p:sp>
          <p:nvSpPr>
            <p:cNvPr id="13543" name="Google Shape;13543;p72"/>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2"/>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2"/>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2"/>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2"/>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2"/>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2"/>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2"/>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2"/>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2"/>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2"/>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2"/>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72"/>
          <p:cNvGrpSpPr/>
          <p:nvPr/>
        </p:nvGrpSpPr>
        <p:grpSpPr>
          <a:xfrm>
            <a:off x="3182668" y="2550832"/>
            <a:ext cx="419933" cy="275170"/>
            <a:chOff x="3207778" y="2474632"/>
            <a:chExt cx="419933" cy="275170"/>
          </a:xfrm>
        </p:grpSpPr>
        <p:sp>
          <p:nvSpPr>
            <p:cNvPr id="13556" name="Google Shape;13556;p72"/>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2"/>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2"/>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72"/>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72"/>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2"/>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72"/>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2"/>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2"/>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2"/>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2"/>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2"/>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2"/>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2"/>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72"/>
          <p:cNvGrpSpPr/>
          <p:nvPr/>
        </p:nvGrpSpPr>
        <p:grpSpPr>
          <a:xfrm>
            <a:off x="6074265" y="2532275"/>
            <a:ext cx="337684" cy="314194"/>
            <a:chOff x="6099375" y="2456075"/>
            <a:chExt cx="337684" cy="314194"/>
          </a:xfrm>
        </p:grpSpPr>
        <p:sp>
          <p:nvSpPr>
            <p:cNvPr id="13571" name="Google Shape;13571;p72"/>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2"/>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3" name="Google Shape;13573;p72"/>
          <p:cNvGrpSpPr/>
          <p:nvPr/>
        </p:nvGrpSpPr>
        <p:grpSpPr>
          <a:xfrm>
            <a:off x="2287513" y="2544784"/>
            <a:ext cx="312698" cy="286534"/>
            <a:chOff x="2312623" y="2468584"/>
            <a:chExt cx="312698" cy="286534"/>
          </a:xfrm>
        </p:grpSpPr>
        <p:sp>
          <p:nvSpPr>
            <p:cNvPr id="13574" name="Google Shape;13574;p72"/>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2"/>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2"/>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7" name="Google Shape;13577;p72"/>
          <p:cNvGrpSpPr/>
          <p:nvPr/>
        </p:nvGrpSpPr>
        <p:grpSpPr>
          <a:xfrm>
            <a:off x="5593695" y="2517124"/>
            <a:ext cx="345292" cy="342618"/>
            <a:chOff x="5618805" y="2440924"/>
            <a:chExt cx="345292" cy="342618"/>
          </a:xfrm>
        </p:grpSpPr>
        <p:sp>
          <p:nvSpPr>
            <p:cNvPr id="13578" name="Google Shape;13578;p72"/>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2"/>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2"/>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2"/>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2"/>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3" name="Google Shape;13583;p72"/>
          <p:cNvGrpSpPr/>
          <p:nvPr/>
        </p:nvGrpSpPr>
        <p:grpSpPr>
          <a:xfrm>
            <a:off x="4628069" y="2522790"/>
            <a:ext cx="377886" cy="331255"/>
            <a:chOff x="4653179" y="2446590"/>
            <a:chExt cx="377886" cy="331255"/>
          </a:xfrm>
        </p:grpSpPr>
        <p:sp>
          <p:nvSpPr>
            <p:cNvPr id="13584" name="Google Shape;13584;p72"/>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2"/>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2"/>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72"/>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8" name="Google Shape;13588;p72"/>
          <p:cNvGrpSpPr/>
          <p:nvPr/>
        </p:nvGrpSpPr>
        <p:grpSpPr>
          <a:xfrm>
            <a:off x="5159407" y="2535681"/>
            <a:ext cx="252062" cy="305122"/>
            <a:chOff x="5184517" y="2459481"/>
            <a:chExt cx="252062" cy="305122"/>
          </a:xfrm>
        </p:grpSpPr>
        <p:sp>
          <p:nvSpPr>
            <p:cNvPr id="13589" name="Google Shape;13589;p72"/>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2"/>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2"/>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2"/>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2"/>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2"/>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5" name="Google Shape;13595;p72"/>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96" name="Google Shape;13596;p72"/>
          <p:cNvGrpSpPr/>
          <p:nvPr/>
        </p:nvGrpSpPr>
        <p:grpSpPr>
          <a:xfrm>
            <a:off x="6130349" y="2045308"/>
            <a:ext cx="249770" cy="363849"/>
            <a:chOff x="6155459" y="1969108"/>
            <a:chExt cx="249770" cy="363849"/>
          </a:xfrm>
        </p:grpSpPr>
        <p:sp>
          <p:nvSpPr>
            <p:cNvPr id="13597" name="Google Shape;13597;p72"/>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2"/>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2"/>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2"/>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2"/>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2"/>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2"/>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2"/>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2"/>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72"/>
          <p:cNvGrpSpPr/>
          <p:nvPr/>
        </p:nvGrpSpPr>
        <p:grpSpPr>
          <a:xfrm>
            <a:off x="2254919" y="2046804"/>
            <a:ext cx="353631" cy="354395"/>
            <a:chOff x="2280029" y="1970604"/>
            <a:chExt cx="353631" cy="354395"/>
          </a:xfrm>
        </p:grpSpPr>
        <p:sp>
          <p:nvSpPr>
            <p:cNvPr id="13607" name="Google Shape;13607;p72"/>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2"/>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2"/>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2"/>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1" name="Google Shape;13611;p72"/>
          <p:cNvGrpSpPr/>
          <p:nvPr/>
        </p:nvGrpSpPr>
        <p:grpSpPr>
          <a:xfrm>
            <a:off x="8039990" y="2076374"/>
            <a:ext cx="255086" cy="301685"/>
            <a:chOff x="8065100" y="2000174"/>
            <a:chExt cx="255086" cy="301685"/>
          </a:xfrm>
        </p:grpSpPr>
        <p:sp>
          <p:nvSpPr>
            <p:cNvPr id="13612" name="Google Shape;13612;p72"/>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2"/>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2"/>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2"/>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6" name="Google Shape;13616;p72"/>
          <p:cNvGrpSpPr/>
          <p:nvPr/>
        </p:nvGrpSpPr>
        <p:grpSpPr>
          <a:xfrm>
            <a:off x="6608595" y="2045308"/>
            <a:ext cx="249420" cy="363849"/>
            <a:chOff x="6633705" y="1969108"/>
            <a:chExt cx="249420" cy="363849"/>
          </a:xfrm>
        </p:grpSpPr>
        <p:sp>
          <p:nvSpPr>
            <p:cNvPr id="13617" name="Google Shape;13617;p72"/>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2"/>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2"/>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2"/>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72"/>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2"/>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2"/>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72"/>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5" name="Google Shape;13625;p72"/>
          <p:cNvGrpSpPr/>
          <p:nvPr/>
        </p:nvGrpSpPr>
        <p:grpSpPr>
          <a:xfrm>
            <a:off x="5185921" y="2045308"/>
            <a:ext cx="226661" cy="363467"/>
            <a:chOff x="5211031" y="1969108"/>
            <a:chExt cx="226661" cy="363467"/>
          </a:xfrm>
        </p:grpSpPr>
        <p:sp>
          <p:nvSpPr>
            <p:cNvPr id="13626" name="Google Shape;13626;p72"/>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2"/>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8" name="Google Shape;13628;p72"/>
          <p:cNvGrpSpPr/>
          <p:nvPr/>
        </p:nvGrpSpPr>
        <p:grpSpPr>
          <a:xfrm>
            <a:off x="3687842" y="2046804"/>
            <a:ext cx="354363" cy="354395"/>
            <a:chOff x="3712952" y="1970604"/>
            <a:chExt cx="354363" cy="354395"/>
          </a:xfrm>
        </p:grpSpPr>
        <p:sp>
          <p:nvSpPr>
            <p:cNvPr id="13629" name="Google Shape;13629;p72"/>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2"/>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2"/>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2"/>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2"/>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2"/>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2"/>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2"/>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72"/>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8" name="Google Shape;13638;p72"/>
          <p:cNvGrpSpPr/>
          <p:nvPr/>
        </p:nvGrpSpPr>
        <p:grpSpPr>
          <a:xfrm>
            <a:off x="3210329" y="2046804"/>
            <a:ext cx="354363" cy="354745"/>
            <a:chOff x="3235438" y="1970604"/>
            <a:chExt cx="354363" cy="354745"/>
          </a:xfrm>
        </p:grpSpPr>
        <p:sp>
          <p:nvSpPr>
            <p:cNvPr id="13639" name="Google Shape;13639;p72"/>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2"/>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2"/>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2"/>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2"/>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2"/>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2"/>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2"/>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2"/>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2"/>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2"/>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2"/>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2"/>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2" name="Google Shape;13652;p72"/>
          <p:cNvGrpSpPr/>
          <p:nvPr/>
        </p:nvGrpSpPr>
        <p:grpSpPr>
          <a:xfrm>
            <a:off x="1304475" y="2066125"/>
            <a:ext cx="341472" cy="335074"/>
            <a:chOff x="1329585" y="1989925"/>
            <a:chExt cx="341472" cy="335074"/>
          </a:xfrm>
        </p:grpSpPr>
        <p:sp>
          <p:nvSpPr>
            <p:cNvPr id="13653" name="Google Shape;13653;p72"/>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2"/>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2"/>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6" name="Google Shape;13656;p72"/>
          <p:cNvGrpSpPr/>
          <p:nvPr/>
        </p:nvGrpSpPr>
        <p:grpSpPr>
          <a:xfrm>
            <a:off x="5566761" y="2066106"/>
            <a:ext cx="416649" cy="325597"/>
            <a:chOff x="5626763" y="2013829"/>
            <a:chExt cx="351722" cy="274788"/>
          </a:xfrm>
        </p:grpSpPr>
        <p:sp>
          <p:nvSpPr>
            <p:cNvPr id="13657" name="Google Shape;13657;p72"/>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2"/>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2"/>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2"/>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2"/>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2"/>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2"/>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2"/>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2"/>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2"/>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7" name="Google Shape;13667;p72"/>
          <p:cNvGrpSpPr/>
          <p:nvPr/>
        </p:nvGrpSpPr>
        <p:grpSpPr>
          <a:xfrm>
            <a:off x="7551495" y="2060077"/>
            <a:ext cx="276698" cy="333133"/>
            <a:chOff x="7576605" y="1983877"/>
            <a:chExt cx="276698" cy="333133"/>
          </a:xfrm>
        </p:grpSpPr>
        <p:sp>
          <p:nvSpPr>
            <p:cNvPr id="13668" name="Google Shape;13668;p72"/>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2"/>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0" name="Google Shape;13670;p72"/>
          <p:cNvGrpSpPr/>
          <p:nvPr/>
        </p:nvGrpSpPr>
        <p:grpSpPr>
          <a:xfrm>
            <a:off x="828458" y="2051738"/>
            <a:ext cx="337334" cy="353599"/>
            <a:chOff x="853568" y="1975538"/>
            <a:chExt cx="337334" cy="353599"/>
          </a:xfrm>
        </p:grpSpPr>
        <p:sp>
          <p:nvSpPr>
            <p:cNvPr id="13671" name="Google Shape;13671;p72"/>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2"/>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72"/>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2"/>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5" name="Google Shape;13675;p72"/>
          <p:cNvGrpSpPr/>
          <p:nvPr/>
        </p:nvGrpSpPr>
        <p:grpSpPr>
          <a:xfrm>
            <a:off x="2733192" y="2085828"/>
            <a:ext cx="327085" cy="277080"/>
            <a:chOff x="2770052" y="2009628"/>
            <a:chExt cx="327085" cy="277080"/>
          </a:xfrm>
        </p:grpSpPr>
        <p:sp>
          <p:nvSpPr>
            <p:cNvPr id="13676" name="Google Shape;13676;p72"/>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2"/>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8" name="Google Shape;13678;p72"/>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9" name="Google Shape;13679;p72"/>
          <p:cNvGrpSpPr/>
          <p:nvPr/>
        </p:nvGrpSpPr>
        <p:grpSpPr>
          <a:xfrm>
            <a:off x="4170289" y="2046804"/>
            <a:ext cx="344878" cy="343573"/>
            <a:chOff x="4195399" y="1970604"/>
            <a:chExt cx="344878" cy="343573"/>
          </a:xfrm>
        </p:grpSpPr>
        <p:sp>
          <p:nvSpPr>
            <p:cNvPr id="13680" name="Google Shape;13680;p72"/>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2"/>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2"/>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2"/>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4" name="Google Shape;13684;p72"/>
          <p:cNvGrpSpPr/>
          <p:nvPr/>
        </p:nvGrpSpPr>
        <p:grpSpPr>
          <a:xfrm>
            <a:off x="4649681" y="2053647"/>
            <a:ext cx="344528" cy="344114"/>
            <a:chOff x="4674791" y="1977447"/>
            <a:chExt cx="344528" cy="344114"/>
          </a:xfrm>
        </p:grpSpPr>
        <p:sp>
          <p:nvSpPr>
            <p:cNvPr id="13685" name="Google Shape;13685;p72"/>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2"/>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2"/>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2"/>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2"/>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2"/>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2"/>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2"/>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2"/>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2"/>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2"/>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2"/>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2"/>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2"/>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2"/>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2"/>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2"/>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2"/>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2"/>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2"/>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2"/>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2"/>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2"/>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72"/>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2"/>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2"/>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1" name="Google Shape;13711;p72"/>
          <p:cNvGrpSpPr/>
          <p:nvPr/>
        </p:nvGrpSpPr>
        <p:grpSpPr>
          <a:xfrm>
            <a:off x="6058700" y="1623497"/>
            <a:ext cx="382819" cy="310788"/>
            <a:chOff x="6083810" y="1547297"/>
            <a:chExt cx="382819" cy="310788"/>
          </a:xfrm>
        </p:grpSpPr>
        <p:sp>
          <p:nvSpPr>
            <p:cNvPr id="13712" name="Google Shape;13712;p72"/>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2"/>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2"/>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2"/>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2"/>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2"/>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2"/>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2"/>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2"/>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2"/>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2"/>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2"/>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2"/>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2"/>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2"/>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2"/>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2"/>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2"/>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72"/>
          <p:cNvGrpSpPr/>
          <p:nvPr/>
        </p:nvGrpSpPr>
        <p:grpSpPr>
          <a:xfrm>
            <a:off x="6533190" y="1614393"/>
            <a:ext cx="382788" cy="328613"/>
            <a:chOff x="6558300" y="1538193"/>
            <a:chExt cx="382788" cy="328613"/>
          </a:xfrm>
        </p:grpSpPr>
        <p:sp>
          <p:nvSpPr>
            <p:cNvPr id="13731" name="Google Shape;13731;p72"/>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2"/>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3" name="Google Shape;13733;p72"/>
          <p:cNvGrpSpPr/>
          <p:nvPr/>
        </p:nvGrpSpPr>
        <p:grpSpPr>
          <a:xfrm>
            <a:off x="5168892" y="1587497"/>
            <a:ext cx="259605" cy="346024"/>
            <a:chOff x="5194002" y="1511297"/>
            <a:chExt cx="259605" cy="346024"/>
          </a:xfrm>
        </p:grpSpPr>
        <p:sp>
          <p:nvSpPr>
            <p:cNvPr id="13734" name="Google Shape;13734;p72"/>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2"/>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2"/>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2"/>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8" name="Google Shape;13738;p72"/>
          <p:cNvGrpSpPr/>
          <p:nvPr/>
        </p:nvGrpSpPr>
        <p:grpSpPr>
          <a:xfrm>
            <a:off x="1369631" y="1588261"/>
            <a:ext cx="252444" cy="351722"/>
            <a:chOff x="1394741" y="1512061"/>
            <a:chExt cx="252444" cy="351722"/>
          </a:xfrm>
        </p:grpSpPr>
        <p:sp>
          <p:nvSpPr>
            <p:cNvPr id="13739" name="Google Shape;13739;p72"/>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2"/>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2"/>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72"/>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2"/>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2"/>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2"/>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2"/>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2"/>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2"/>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72"/>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2"/>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2"/>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2"/>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2"/>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2"/>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72"/>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6" name="Google Shape;13756;p72"/>
          <p:cNvGrpSpPr/>
          <p:nvPr/>
        </p:nvGrpSpPr>
        <p:grpSpPr>
          <a:xfrm>
            <a:off x="829986" y="1580685"/>
            <a:ext cx="380910" cy="339594"/>
            <a:chOff x="855096" y="1504485"/>
            <a:chExt cx="380910" cy="339594"/>
          </a:xfrm>
        </p:grpSpPr>
        <p:sp>
          <p:nvSpPr>
            <p:cNvPr id="13757" name="Google Shape;13757;p72"/>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2"/>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2"/>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2"/>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2"/>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2" name="Google Shape;13762;p72"/>
          <p:cNvGrpSpPr/>
          <p:nvPr/>
        </p:nvGrpSpPr>
        <p:grpSpPr>
          <a:xfrm>
            <a:off x="1794466" y="1587879"/>
            <a:ext cx="352103" cy="352103"/>
            <a:chOff x="1819576" y="1511679"/>
            <a:chExt cx="352103" cy="352103"/>
          </a:xfrm>
        </p:grpSpPr>
        <p:sp>
          <p:nvSpPr>
            <p:cNvPr id="13763" name="Google Shape;13763;p72"/>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72"/>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2"/>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2"/>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7" name="Google Shape;13767;p72"/>
          <p:cNvGrpSpPr/>
          <p:nvPr/>
        </p:nvGrpSpPr>
        <p:grpSpPr>
          <a:xfrm>
            <a:off x="5595987" y="1576961"/>
            <a:ext cx="371424" cy="355446"/>
            <a:chOff x="5621097" y="1500761"/>
            <a:chExt cx="371424" cy="355446"/>
          </a:xfrm>
        </p:grpSpPr>
        <p:sp>
          <p:nvSpPr>
            <p:cNvPr id="13768" name="Google Shape;13768;p72"/>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2"/>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0" name="Google Shape;13770;p72"/>
          <p:cNvGrpSpPr/>
          <p:nvPr/>
        </p:nvGrpSpPr>
        <p:grpSpPr>
          <a:xfrm>
            <a:off x="4645129" y="1617799"/>
            <a:ext cx="359679" cy="321833"/>
            <a:chOff x="4670239" y="1541599"/>
            <a:chExt cx="359679" cy="321833"/>
          </a:xfrm>
        </p:grpSpPr>
        <p:sp>
          <p:nvSpPr>
            <p:cNvPr id="13771" name="Google Shape;13771;p72"/>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2"/>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2"/>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2"/>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72"/>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6" name="Google Shape;13776;p72"/>
          <p:cNvGrpSpPr/>
          <p:nvPr/>
        </p:nvGrpSpPr>
        <p:grpSpPr>
          <a:xfrm>
            <a:off x="4187319" y="1578585"/>
            <a:ext cx="321037" cy="353822"/>
            <a:chOff x="4212429" y="1502385"/>
            <a:chExt cx="321037" cy="353822"/>
          </a:xfrm>
        </p:grpSpPr>
        <p:sp>
          <p:nvSpPr>
            <p:cNvPr id="13777" name="Google Shape;13777;p72"/>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2"/>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72"/>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72"/>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1" name="Google Shape;13781;p72"/>
          <p:cNvGrpSpPr/>
          <p:nvPr/>
        </p:nvGrpSpPr>
        <p:grpSpPr>
          <a:xfrm>
            <a:off x="2277678" y="1582181"/>
            <a:ext cx="336188" cy="335425"/>
            <a:chOff x="2302788" y="1505981"/>
            <a:chExt cx="336188" cy="335425"/>
          </a:xfrm>
        </p:grpSpPr>
        <p:sp>
          <p:nvSpPr>
            <p:cNvPr id="13782" name="Google Shape;13782;p72"/>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2"/>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2"/>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2"/>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2"/>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2"/>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2"/>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72"/>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2"/>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2"/>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2"/>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72"/>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2"/>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72"/>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72"/>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2"/>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72"/>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9" name="Google Shape;13799;p72"/>
          <p:cNvGrpSpPr/>
          <p:nvPr/>
        </p:nvGrpSpPr>
        <p:grpSpPr>
          <a:xfrm>
            <a:off x="2755191" y="1598096"/>
            <a:ext cx="333133" cy="321037"/>
            <a:chOff x="2780301" y="1521896"/>
            <a:chExt cx="333133" cy="321037"/>
          </a:xfrm>
        </p:grpSpPr>
        <p:sp>
          <p:nvSpPr>
            <p:cNvPr id="13800" name="Google Shape;13800;p72"/>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72"/>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72"/>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2"/>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2"/>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2"/>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2"/>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2"/>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72"/>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2"/>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2"/>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2"/>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2"/>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2"/>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72"/>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2"/>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2"/>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2"/>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72"/>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2"/>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0" name="Google Shape;13820;p72"/>
          <p:cNvGrpSpPr/>
          <p:nvPr/>
        </p:nvGrpSpPr>
        <p:grpSpPr>
          <a:xfrm>
            <a:off x="3291049" y="1591285"/>
            <a:ext cx="211892" cy="339594"/>
            <a:chOff x="3316159" y="1515085"/>
            <a:chExt cx="211892" cy="339594"/>
          </a:xfrm>
        </p:grpSpPr>
        <p:sp>
          <p:nvSpPr>
            <p:cNvPr id="13821" name="Google Shape;13821;p72"/>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2"/>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72"/>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24" name="Google Shape;13824;p72"/>
            <p:cNvGrpSpPr/>
            <p:nvPr/>
          </p:nvGrpSpPr>
          <p:grpSpPr>
            <a:xfrm>
              <a:off x="3316159" y="1515085"/>
              <a:ext cx="211892" cy="339594"/>
              <a:chOff x="3316159" y="1515085"/>
              <a:chExt cx="211892" cy="339594"/>
            </a:xfrm>
          </p:grpSpPr>
          <p:sp>
            <p:nvSpPr>
              <p:cNvPr id="13825" name="Google Shape;13825;p72"/>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2"/>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72"/>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72"/>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2"/>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72"/>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31" name="Google Shape;13831;p72"/>
          <p:cNvGrpSpPr/>
          <p:nvPr/>
        </p:nvGrpSpPr>
        <p:grpSpPr>
          <a:xfrm>
            <a:off x="3691248" y="1620855"/>
            <a:ext cx="361971" cy="314958"/>
            <a:chOff x="3716358" y="1544655"/>
            <a:chExt cx="361971" cy="314958"/>
          </a:xfrm>
        </p:grpSpPr>
        <p:sp>
          <p:nvSpPr>
            <p:cNvPr id="13832" name="Google Shape;13832;p72"/>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2"/>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2"/>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2"/>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2"/>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37" name="Google Shape;13837;p72"/>
            <p:cNvGrpSpPr/>
            <p:nvPr/>
          </p:nvGrpSpPr>
          <p:grpSpPr>
            <a:xfrm>
              <a:off x="3716358" y="1544655"/>
              <a:ext cx="361971" cy="314958"/>
              <a:chOff x="3716358" y="1544655"/>
              <a:chExt cx="361971" cy="314958"/>
            </a:xfrm>
          </p:grpSpPr>
          <p:sp>
            <p:nvSpPr>
              <p:cNvPr id="13838" name="Google Shape;13838;p72"/>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2"/>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2"/>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2"/>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72"/>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43" name="Google Shape;13843;p72"/>
          <p:cNvGrpSpPr/>
          <p:nvPr/>
        </p:nvGrpSpPr>
        <p:grpSpPr>
          <a:xfrm>
            <a:off x="6986814" y="1633752"/>
            <a:ext cx="499533" cy="305136"/>
            <a:chOff x="7009649" y="1541981"/>
            <a:chExt cx="524940" cy="320655"/>
          </a:xfrm>
        </p:grpSpPr>
        <p:sp>
          <p:nvSpPr>
            <p:cNvPr id="13844" name="Google Shape;13844;p72"/>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2"/>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2"/>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2"/>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2"/>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2"/>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2"/>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2"/>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2" name="Google Shape;13852;p72"/>
          <p:cNvGrpSpPr/>
          <p:nvPr/>
        </p:nvGrpSpPr>
        <p:grpSpPr>
          <a:xfrm>
            <a:off x="8008924" y="1594309"/>
            <a:ext cx="282746" cy="340358"/>
            <a:chOff x="8034034" y="1518109"/>
            <a:chExt cx="282746" cy="340358"/>
          </a:xfrm>
        </p:grpSpPr>
        <p:sp>
          <p:nvSpPr>
            <p:cNvPr id="13853" name="Google Shape;13853;p72"/>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2"/>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2"/>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2"/>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72"/>
          <p:cNvGrpSpPr/>
          <p:nvPr/>
        </p:nvGrpSpPr>
        <p:grpSpPr>
          <a:xfrm>
            <a:off x="7557192" y="1576134"/>
            <a:ext cx="369133" cy="360411"/>
            <a:chOff x="7582302" y="1499934"/>
            <a:chExt cx="369133" cy="360411"/>
          </a:xfrm>
        </p:grpSpPr>
        <p:sp>
          <p:nvSpPr>
            <p:cNvPr id="13858" name="Google Shape;13858;p72"/>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72"/>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2"/>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2"/>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2"/>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3" name="Google Shape;13863;p72"/>
          <p:cNvGrpSpPr/>
          <p:nvPr/>
        </p:nvGrpSpPr>
        <p:grpSpPr>
          <a:xfrm>
            <a:off x="6170979" y="3893352"/>
            <a:ext cx="346056" cy="345674"/>
            <a:chOff x="2238181" y="4120624"/>
            <a:chExt cx="346056" cy="345674"/>
          </a:xfrm>
        </p:grpSpPr>
        <p:grpSp>
          <p:nvGrpSpPr>
            <p:cNvPr id="13864" name="Google Shape;13864;p72"/>
            <p:cNvGrpSpPr/>
            <p:nvPr/>
          </p:nvGrpSpPr>
          <p:grpSpPr>
            <a:xfrm>
              <a:off x="2309155" y="4177413"/>
              <a:ext cx="203862" cy="231903"/>
              <a:chOff x="1512725" y="258500"/>
              <a:chExt cx="4570900" cy="5199625"/>
            </a:xfrm>
          </p:grpSpPr>
          <p:sp>
            <p:nvSpPr>
              <p:cNvPr id="13865" name="Google Shape;13865;p72"/>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2"/>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7" name="Google Shape;13867;p72"/>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8" name="Google Shape;13868;p7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872" name="Shape 13872"/>
        <p:cNvGrpSpPr/>
        <p:nvPr/>
      </p:nvGrpSpPr>
      <p:grpSpPr>
        <a:xfrm>
          <a:off x="0" y="0"/>
          <a:ext cx="0" cy="0"/>
          <a:chOff x="0" y="0"/>
          <a:chExt cx="0" cy="0"/>
        </a:xfrm>
      </p:grpSpPr>
      <p:pic>
        <p:nvPicPr>
          <p:cNvPr id="13873" name="Google Shape;13873;p7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877" name="Shape 13877"/>
        <p:cNvGrpSpPr/>
        <p:nvPr/>
      </p:nvGrpSpPr>
      <p:grpSpPr>
        <a:xfrm>
          <a:off x="0" y="0"/>
          <a:ext cx="0" cy="0"/>
          <a:chOff x="0" y="0"/>
          <a:chExt cx="0" cy="0"/>
        </a:xfrm>
      </p:grpSpPr>
      <p:sp>
        <p:nvSpPr>
          <p:cNvPr id="13878" name="Google Shape;13878;p74"/>
          <p:cNvSpPr txBox="1"/>
          <p:nvPr>
            <p:ph type="title"/>
          </p:nvPr>
        </p:nvSpPr>
        <p:spPr>
          <a:xfrm>
            <a:off x="1412913" y="1591838"/>
            <a:ext cx="1814700" cy="19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3879" name="Google Shape;13879;p74"/>
          <p:cNvSpPr txBox="1"/>
          <p:nvPr>
            <p:ph idx="2" type="title"/>
          </p:nvPr>
        </p:nvSpPr>
        <p:spPr>
          <a:xfrm>
            <a:off x="3558988" y="1591850"/>
            <a:ext cx="4172100" cy="195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Sustained attention</a:t>
            </a:r>
            <a:endParaRPr/>
          </a:p>
        </p:txBody>
      </p:sp>
      <p:sp>
        <p:nvSpPr>
          <p:cNvPr id="13880" name="Google Shape;13880;p74"/>
          <p:cNvSpPr/>
          <p:nvPr/>
        </p:nvSpPr>
        <p:spPr>
          <a:xfrm>
            <a:off x="7171369" y="3608270"/>
            <a:ext cx="1424025" cy="1188436"/>
          </a:xfrm>
          <a:custGeom>
            <a:rect b="b" l="l" r="r" t="t"/>
            <a:pathLst>
              <a:path extrusionOk="0" h="31488" w="37730">
                <a:moveTo>
                  <a:pt x="20715" y="1"/>
                </a:moveTo>
                <a:cubicBezTo>
                  <a:pt x="18875" y="1"/>
                  <a:pt x="17034" y="291"/>
                  <a:pt x="15271" y="862"/>
                </a:cubicBezTo>
                <a:cubicBezTo>
                  <a:pt x="11827" y="1676"/>
                  <a:pt x="8545" y="3411"/>
                  <a:pt x="5968" y="5798"/>
                </a:cubicBezTo>
                <a:cubicBezTo>
                  <a:pt x="1" y="11304"/>
                  <a:pt x="1682" y="22696"/>
                  <a:pt x="7541" y="27633"/>
                </a:cubicBezTo>
                <a:cubicBezTo>
                  <a:pt x="11338" y="30834"/>
                  <a:pt x="16329" y="30834"/>
                  <a:pt x="21022" y="31105"/>
                </a:cubicBezTo>
                <a:cubicBezTo>
                  <a:pt x="22864" y="31211"/>
                  <a:pt x="24892" y="31487"/>
                  <a:pt x="26870" y="31487"/>
                </a:cubicBezTo>
                <a:cubicBezTo>
                  <a:pt x="29434" y="31487"/>
                  <a:pt x="31914" y="31023"/>
                  <a:pt x="33797" y="29125"/>
                </a:cubicBezTo>
                <a:cubicBezTo>
                  <a:pt x="36835" y="25978"/>
                  <a:pt x="37730" y="20228"/>
                  <a:pt x="37486" y="16024"/>
                </a:cubicBezTo>
                <a:cubicBezTo>
                  <a:pt x="37242" y="11684"/>
                  <a:pt x="35316" y="7426"/>
                  <a:pt x="32142" y="4442"/>
                </a:cubicBezTo>
                <a:cubicBezTo>
                  <a:pt x="28921" y="1446"/>
                  <a:pt x="24820" y="1"/>
                  <a:pt x="207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1" name="Google Shape;13881;p74"/>
          <p:cNvGrpSpPr/>
          <p:nvPr/>
        </p:nvGrpSpPr>
        <p:grpSpPr>
          <a:xfrm>
            <a:off x="7529926" y="3571479"/>
            <a:ext cx="1423992" cy="1891923"/>
            <a:chOff x="5902763" y="3319325"/>
            <a:chExt cx="1194825" cy="1587450"/>
          </a:xfrm>
        </p:grpSpPr>
        <p:sp>
          <p:nvSpPr>
            <p:cNvPr id="13882" name="Google Shape;13882;p74"/>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4"/>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4"/>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4"/>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4"/>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4"/>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4"/>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74"/>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74"/>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4"/>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4"/>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4"/>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4"/>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4"/>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4"/>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7" name="Google Shape;13897;p74"/>
          <p:cNvGrpSpPr/>
          <p:nvPr/>
        </p:nvGrpSpPr>
        <p:grpSpPr>
          <a:xfrm>
            <a:off x="6656240" y="3853615"/>
            <a:ext cx="1170387" cy="1079536"/>
            <a:chOff x="5136513" y="3609900"/>
            <a:chExt cx="912725" cy="841875"/>
          </a:xfrm>
        </p:grpSpPr>
        <p:sp>
          <p:nvSpPr>
            <p:cNvPr id="13898" name="Google Shape;13898;p74"/>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4"/>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4"/>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4"/>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4"/>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4"/>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4"/>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4"/>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4"/>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4"/>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74"/>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4"/>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4"/>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4"/>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4"/>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4"/>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4"/>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4"/>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4"/>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4"/>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4"/>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4"/>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4"/>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4"/>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74"/>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74"/>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4"/>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4"/>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4"/>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4"/>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4"/>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4"/>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4"/>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74"/>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74"/>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4"/>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4"/>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4"/>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6" name="Google Shape;13936;p74"/>
          <p:cNvGrpSpPr/>
          <p:nvPr/>
        </p:nvGrpSpPr>
        <p:grpSpPr>
          <a:xfrm rot="1230574">
            <a:off x="158707" y="399513"/>
            <a:ext cx="1109047" cy="737735"/>
            <a:chOff x="3264963" y="236725"/>
            <a:chExt cx="998125" cy="663950"/>
          </a:xfrm>
        </p:grpSpPr>
        <p:sp>
          <p:nvSpPr>
            <p:cNvPr id="13937" name="Google Shape;13937;p74"/>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4"/>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4"/>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4"/>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4"/>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4"/>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4"/>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4"/>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4"/>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4"/>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4"/>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4"/>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74"/>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4"/>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4"/>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4"/>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4"/>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4"/>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4"/>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4"/>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4"/>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4"/>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4"/>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74"/>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4"/>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74"/>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4"/>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4"/>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4"/>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4"/>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4"/>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4"/>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4"/>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4"/>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4"/>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4"/>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4"/>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4"/>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grpSp>
        <p:nvGrpSpPr>
          <p:cNvPr id="634" name="Google Shape;634;p26"/>
          <p:cNvGrpSpPr/>
          <p:nvPr/>
        </p:nvGrpSpPr>
        <p:grpSpPr>
          <a:xfrm flipH="1">
            <a:off x="1234" y="1863671"/>
            <a:ext cx="1423992" cy="1891923"/>
            <a:chOff x="5902763" y="3319325"/>
            <a:chExt cx="1194825" cy="1587450"/>
          </a:xfrm>
        </p:grpSpPr>
        <p:sp>
          <p:nvSpPr>
            <p:cNvPr id="635" name="Google Shape;635;p26"/>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6"/>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6"/>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6"/>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6"/>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6"/>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6"/>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6"/>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6"/>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6"/>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6"/>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6"/>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6"/>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6"/>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6"/>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26"/>
          <p:cNvGrpSpPr/>
          <p:nvPr/>
        </p:nvGrpSpPr>
        <p:grpSpPr>
          <a:xfrm flipH="1">
            <a:off x="218551" y="1274765"/>
            <a:ext cx="1170387" cy="1079536"/>
            <a:chOff x="5136513" y="3609900"/>
            <a:chExt cx="912725" cy="841875"/>
          </a:xfrm>
        </p:grpSpPr>
        <p:sp>
          <p:nvSpPr>
            <p:cNvPr id="651" name="Google Shape;651;p26"/>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6"/>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6"/>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6"/>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6"/>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6"/>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6"/>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6"/>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6"/>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6"/>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6"/>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6"/>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6"/>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6"/>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6"/>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6"/>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6"/>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6"/>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6"/>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6"/>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6"/>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6"/>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6"/>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6"/>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6"/>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6"/>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6"/>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6"/>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6"/>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6"/>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6"/>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6"/>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6"/>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6"/>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6"/>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6"/>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6"/>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6"/>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26"/>
          <p:cNvGrpSpPr/>
          <p:nvPr/>
        </p:nvGrpSpPr>
        <p:grpSpPr>
          <a:xfrm rot="8100000">
            <a:off x="7876250" y="3582171"/>
            <a:ext cx="1109064" cy="737746"/>
            <a:chOff x="3264963" y="236725"/>
            <a:chExt cx="998125" cy="663950"/>
          </a:xfrm>
        </p:grpSpPr>
        <p:sp>
          <p:nvSpPr>
            <p:cNvPr id="690" name="Google Shape;690;p26"/>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6"/>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6"/>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6"/>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6"/>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6"/>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6"/>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6"/>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6"/>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6"/>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6"/>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6"/>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6"/>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6"/>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6"/>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6"/>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6"/>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6"/>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6"/>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6"/>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6"/>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6"/>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6"/>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6"/>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6"/>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6"/>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6"/>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6"/>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6"/>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6"/>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6"/>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6"/>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6"/>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6"/>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6"/>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6"/>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6"/>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6"/>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28" name="Google Shape;728;p26"/>
          <p:cNvPicPr preferRelativeResize="0"/>
          <p:nvPr/>
        </p:nvPicPr>
        <p:blipFill>
          <a:blip r:embed="rId3">
            <a:alphaModFix/>
          </a:blip>
          <a:stretch>
            <a:fillRect/>
          </a:stretch>
        </p:blipFill>
        <p:spPr>
          <a:xfrm>
            <a:off x="0" y="222487"/>
            <a:ext cx="9144000" cy="4698525"/>
          </a:xfrm>
          <a:prstGeom prst="rect">
            <a:avLst/>
          </a:prstGeom>
          <a:noFill/>
          <a:ln>
            <a:noFill/>
          </a:ln>
        </p:spPr>
      </p:pic>
      <p:pic>
        <p:nvPicPr>
          <p:cNvPr id="729" name="Google Shape;729;p26"/>
          <p:cNvPicPr preferRelativeResize="0"/>
          <p:nvPr/>
        </p:nvPicPr>
        <p:blipFill>
          <a:blip r:embed="rId4">
            <a:alphaModFix/>
          </a:blip>
          <a:stretch>
            <a:fillRect/>
          </a:stretch>
        </p:blipFill>
        <p:spPr>
          <a:xfrm>
            <a:off x="0" y="242239"/>
            <a:ext cx="9144001" cy="465902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33" name="Shape 733"/>
        <p:cNvGrpSpPr/>
        <p:nvPr/>
      </p:nvGrpSpPr>
      <p:grpSpPr>
        <a:xfrm>
          <a:off x="0" y="0"/>
          <a:ext cx="0" cy="0"/>
          <a:chOff x="0" y="0"/>
          <a:chExt cx="0" cy="0"/>
        </a:xfrm>
      </p:grpSpPr>
      <p:sp>
        <p:nvSpPr>
          <p:cNvPr id="734" name="Google Shape;734;p27"/>
          <p:cNvSpPr txBox="1"/>
          <p:nvPr/>
        </p:nvSpPr>
        <p:spPr>
          <a:xfrm>
            <a:off x="434250" y="539500"/>
            <a:ext cx="82755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300">
              <a:latin typeface="Inter"/>
              <a:ea typeface="Inter"/>
              <a:cs typeface="Inter"/>
              <a:sym typeface="Inter"/>
            </a:endParaRPr>
          </a:p>
        </p:txBody>
      </p:sp>
      <p:pic>
        <p:nvPicPr>
          <p:cNvPr id="735" name="Google Shape;735;p27"/>
          <p:cNvPicPr preferRelativeResize="0"/>
          <p:nvPr/>
        </p:nvPicPr>
        <p:blipFill>
          <a:blip r:embed="rId3">
            <a:alphaModFix/>
          </a:blip>
          <a:stretch>
            <a:fillRect/>
          </a:stretch>
        </p:blipFill>
        <p:spPr>
          <a:xfrm>
            <a:off x="313550" y="309875"/>
            <a:ext cx="8588250" cy="4294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739" name="Shape 739"/>
        <p:cNvGrpSpPr/>
        <p:nvPr/>
      </p:nvGrpSpPr>
      <p:grpSpPr>
        <a:xfrm>
          <a:off x="0" y="0"/>
          <a:ext cx="0" cy="0"/>
          <a:chOff x="0" y="0"/>
          <a:chExt cx="0" cy="0"/>
        </a:xfrm>
      </p:grpSpPr>
      <p:sp>
        <p:nvSpPr>
          <p:cNvPr id="740" name="Google Shape;740;p28"/>
          <p:cNvSpPr txBox="1"/>
          <p:nvPr/>
        </p:nvSpPr>
        <p:spPr>
          <a:xfrm>
            <a:off x="434250" y="539500"/>
            <a:ext cx="82755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300">
              <a:latin typeface="Inter"/>
              <a:ea typeface="Inter"/>
              <a:cs typeface="Inter"/>
              <a:sym typeface="Inter"/>
            </a:endParaRPr>
          </a:p>
        </p:txBody>
      </p:sp>
      <p:pic>
        <p:nvPicPr>
          <p:cNvPr id="741" name="Google Shape;741;p28"/>
          <p:cNvPicPr preferRelativeResize="0"/>
          <p:nvPr/>
        </p:nvPicPr>
        <p:blipFill>
          <a:blip r:embed="rId3">
            <a:alphaModFix/>
          </a:blip>
          <a:stretch>
            <a:fillRect/>
          </a:stretch>
        </p:blipFill>
        <p:spPr>
          <a:xfrm>
            <a:off x="2254316" y="228600"/>
            <a:ext cx="4223759" cy="4914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sp>
        <p:nvSpPr>
          <p:cNvPr id="746" name="Google Shape;746;p29"/>
          <p:cNvSpPr txBox="1"/>
          <p:nvPr>
            <p:ph idx="2" type="title"/>
          </p:nvPr>
        </p:nvSpPr>
        <p:spPr>
          <a:xfrm>
            <a:off x="532948" y="1591800"/>
            <a:ext cx="8093400" cy="19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Demo</a:t>
            </a:r>
            <a:endParaRPr/>
          </a:p>
        </p:txBody>
      </p:sp>
      <p:grpSp>
        <p:nvGrpSpPr>
          <p:cNvPr id="747" name="Google Shape;747;p29"/>
          <p:cNvGrpSpPr/>
          <p:nvPr/>
        </p:nvGrpSpPr>
        <p:grpSpPr>
          <a:xfrm flipH="1">
            <a:off x="1234" y="1863671"/>
            <a:ext cx="1423992" cy="1891923"/>
            <a:chOff x="5902763" y="3319325"/>
            <a:chExt cx="1194825" cy="1587450"/>
          </a:xfrm>
        </p:grpSpPr>
        <p:sp>
          <p:nvSpPr>
            <p:cNvPr id="748" name="Google Shape;748;p29"/>
            <p:cNvSpPr/>
            <p:nvPr/>
          </p:nvSpPr>
          <p:spPr>
            <a:xfrm>
              <a:off x="6189588" y="3319325"/>
              <a:ext cx="406875" cy="648300"/>
            </a:xfrm>
            <a:custGeom>
              <a:rect b="b" l="l" r="r" t="t"/>
              <a:pathLst>
                <a:path extrusionOk="0" fill="none" h="25932" w="16275">
                  <a:moveTo>
                    <a:pt x="15108" y="18174"/>
                  </a:moveTo>
                  <a:cubicBezTo>
                    <a:pt x="14295" y="16628"/>
                    <a:pt x="12450" y="15760"/>
                    <a:pt x="11637" y="14187"/>
                  </a:cubicBezTo>
                  <a:cubicBezTo>
                    <a:pt x="11121" y="13183"/>
                    <a:pt x="11067" y="12044"/>
                    <a:pt x="10633" y="11013"/>
                  </a:cubicBezTo>
                  <a:cubicBezTo>
                    <a:pt x="9765" y="9169"/>
                    <a:pt x="7785" y="8165"/>
                    <a:pt x="6103" y="7026"/>
                  </a:cubicBezTo>
                  <a:cubicBezTo>
                    <a:pt x="3527" y="5263"/>
                    <a:pt x="1411" y="2822"/>
                    <a:pt x="0" y="1"/>
                  </a:cubicBezTo>
                  <a:cubicBezTo>
                    <a:pt x="1411" y="2659"/>
                    <a:pt x="1411" y="5805"/>
                    <a:pt x="1167" y="8789"/>
                  </a:cubicBezTo>
                  <a:cubicBezTo>
                    <a:pt x="1058" y="10064"/>
                    <a:pt x="923" y="11420"/>
                    <a:pt x="1492" y="12586"/>
                  </a:cubicBezTo>
                  <a:cubicBezTo>
                    <a:pt x="2252" y="14132"/>
                    <a:pt x="4069" y="14919"/>
                    <a:pt x="4964" y="16411"/>
                  </a:cubicBezTo>
                  <a:cubicBezTo>
                    <a:pt x="5778" y="17767"/>
                    <a:pt x="5778" y="19611"/>
                    <a:pt x="6971" y="20588"/>
                  </a:cubicBezTo>
                  <a:cubicBezTo>
                    <a:pt x="7432" y="20968"/>
                    <a:pt x="8083" y="21158"/>
                    <a:pt x="8544" y="21537"/>
                  </a:cubicBezTo>
                  <a:cubicBezTo>
                    <a:pt x="9602" y="22324"/>
                    <a:pt x="10091" y="23761"/>
                    <a:pt x="11230" y="24358"/>
                  </a:cubicBezTo>
                  <a:cubicBezTo>
                    <a:pt x="11935" y="24684"/>
                    <a:pt x="12749" y="24656"/>
                    <a:pt x="13535" y="24765"/>
                  </a:cubicBezTo>
                  <a:cubicBezTo>
                    <a:pt x="14295" y="24846"/>
                    <a:pt x="15054" y="25199"/>
                    <a:pt x="15380" y="25931"/>
                  </a:cubicBezTo>
                  <a:cubicBezTo>
                    <a:pt x="15108" y="23463"/>
                    <a:pt x="16275" y="20425"/>
                    <a:pt x="15108" y="18174"/>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9"/>
            <p:cNvSpPr/>
            <p:nvPr/>
          </p:nvSpPr>
          <p:spPr>
            <a:xfrm>
              <a:off x="6206538" y="3362050"/>
              <a:ext cx="368900" cy="615750"/>
            </a:xfrm>
            <a:custGeom>
              <a:rect b="b" l="l" r="r" t="t"/>
              <a:pathLst>
                <a:path extrusionOk="0" fill="none" h="24630" w="14756">
                  <a:moveTo>
                    <a:pt x="14702" y="24629"/>
                  </a:moveTo>
                  <a:cubicBezTo>
                    <a:pt x="14756" y="22947"/>
                    <a:pt x="13834" y="21347"/>
                    <a:pt x="12749" y="20072"/>
                  </a:cubicBezTo>
                  <a:cubicBezTo>
                    <a:pt x="11637" y="18770"/>
                    <a:pt x="10308" y="17685"/>
                    <a:pt x="9223" y="16356"/>
                  </a:cubicBezTo>
                  <a:cubicBezTo>
                    <a:pt x="6782" y="13373"/>
                    <a:pt x="5832" y="9440"/>
                    <a:pt x="3608" y="6321"/>
                  </a:cubicBezTo>
                  <a:cubicBezTo>
                    <a:pt x="2225" y="4422"/>
                    <a:pt x="950" y="1411"/>
                    <a:pt x="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9"/>
            <p:cNvSpPr/>
            <p:nvPr/>
          </p:nvSpPr>
          <p:spPr>
            <a:xfrm>
              <a:off x="6564563" y="3939125"/>
              <a:ext cx="298400" cy="967650"/>
            </a:xfrm>
            <a:custGeom>
              <a:rect b="b" l="l" r="r" t="t"/>
              <a:pathLst>
                <a:path extrusionOk="0" fill="none" h="38706" w="11936">
                  <a:moveTo>
                    <a:pt x="1" y="0"/>
                  </a:moveTo>
                  <a:cubicBezTo>
                    <a:pt x="869" y="3418"/>
                    <a:pt x="3039" y="6374"/>
                    <a:pt x="4504" y="9629"/>
                  </a:cubicBezTo>
                  <a:cubicBezTo>
                    <a:pt x="5670" y="12206"/>
                    <a:pt x="6402" y="14918"/>
                    <a:pt x="7107" y="17631"/>
                  </a:cubicBezTo>
                  <a:cubicBezTo>
                    <a:pt x="8979" y="24601"/>
                    <a:pt x="10823" y="31599"/>
                    <a:pt x="11935" y="3870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9"/>
            <p:cNvSpPr/>
            <p:nvPr/>
          </p:nvSpPr>
          <p:spPr>
            <a:xfrm>
              <a:off x="6609338" y="3319325"/>
              <a:ext cx="242775" cy="674750"/>
            </a:xfrm>
            <a:custGeom>
              <a:rect b="b" l="l" r="r" t="t"/>
              <a:pathLst>
                <a:path extrusionOk="0" fill="none" h="26990" w="9711">
                  <a:moveTo>
                    <a:pt x="2034" y="14648"/>
                  </a:moveTo>
                  <a:cubicBezTo>
                    <a:pt x="1926" y="13319"/>
                    <a:pt x="1519" y="11963"/>
                    <a:pt x="2007" y="10742"/>
                  </a:cubicBezTo>
                  <a:cubicBezTo>
                    <a:pt x="2468" y="9576"/>
                    <a:pt x="3662" y="8843"/>
                    <a:pt x="4584" y="7948"/>
                  </a:cubicBezTo>
                  <a:cubicBezTo>
                    <a:pt x="6862" y="5724"/>
                    <a:pt x="7595" y="2334"/>
                    <a:pt x="9710" y="1"/>
                  </a:cubicBezTo>
                  <a:cubicBezTo>
                    <a:pt x="9656" y="1927"/>
                    <a:pt x="8707" y="3744"/>
                    <a:pt x="8517" y="5643"/>
                  </a:cubicBezTo>
                  <a:cubicBezTo>
                    <a:pt x="8273" y="8138"/>
                    <a:pt x="9331" y="10688"/>
                    <a:pt x="8843" y="13156"/>
                  </a:cubicBezTo>
                  <a:cubicBezTo>
                    <a:pt x="8381" y="15624"/>
                    <a:pt x="6401" y="17631"/>
                    <a:pt x="6049" y="20100"/>
                  </a:cubicBezTo>
                  <a:cubicBezTo>
                    <a:pt x="5778" y="22053"/>
                    <a:pt x="5805" y="23463"/>
                    <a:pt x="4448" y="24982"/>
                  </a:cubicBezTo>
                  <a:cubicBezTo>
                    <a:pt x="3418" y="26148"/>
                    <a:pt x="2170" y="26989"/>
                    <a:pt x="1058" y="25443"/>
                  </a:cubicBezTo>
                  <a:cubicBezTo>
                    <a:pt x="0" y="23951"/>
                    <a:pt x="787" y="22080"/>
                    <a:pt x="1194" y="20507"/>
                  </a:cubicBezTo>
                  <a:cubicBezTo>
                    <a:pt x="1709" y="18662"/>
                    <a:pt x="2197" y="16682"/>
                    <a:pt x="2034" y="14648"/>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9"/>
            <p:cNvSpPr/>
            <p:nvPr/>
          </p:nvSpPr>
          <p:spPr>
            <a:xfrm>
              <a:off x="6666963" y="3329500"/>
              <a:ext cx="179050" cy="648300"/>
            </a:xfrm>
            <a:custGeom>
              <a:rect b="b" l="l" r="r" t="t"/>
              <a:pathLst>
                <a:path extrusionOk="0" fill="none" h="25932" w="7162">
                  <a:moveTo>
                    <a:pt x="218" y="25931"/>
                  </a:moveTo>
                  <a:cubicBezTo>
                    <a:pt x="1" y="23843"/>
                    <a:pt x="353" y="22134"/>
                    <a:pt x="1167" y="20208"/>
                  </a:cubicBezTo>
                  <a:cubicBezTo>
                    <a:pt x="1845" y="18581"/>
                    <a:pt x="2849" y="17116"/>
                    <a:pt x="3554" y="15489"/>
                  </a:cubicBezTo>
                  <a:cubicBezTo>
                    <a:pt x="5670" y="10579"/>
                    <a:pt x="4612" y="4693"/>
                    <a:pt x="7161" y="1"/>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9"/>
            <p:cNvSpPr/>
            <p:nvPr/>
          </p:nvSpPr>
          <p:spPr>
            <a:xfrm>
              <a:off x="6648663" y="3963525"/>
              <a:ext cx="25100" cy="158700"/>
            </a:xfrm>
            <a:custGeom>
              <a:rect b="b" l="l" r="r" t="t"/>
              <a:pathLst>
                <a:path extrusionOk="0" fill="none" h="6348" w="1004">
                  <a:moveTo>
                    <a:pt x="1004" y="1"/>
                  </a:moveTo>
                  <a:cubicBezTo>
                    <a:pt x="353" y="2062"/>
                    <a:pt x="27" y="4205"/>
                    <a:pt x="0" y="6348"/>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9"/>
            <p:cNvSpPr/>
            <p:nvPr/>
          </p:nvSpPr>
          <p:spPr>
            <a:xfrm>
              <a:off x="5918338" y="3841475"/>
              <a:ext cx="593375" cy="283475"/>
            </a:xfrm>
            <a:custGeom>
              <a:rect b="b" l="l" r="r" t="t"/>
              <a:pathLst>
                <a:path extrusionOk="0" fill="none" h="11339" w="23735">
                  <a:moveTo>
                    <a:pt x="19177" y="5317"/>
                  </a:moveTo>
                  <a:cubicBezTo>
                    <a:pt x="17225" y="4313"/>
                    <a:pt x="15190" y="3608"/>
                    <a:pt x="13210" y="2713"/>
                  </a:cubicBezTo>
                  <a:cubicBezTo>
                    <a:pt x="11773" y="2062"/>
                    <a:pt x="10416" y="1356"/>
                    <a:pt x="8925" y="895"/>
                  </a:cubicBezTo>
                  <a:cubicBezTo>
                    <a:pt x="6050" y="0"/>
                    <a:pt x="2985" y="244"/>
                    <a:pt x="1" y="624"/>
                  </a:cubicBezTo>
                  <a:cubicBezTo>
                    <a:pt x="733" y="841"/>
                    <a:pt x="1411" y="1248"/>
                    <a:pt x="1981" y="1736"/>
                  </a:cubicBezTo>
                  <a:cubicBezTo>
                    <a:pt x="2985" y="2550"/>
                    <a:pt x="3744" y="3662"/>
                    <a:pt x="4612" y="4584"/>
                  </a:cubicBezTo>
                  <a:cubicBezTo>
                    <a:pt x="5670" y="5669"/>
                    <a:pt x="6890" y="6510"/>
                    <a:pt x="8111" y="7351"/>
                  </a:cubicBezTo>
                  <a:cubicBezTo>
                    <a:pt x="9196" y="8110"/>
                    <a:pt x="10308" y="8897"/>
                    <a:pt x="11610" y="9222"/>
                  </a:cubicBezTo>
                  <a:cubicBezTo>
                    <a:pt x="12532" y="9494"/>
                    <a:pt x="13509" y="9494"/>
                    <a:pt x="14458" y="9765"/>
                  </a:cubicBezTo>
                  <a:cubicBezTo>
                    <a:pt x="15977" y="10172"/>
                    <a:pt x="17360" y="11202"/>
                    <a:pt x="18960" y="11257"/>
                  </a:cubicBezTo>
                  <a:cubicBezTo>
                    <a:pt x="20262" y="11338"/>
                    <a:pt x="23734" y="10714"/>
                    <a:pt x="23409" y="8951"/>
                  </a:cubicBezTo>
                  <a:cubicBezTo>
                    <a:pt x="23138" y="7324"/>
                    <a:pt x="20452" y="5995"/>
                    <a:pt x="19177" y="5317"/>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9"/>
            <p:cNvSpPr/>
            <p:nvPr/>
          </p:nvSpPr>
          <p:spPr>
            <a:xfrm>
              <a:off x="5929888" y="3857750"/>
              <a:ext cx="585200" cy="238025"/>
            </a:xfrm>
            <a:custGeom>
              <a:rect b="b" l="l" r="r" t="t"/>
              <a:pathLst>
                <a:path extrusionOk="0" fill="none" h="9521" w="23408">
                  <a:moveTo>
                    <a:pt x="23408" y="9521"/>
                  </a:moveTo>
                  <a:cubicBezTo>
                    <a:pt x="22052" y="8598"/>
                    <a:pt x="20750" y="7703"/>
                    <a:pt x="19394" y="6727"/>
                  </a:cubicBezTo>
                  <a:cubicBezTo>
                    <a:pt x="18065" y="5832"/>
                    <a:pt x="16735" y="4910"/>
                    <a:pt x="15244" y="4340"/>
                  </a:cubicBezTo>
                  <a:cubicBezTo>
                    <a:pt x="13887" y="3798"/>
                    <a:pt x="12423" y="3526"/>
                    <a:pt x="10985" y="3228"/>
                  </a:cubicBezTo>
                  <a:cubicBezTo>
                    <a:pt x="7242" y="2414"/>
                    <a:pt x="3607" y="1194"/>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9"/>
            <p:cNvSpPr/>
            <p:nvPr/>
          </p:nvSpPr>
          <p:spPr>
            <a:xfrm>
              <a:off x="6492688" y="4082875"/>
              <a:ext cx="183800" cy="105125"/>
            </a:xfrm>
            <a:custGeom>
              <a:rect b="b" l="l" r="r" t="t"/>
              <a:pathLst>
                <a:path extrusionOk="0" fill="none" h="4205" w="7352">
                  <a:moveTo>
                    <a:pt x="1" y="0"/>
                  </a:moveTo>
                  <a:cubicBezTo>
                    <a:pt x="1249" y="814"/>
                    <a:pt x="2496" y="1628"/>
                    <a:pt x="3744" y="2387"/>
                  </a:cubicBezTo>
                  <a:cubicBezTo>
                    <a:pt x="4341" y="2713"/>
                    <a:pt x="4910" y="3065"/>
                    <a:pt x="5507" y="3364"/>
                  </a:cubicBezTo>
                  <a:cubicBezTo>
                    <a:pt x="6131" y="3635"/>
                    <a:pt x="6782" y="3879"/>
                    <a:pt x="7351" y="4205"/>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9"/>
            <p:cNvSpPr/>
            <p:nvPr/>
          </p:nvSpPr>
          <p:spPr>
            <a:xfrm>
              <a:off x="6760538" y="3478700"/>
              <a:ext cx="337050" cy="695050"/>
            </a:xfrm>
            <a:custGeom>
              <a:rect b="b" l="l" r="r" t="t"/>
              <a:pathLst>
                <a:path extrusionOk="0" fill="none" h="27802" w="13482">
                  <a:moveTo>
                    <a:pt x="2632" y="21536"/>
                  </a:moveTo>
                  <a:cubicBezTo>
                    <a:pt x="3798" y="19556"/>
                    <a:pt x="5181" y="17739"/>
                    <a:pt x="5860" y="15569"/>
                  </a:cubicBezTo>
                  <a:cubicBezTo>
                    <a:pt x="6375" y="13915"/>
                    <a:pt x="6429" y="12097"/>
                    <a:pt x="6972" y="10443"/>
                  </a:cubicBezTo>
                  <a:cubicBezTo>
                    <a:pt x="8192" y="6591"/>
                    <a:pt x="11718" y="3797"/>
                    <a:pt x="13156" y="0"/>
                  </a:cubicBezTo>
                  <a:cubicBezTo>
                    <a:pt x="13481" y="3689"/>
                    <a:pt x="13481" y="7459"/>
                    <a:pt x="13183" y="11148"/>
                  </a:cubicBezTo>
                  <a:cubicBezTo>
                    <a:pt x="12966" y="13318"/>
                    <a:pt x="12668" y="15542"/>
                    <a:pt x="11610" y="17468"/>
                  </a:cubicBezTo>
                  <a:cubicBezTo>
                    <a:pt x="9955" y="20479"/>
                    <a:pt x="6863" y="22214"/>
                    <a:pt x="4395" y="24411"/>
                  </a:cubicBezTo>
                  <a:cubicBezTo>
                    <a:pt x="3744" y="24954"/>
                    <a:pt x="1682" y="27802"/>
                    <a:pt x="1140" y="27287"/>
                  </a:cubicBezTo>
                  <a:cubicBezTo>
                    <a:pt x="1" y="26310"/>
                    <a:pt x="2089" y="22486"/>
                    <a:pt x="2632" y="21536"/>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9"/>
            <p:cNvSpPr/>
            <p:nvPr/>
          </p:nvSpPr>
          <p:spPr>
            <a:xfrm>
              <a:off x="6785638" y="3478700"/>
              <a:ext cx="310600" cy="685575"/>
            </a:xfrm>
            <a:custGeom>
              <a:rect b="b" l="l" r="r" t="t"/>
              <a:pathLst>
                <a:path extrusionOk="0" fill="none" h="27423" w="12424">
                  <a:moveTo>
                    <a:pt x="12423" y="0"/>
                  </a:moveTo>
                  <a:cubicBezTo>
                    <a:pt x="11121" y="8815"/>
                    <a:pt x="6130" y="16546"/>
                    <a:pt x="1519" y="24167"/>
                  </a:cubicBezTo>
                  <a:cubicBezTo>
                    <a:pt x="923" y="25198"/>
                    <a:pt x="272" y="26283"/>
                    <a:pt x="0" y="27422"/>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9"/>
            <p:cNvSpPr/>
            <p:nvPr/>
          </p:nvSpPr>
          <p:spPr>
            <a:xfrm>
              <a:off x="6743588" y="4139825"/>
              <a:ext cx="55625" cy="161425"/>
            </a:xfrm>
            <a:custGeom>
              <a:rect b="b" l="l" r="r" t="t"/>
              <a:pathLst>
                <a:path extrusionOk="0" fill="none" h="6457" w="2225">
                  <a:moveTo>
                    <a:pt x="2225" y="1"/>
                  </a:moveTo>
                  <a:cubicBezTo>
                    <a:pt x="1113" y="2008"/>
                    <a:pt x="353" y="4178"/>
                    <a:pt x="1" y="6456"/>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9"/>
            <p:cNvSpPr/>
            <p:nvPr/>
          </p:nvSpPr>
          <p:spPr>
            <a:xfrm>
              <a:off x="6560513" y="4297150"/>
              <a:ext cx="183775" cy="90200"/>
            </a:xfrm>
            <a:custGeom>
              <a:rect b="b" l="l" r="r" t="t"/>
              <a:pathLst>
                <a:path extrusionOk="0" fill="none" h="3608" w="7351">
                  <a:moveTo>
                    <a:pt x="7351" y="3608"/>
                  </a:moveTo>
                  <a:cubicBezTo>
                    <a:pt x="4910" y="2414"/>
                    <a:pt x="2468" y="1248"/>
                    <a:pt x="0" y="0"/>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9"/>
            <p:cNvSpPr/>
            <p:nvPr/>
          </p:nvSpPr>
          <p:spPr>
            <a:xfrm>
              <a:off x="5902763" y="4203575"/>
              <a:ext cx="691675" cy="216325"/>
            </a:xfrm>
            <a:custGeom>
              <a:rect b="b" l="l" r="r" t="t"/>
              <a:pathLst>
                <a:path extrusionOk="0" fill="none" h="8653" w="27667">
                  <a:moveTo>
                    <a:pt x="24330" y="2713"/>
                  </a:moveTo>
                  <a:cubicBezTo>
                    <a:pt x="23001" y="2496"/>
                    <a:pt x="21645" y="2604"/>
                    <a:pt x="20343" y="2442"/>
                  </a:cubicBezTo>
                  <a:cubicBezTo>
                    <a:pt x="17956" y="2143"/>
                    <a:pt x="15759" y="977"/>
                    <a:pt x="13372" y="651"/>
                  </a:cubicBezTo>
                  <a:cubicBezTo>
                    <a:pt x="8897" y="0"/>
                    <a:pt x="4530" y="2360"/>
                    <a:pt x="0" y="2686"/>
                  </a:cubicBezTo>
                  <a:cubicBezTo>
                    <a:pt x="1031" y="3282"/>
                    <a:pt x="2170" y="3716"/>
                    <a:pt x="3201" y="4313"/>
                  </a:cubicBezTo>
                  <a:cubicBezTo>
                    <a:pt x="6022" y="5832"/>
                    <a:pt x="8598" y="8138"/>
                    <a:pt x="11799" y="8436"/>
                  </a:cubicBezTo>
                  <a:cubicBezTo>
                    <a:pt x="14023" y="8653"/>
                    <a:pt x="16274" y="7839"/>
                    <a:pt x="18499" y="7921"/>
                  </a:cubicBezTo>
                  <a:cubicBezTo>
                    <a:pt x="19339" y="7975"/>
                    <a:pt x="20207" y="8165"/>
                    <a:pt x="21021" y="8029"/>
                  </a:cubicBezTo>
                  <a:cubicBezTo>
                    <a:pt x="21889" y="7921"/>
                    <a:pt x="22703" y="7487"/>
                    <a:pt x="23489" y="7080"/>
                  </a:cubicBezTo>
                  <a:cubicBezTo>
                    <a:pt x="24276" y="6673"/>
                    <a:pt x="27531" y="5479"/>
                    <a:pt x="27558" y="4530"/>
                  </a:cubicBezTo>
                  <a:cubicBezTo>
                    <a:pt x="27666" y="3282"/>
                    <a:pt x="25117" y="2984"/>
                    <a:pt x="24330" y="2713"/>
                  </a:cubicBezTo>
                  <a:close/>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9"/>
            <p:cNvSpPr/>
            <p:nvPr/>
          </p:nvSpPr>
          <p:spPr>
            <a:xfrm>
              <a:off x="5916988" y="4268675"/>
              <a:ext cx="671350" cy="75275"/>
            </a:xfrm>
            <a:custGeom>
              <a:rect b="b" l="l" r="r" t="t"/>
              <a:pathLst>
                <a:path extrusionOk="0" fill="none" h="3011" w="26854">
                  <a:moveTo>
                    <a:pt x="1" y="272"/>
                  </a:moveTo>
                  <a:cubicBezTo>
                    <a:pt x="2333" y="0"/>
                    <a:pt x="4720" y="217"/>
                    <a:pt x="6971" y="814"/>
                  </a:cubicBezTo>
                  <a:cubicBezTo>
                    <a:pt x="8545" y="1248"/>
                    <a:pt x="10036" y="1899"/>
                    <a:pt x="11583" y="2279"/>
                  </a:cubicBezTo>
                  <a:cubicBezTo>
                    <a:pt x="14620" y="3011"/>
                    <a:pt x="17794" y="2821"/>
                    <a:pt x="20805" y="2116"/>
                  </a:cubicBezTo>
                  <a:cubicBezTo>
                    <a:pt x="22812" y="1628"/>
                    <a:pt x="25009" y="950"/>
                    <a:pt x="26853" y="1899"/>
                  </a:cubicBezTo>
                </a:path>
              </a:pathLst>
            </a:custGeom>
            <a:noFill/>
            <a:ln cap="rnd" cmpd="sng" w="12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29"/>
          <p:cNvGrpSpPr/>
          <p:nvPr/>
        </p:nvGrpSpPr>
        <p:grpSpPr>
          <a:xfrm flipH="1">
            <a:off x="218551" y="1274765"/>
            <a:ext cx="1170387" cy="1079536"/>
            <a:chOff x="5136513" y="3609900"/>
            <a:chExt cx="912725" cy="841875"/>
          </a:xfrm>
        </p:grpSpPr>
        <p:sp>
          <p:nvSpPr>
            <p:cNvPr id="764" name="Google Shape;764;p29"/>
            <p:cNvSpPr/>
            <p:nvPr/>
          </p:nvSpPr>
          <p:spPr>
            <a:xfrm>
              <a:off x="5171088" y="397855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18" y="1163"/>
                    <a:pt x="2360"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9"/>
            <p:cNvSpPr/>
            <p:nvPr/>
          </p:nvSpPr>
          <p:spPr>
            <a:xfrm>
              <a:off x="5136513" y="4090300"/>
              <a:ext cx="62400" cy="36000"/>
            </a:xfrm>
            <a:custGeom>
              <a:rect b="b" l="l" r="r" t="t"/>
              <a:pathLst>
                <a:path extrusionOk="0" h="1440" w="2496">
                  <a:moveTo>
                    <a:pt x="1684" y="0"/>
                  </a:moveTo>
                  <a:cubicBezTo>
                    <a:pt x="1353" y="0"/>
                    <a:pt x="1014" y="127"/>
                    <a:pt x="760" y="381"/>
                  </a:cubicBezTo>
                  <a:cubicBezTo>
                    <a:pt x="488" y="571"/>
                    <a:pt x="271" y="761"/>
                    <a:pt x="81" y="1005"/>
                  </a:cubicBezTo>
                  <a:cubicBezTo>
                    <a:pt x="0" y="1168"/>
                    <a:pt x="81" y="1439"/>
                    <a:pt x="298" y="1439"/>
                  </a:cubicBezTo>
                  <a:cubicBezTo>
                    <a:pt x="1085" y="1439"/>
                    <a:pt x="1817" y="1168"/>
                    <a:pt x="2360" y="626"/>
                  </a:cubicBezTo>
                  <a:cubicBezTo>
                    <a:pt x="2495" y="463"/>
                    <a:pt x="2468" y="246"/>
                    <a:pt x="2251" y="137"/>
                  </a:cubicBezTo>
                  <a:cubicBezTo>
                    <a:pt x="2078" y="46"/>
                    <a:pt x="188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9"/>
            <p:cNvSpPr/>
            <p:nvPr/>
          </p:nvSpPr>
          <p:spPr>
            <a:xfrm>
              <a:off x="5316888" y="3983525"/>
              <a:ext cx="62400" cy="36300"/>
            </a:xfrm>
            <a:custGeom>
              <a:rect b="b" l="l" r="r" t="t"/>
              <a:pathLst>
                <a:path extrusionOk="0" h="1452" w="2496">
                  <a:moveTo>
                    <a:pt x="1704" y="1"/>
                  </a:moveTo>
                  <a:cubicBezTo>
                    <a:pt x="1373" y="1"/>
                    <a:pt x="1042" y="138"/>
                    <a:pt x="787" y="394"/>
                  </a:cubicBezTo>
                  <a:cubicBezTo>
                    <a:pt x="515" y="557"/>
                    <a:pt x="271" y="774"/>
                    <a:pt x="109" y="991"/>
                  </a:cubicBezTo>
                  <a:cubicBezTo>
                    <a:pt x="0" y="1181"/>
                    <a:pt x="109" y="1452"/>
                    <a:pt x="298" y="1452"/>
                  </a:cubicBezTo>
                  <a:cubicBezTo>
                    <a:pt x="1085" y="1452"/>
                    <a:pt x="1817" y="1181"/>
                    <a:pt x="2360" y="638"/>
                  </a:cubicBezTo>
                  <a:cubicBezTo>
                    <a:pt x="2495" y="448"/>
                    <a:pt x="2441" y="258"/>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9"/>
            <p:cNvSpPr/>
            <p:nvPr/>
          </p:nvSpPr>
          <p:spPr>
            <a:xfrm>
              <a:off x="5263313" y="4081175"/>
              <a:ext cx="63750" cy="35625"/>
            </a:xfrm>
            <a:custGeom>
              <a:rect b="b" l="l" r="r" t="t"/>
              <a:pathLst>
                <a:path extrusionOk="0" h="1425" w="2550">
                  <a:moveTo>
                    <a:pt x="1731" y="0"/>
                  </a:moveTo>
                  <a:cubicBezTo>
                    <a:pt x="1400" y="0"/>
                    <a:pt x="1069" y="138"/>
                    <a:pt x="814" y="394"/>
                  </a:cubicBezTo>
                  <a:cubicBezTo>
                    <a:pt x="543" y="557"/>
                    <a:pt x="299" y="746"/>
                    <a:pt x="136" y="991"/>
                  </a:cubicBezTo>
                  <a:cubicBezTo>
                    <a:pt x="0" y="1153"/>
                    <a:pt x="109" y="1425"/>
                    <a:pt x="299" y="1425"/>
                  </a:cubicBezTo>
                  <a:cubicBezTo>
                    <a:pt x="1085" y="1425"/>
                    <a:pt x="1845" y="1153"/>
                    <a:pt x="2360" y="611"/>
                  </a:cubicBezTo>
                  <a:cubicBezTo>
                    <a:pt x="2550" y="448"/>
                    <a:pt x="2469" y="258"/>
                    <a:pt x="2306" y="150"/>
                  </a:cubicBezTo>
                  <a:cubicBezTo>
                    <a:pt x="2124" y="49"/>
                    <a:pt x="1928"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9"/>
            <p:cNvSpPr/>
            <p:nvPr/>
          </p:nvSpPr>
          <p:spPr>
            <a:xfrm>
              <a:off x="5201588" y="4204600"/>
              <a:ext cx="61750" cy="36300"/>
            </a:xfrm>
            <a:custGeom>
              <a:rect b="b" l="l" r="r" t="t"/>
              <a:pathLst>
                <a:path extrusionOk="0" h="1452" w="2470">
                  <a:moveTo>
                    <a:pt x="1703" y="0"/>
                  </a:moveTo>
                  <a:cubicBezTo>
                    <a:pt x="1370" y="0"/>
                    <a:pt x="1033" y="138"/>
                    <a:pt x="760" y="393"/>
                  </a:cubicBezTo>
                  <a:cubicBezTo>
                    <a:pt x="516" y="556"/>
                    <a:pt x="272" y="773"/>
                    <a:pt x="82" y="990"/>
                  </a:cubicBezTo>
                  <a:cubicBezTo>
                    <a:pt x="1" y="1180"/>
                    <a:pt x="82" y="1451"/>
                    <a:pt x="299" y="1451"/>
                  </a:cubicBezTo>
                  <a:cubicBezTo>
                    <a:pt x="1086" y="1451"/>
                    <a:pt x="1818" y="1180"/>
                    <a:pt x="2361" y="637"/>
                  </a:cubicBezTo>
                  <a:cubicBezTo>
                    <a:pt x="2469" y="502"/>
                    <a:pt x="2442" y="258"/>
                    <a:pt x="2279" y="149"/>
                  </a:cubicBezTo>
                  <a:cubicBezTo>
                    <a:pt x="2098" y="48"/>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9"/>
            <p:cNvSpPr/>
            <p:nvPr/>
          </p:nvSpPr>
          <p:spPr>
            <a:xfrm>
              <a:off x="5337213" y="4135425"/>
              <a:ext cx="62425" cy="35625"/>
            </a:xfrm>
            <a:custGeom>
              <a:rect b="b" l="l" r="r" t="t"/>
              <a:pathLst>
                <a:path extrusionOk="0" h="1425" w="2497">
                  <a:moveTo>
                    <a:pt x="1703" y="0"/>
                  </a:moveTo>
                  <a:cubicBezTo>
                    <a:pt x="1370" y="0"/>
                    <a:pt x="1033" y="138"/>
                    <a:pt x="760" y="394"/>
                  </a:cubicBezTo>
                  <a:cubicBezTo>
                    <a:pt x="516" y="556"/>
                    <a:pt x="272" y="746"/>
                    <a:pt x="82" y="990"/>
                  </a:cubicBezTo>
                  <a:cubicBezTo>
                    <a:pt x="1" y="1153"/>
                    <a:pt x="82" y="1424"/>
                    <a:pt x="299" y="1424"/>
                  </a:cubicBezTo>
                  <a:cubicBezTo>
                    <a:pt x="1086" y="1424"/>
                    <a:pt x="1818" y="1153"/>
                    <a:pt x="2361" y="611"/>
                  </a:cubicBezTo>
                  <a:cubicBezTo>
                    <a:pt x="2496" y="448"/>
                    <a:pt x="2442" y="258"/>
                    <a:pt x="2279" y="150"/>
                  </a:cubicBezTo>
                  <a:cubicBezTo>
                    <a:pt x="2098" y="49"/>
                    <a:pt x="1901" y="0"/>
                    <a:pt x="1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9"/>
            <p:cNvSpPr/>
            <p:nvPr/>
          </p:nvSpPr>
          <p:spPr>
            <a:xfrm>
              <a:off x="5398238" y="3772650"/>
              <a:ext cx="63775" cy="35625"/>
            </a:xfrm>
            <a:custGeom>
              <a:rect b="b" l="l" r="r" t="t"/>
              <a:pathLst>
                <a:path extrusionOk="0" h="1425" w="2551">
                  <a:moveTo>
                    <a:pt x="1732" y="0"/>
                  </a:moveTo>
                  <a:cubicBezTo>
                    <a:pt x="1401" y="0"/>
                    <a:pt x="1070" y="138"/>
                    <a:pt x="815" y="394"/>
                  </a:cubicBezTo>
                  <a:cubicBezTo>
                    <a:pt x="543" y="556"/>
                    <a:pt x="299" y="746"/>
                    <a:pt x="137" y="990"/>
                  </a:cubicBezTo>
                  <a:cubicBezTo>
                    <a:pt x="1" y="1153"/>
                    <a:pt x="109" y="1424"/>
                    <a:pt x="299" y="1424"/>
                  </a:cubicBezTo>
                  <a:cubicBezTo>
                    <a:pt x="1086" y="1424"/>
                    <a:pt x="1818" y="1153"/>
                    <a:pt x="2361" y="611"/>
                  </a:cubicBezTo>
                  <a:cubicBezTo>
                    <a:pt x="2551" y="448"/>
                    <a:pt x="2469" y="258"/>
                    <a:pt x="2306" y="149"/>
                  </a:cubicBezTo>
                  <a:cubicBezTo>
                    <a:pt x="2125" y="49"/>
                    <a:pt x="1928" y="0"/>
                    <a:pt x="17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9"/>
            <p:cNvSpPr/>
            <p:nvPr/>
          </p:nvSpPr>
          <p:spPr>
            <a:xfrm>
              <a:off x="5324338" y="3890400"/>
              <a:ext cx="63750" cy="35850"/>
            </a:xfrm>
            <a:custGeom>
              <a:rect b="b" l="l" r="r" t="t"/>
              <a:pathLst>
                <a:path extrusionOk="0" h="1434" w="2550">
                  <a:moveTo>
                    <a:pt x="1702" y="1"/>
                  </a:moveTo>
                  <a:cubicBezTo>
                    <a:pt x="1381" y="1"/>
                    <a:pt x="1062" y="128"/>
                    <a:pt x="814" y="376"/>
                  </a:cubicBezTo>
                  <a:cubicBezTo>
                    <a:pt x="543" y="566"/>
                    <a:pt x="299" y="756"/>
                    <a:pt x="136" y="1000"/>
                  </a:cubicBezTo>
                  <a:cubicBezTo>
                    <a:pt x="0" y="1163"/>
                    <a:pt x="109" y="1434"/>
                    <a:pt x="299" y="1434"/>
                  </a:cubicBezTo>
                  <a:cubicBezTo>
                    <a:pt x="1085" y="1434"/>
                    <a:pt x="1845" y="1163"/>
                    <a:pt x="2387" y="620"/>
                  </a:cubicBezTo>
                  <a:cubicBezTo>
                    <a:pt x="2550" y="457"/>
                    <a:pt x="2469" y="240"/>
                    <a:pt x="2306" y="159"/>
                  </a:cubicBezTo>
                  <a:cubicBezTo>
                    <a:pt x="2115" y="53"/>
                    <a:pt x="1908" y="1"/>
                    <a:pt x="17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9"/>
            <p:cNvSpPr/>
            <p:nvPr/>
          </p:nvSpPr>
          <p:spPr>
            <a:xfrm>
              <a:off x="5537938" y="3803825"/>
              <a:ext cx="63775" cy="35625"/>
            </a:xfrm>
            <a:custGeom>
              <a:rect b="b" l="l" r="r" t="t"/>
              <a:pathLst>
                <a:path extrusionOk="0" h="1425" w="2551">
                  <a:moveTo>
                    <a:pt x="1731" y="1"/>
                  </a:moveTo>
                  <a:cubicBezTo>
                    <a:pt x="1400" y="1"/>
                    <a:pt x="1070" y="139"/>
                    <a:pt x="814" y="394"/>
                  </a:cubicBezTo>
                  <a:cubicBezTo>
                    <a:pt x="543" y="557"/>
                    <a:pt x="299" y="774"/>
                    <a:pt x="136" y="991"/>
                  </a:cubicBezTo>
                  <a:cubicBezTo>
                    <a:pt x="0" y="1181"/>
                    <a:pt x="109" y="1425"/>
                    <a:pt x="299" y="1425"/>
                  </a:cubicBezTo>
                  <a:cubicBezTo>
                    <a:pt x="1085" y="1425"/>
                    <a:pt x="1845" y="1181"/>
                    <a:pt x="2387" y="638"/>
                  </a:cubicBezTo>
                  <a:cubicBezTo>
                    <a:pt x="2550" y="448"/>
                    <a:pt x="2469" y="259"/>
                    <a:pt x="2306" y="150"/>
                  </a:cubicBezTo>
                  <a:cubicBezTo>
                    <a:pt x="2124" y="49"/>
                    <a:pt x="1928" y="1"/>
                    <a:pt x="17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9"/>
            <p:cNvSpPr/>
            <p:nvPr/>
          </p:nvSpPr>
          <p:spPr>
            <a:xfrm>
              <a:off x="5441638" y="3900575"/>
              <a:ext cx="63100" cy="35850"/>
            </a:xfrm>
            <a:custGeom>
              <a:rect b="b" l="l" r="r" t="t"/>
              <a:pathLst>
                <a:path extrusionOk="0" h="1434" w="2524">
                  <a:moveTo>
                    <a:pt x="1687" y="1"/>
                  </a:moveTo>
                  <a:cubicBezTo>
                    <a:pt x="1364" y="1"/>
                    <a:pt x="1035" y="128"/>
                    <a:pt x="787" y="376"/>
                  </a:cubicBezTo>
                  <a:cubicBezTo>
                    <a:pt x="489" y="511"/>
                    <a:pt x="299" y="728"/>
                    <a:pt x="82" y="1000"/>
                  </a:cubicBezTo>
                  <a:cubicBezTo>
                    <a:pt x="1" y="1162"/>
                    <a:pt x="82" y="1434"/>
                    <a:pt x="299" y="1434"/>
                  </a:cubicBezTo>
                  <a:cubicBezTo>
                    <a:pt x="1086" y="1434"/>
                    <a:pt x="1818" y="1162"/>
                    <a:pt x="2361" y="620"/>
                  </a:cubicBezTo>
                  <a:cubicBezTo>
                    <a:pt x="2523" y="457"/>
                    <a:pt x="2469" y="240"/>
                    <a:pt x="2279" y="159"/>
                  </a:cubicBezTo>
                  <a:cubicBezTo>
                    <a:pt x="2099" y="53"/>
                    <a:pt x="1894" y="1"/>
                    <a:pt x="1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9"/>
            <p:cNvSpPr/>
            <p:nvPr/>
          </p:nvSpPr>
          <p:spPr>
            <a:xfrm>
              <a:off x="5428088" y="4004550"/>
              <a:ext cx="62400" cy="36350"/>
            </a:xfrm>
            <a:custGeom>
              <a:rect b="b" l="l" r="r" t="t"/>
              <a:pathLst>
                <a:path extrusionOk="0" h="1454" w="2496">
                  <a:moveTo>
                    <a:pt x="1689" y="0"/>
                  </a:moveTo>
                  <a:cubicBezTo>
                    <a:pt x="1356" y="0"/>
                    <a:pt x="1015" y="138"/>
                    <a:pt x="760" y="394"/>
                  </a:cubicBezTo>
                  <a:cubicBezTo>
                    <a:pt x="489" y="557"/>
                    <a:pt x="272" y="774"/>
                    <a:pt x="82" y="1018"/>
                  </a:cubicBezTo>
                  <a:cubicBezTo>
                    <a:pt x="0" y="1180"/>
                    <a:pt x="82" y="1452"/>
                    <a:pt x="299" y="1452"/>
                  </a:cubicBezTo>
                  <a:cubicBezTo>
                    <a:pt x="332" y="1453"/>
                    <a:pt x="365" y="1454"/>
                    <a:pt x="399" y="1454"/>
                  </a:cubicBezTo>
                  <a:cubicBezTo>
                    <a:pt x="1100" y="1454"/>
                    <a:pt x="1815" y="1182"/>
                    <a:pt x="2333" y="638"/>
                  </a:cubicBezTo>
                  <a:cubicBezTo>
                    <a:pt x="2496" y="475"/>
                    <a:pt x="2441" y="258"/>
                    <a:pt x="2252" y="150"/>
                  </a:cubicBezTo>
                  <a:cubicBezTo>
                    <a:pt x="2080" y="49"/>
                    <a:pt x="1886"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9"/>
            <p:cNvSpPr/>
            <p:nvPr/>
          </p:nvSpPr>
          <p:spPr>
            <a:xfrm>
              <a:off x="5582013" y="3929450"/>
              <a:ext cx="63775" cy="36825"/>
            </a:xfrm>
            <a:custGeom>
              <a:rect b="b" l="l" r="r" t="t"/>
              <a:pathLst>
                <a:path extrusionOk="0" h="1473" w="2551">
                  <a:moveTo>
                    <a:pt x="1689" y="0"/>
                  </a:moveTo>
                  <a:cubicBezTo>
                    <a:pt x="1362" y="0"/>
                    <a:pt x="1047" y="138"/>
                    <a:pt x="814" y="387"/>
                  </a:cubicBezTo>
                  <a:cubicBezTo>
                    <a:pt x="543" y="550"/>
                    <a:pt x="299" y="767"/>
                    <a:pt x="109" y="1038"/>
                  </a:cubicBezTo>
                  <a:cubicBezTo>
                    <a:pt x="0" y="1201"/>
                    <a:pt x="109" y="1472"/>
                    <a:pt x="299" y="1472"/>
                  </a:cubicBezTo>
                  <a:cubicBezTo>
                    <a:pt x="1085" y="1472"/>
                    <a:pt x="1845" y="1201"/>
                    <a:pt x="2387" y="658"/>
                  </a:cubicBezTo>
                  <a:cubicBezTo>
                    <a:pt x="2550" y="468"/>
                    <a:pt x="2469" y="279"/>
                    <a:pt x="2306" y="170"/>
                  </a:cubicBezTo>
                  <a:cubicBezTo>
                    <a:pt x="2107" y="55"/>
                    <a:pt x="1895" y="0"/>
                    <a:pt x="16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9"/>
            <p:cNvSpPr/>
            <p:nvPr/>
          </p:nvSpPr>
          <p:spPr>
            <a:xfrm>
              <a:off x="5501313" y="4068975"/>
              <a:ext cx="63100" cy="36350"/>
            </a:xfrm>
            <a:custGeom>
              <a:rect b="b" l="l" r="r" t="t"/>
              <a:pathLst>
                <a:path extrusionOk="0" h="1454" w="2524">
                  <a:moveTo>
                    <a:pt x="1717" y="0"/>
                  </a:moveTo>
                  <a:cubicBezTo>
                    <a:pt x="1384" y="0"/>
                    <a:pt x="1043" y="138"/>
                    <a:pt x="787" y="394"/>
                  </a:cubicBezTo>
                  <a:cubicBezTo>
                    <a:pt x="516" y="556"/>
                    <a:pt x="272" y="773"/>
                    <a:pt x="109" y="1017"/>
                  </a:cubicBezTo>
                  <a:cubicBezTo>
                    <a:pt x="1" y="1180"/>
                    <a:pt x="109" y="1451"/>
                    <a:pt x="299" y="1451"/>
                  </a:cubicBezTo>
                  <a:cubicBezTo>
                    <a:pt x="332" y="1453"/>
                    <a:pt x="365" y="1453"/>
                    <a:pt x="398" y="1453"/>
                  </a:cubicBezTo>
                  <a:cubicBezTo>
                    <a:pt x="1147" y="1453"/>
                    <a:pt x="1841" y="1157"/>
                    <a:pt x="2360" y="638"/>
                  </a:cubicBezTo>
                  <a:cubicBezTo>
                    <a:pt x="2523" y="475"/>
                    <a:pt x="2442" y="258"/>
                    <a:pt x="2279" y="149"/>
                  </a:cubicBezTo>
                  <a:cubicBezTo>
                    <a:pt x="2108" y="49"/>
                    <a:pt x="1914" y="0"/>
                    <a:pt x="17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9"/>
            <p:cNvSpPr/>
            <p:nvPr/>
          </p:nvSpPr>
          <p:spPr>
            <a:xfrm>
              <a:off x="5432163" y="4170675"/>
              <a:ext cx="62400" cy="36300"/>
            </a:xfrm>
            <a:custGeom>
              <a:rect b="b" l="l" r="r" t="t"/>
              <a:pathLst>
                <a:path extrusionOk="0" h="1452" w="2496">
                  <a:moveTo>
                    <a:pt x="1704" y="1"/>
                  </a:moveTo>
                  <a:cubicBezTo>
                    <a:pt x="1373" y="1"/>
                    <a:pt x="1042" y="139"/>
                    <a:pt x="787" y="394"/>
                  </a:cubicBezTo>
                  <a:cubicBezTo>
                    <a:pt x="515" y="557"/>
                    <a:pt x="271" y="774"/>
                    <a:pt x="109" y="991"/>
                  </a:cubicBezTo>
                  <a:cubicBezTo>
                    <a:pt x="0" y="1181"/>
                    <a:pt x="109" y="1452"/>
                    <a:pt x="298" y="1452"/>
                  </a:cubicBezTo>
                  <a:cubicBezTo>
                    <a:pt x="1085" y="1452"/>
                    <a:pt x="1817" y="1181"/>
                    <a:pt x="2360" y="638"/>
                  </a:cubicBezTo>
                  <a:cubicBezTo>
                    <a:pt x="2495" y="476"/>
                    <a:pt x="2468" y="259"/>
                    <a:pt x="2278"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9"/>
            <p:cNvSpPr/>
            <p:nvPr/>
          </p:nvSpPr>
          <p:spPr>
            <a:xfrm>
              <a:off x="5415188" y="4280325"/>
              <a:ext cx="64450" cy="35825"/>
            </a:xfrm>
            <a:custGeom>
              <a:rect b="b" l="l" r="r" t="t"/>
              <a:pathLst>
                <a:path extrusionOk="0" h="1433" w="2578">
                  <a:moveTo>
                    <a:pt x="1730" y="0"/>
                  </a:moveTo>
                  <a:cubicBezTo>
                    <a:pt x="1408" y="0"/>
                    <a:pt x="1090" y="127"/>
                    <a:pt x="842" y="375"/>
                  </a:cubicBezTo>
                  <a:cubicBezTo>
                    <a:pt x="571" y="565"/>
                    <a:pt x="326" y="755"/>
                    <a:pt x="164" y="999"/>
                  </a:cubicBezTo>
                  <a:cubicBezTo>
                    <a:pt x="1" y="1162"/>
                    <a:pt x="109" y="1433"/>
                    <a:pt x="326" y="1433"/>
                  </a:cubicBezTo>
                  <a:cubicBezTo>
                    <a:pt x="1113" y="1433"/>
                    <a:pt x="1873" y="1162"/>
                    <a:pt x="2388" y="619"/>
                  </a:cubicBezTo>
                  <a:cubicBezTo>
                    <a:pt x="2578" y="456"/>
                    <a:pt x="2496" y="239"/>
                    <a:pt x="2334" y="158"/>
                  </a:cubicBezTo>
                  <a:cubicBezTo>
                    <a:pt x="2143" y="52"/>
                    <a:pt x="1936" y="0"/>
                    <a:pt x="1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9"/>
            <p:cNvSpPr/>
            <p:nvPr/>
          </p:nvSpPr>
          <p:spPr>
            <a:xfrm>
              <a:off x="5554888" y="4220175"/>
              <a:ext cx="63075" cy="35625"/>
            </a:xfrm>
            <a:custGeom>
              <a:rect b="b" l="l" r="r" t="t"/>
              <a:pathLst>
                <a:path extrusionOk="0" h="1425" w="2523">
                  <a:moveTo>
                    <a:pt x="1704" y="1"/>
                  </a:moveTo>
                  <a:cubicBezTo>
                    <a:pt x="1373" y="1"/>
                    <a:pt x="1043" y="139"/>
                    <a:pt x="787" y="394"/>
                  </a:cubicBezTo>
                  <a:cubicBezTo>
                    <a:pt x="516" y="557"/>
                    <a:pt x="272" y="747"/>
                    <a:pt x="109" y="991"/>
                  </a:cubicBezTo>
                  <a:cubicBezTo>
                    <a:pt x="0" y="1154"/>
                    <a:pt x="109" y="1425"/>
                    <a:pt x="299" y="1425"/>
                  </a:cubicBezTo>
                  <a:cubicBezTo>
                    <a:pt x="1085" y="1425"/>
                    <a:pt x="1818" y="1154"/>
                    <a:pt x="2360" y="611"/>
                  </a:cubicBezTo>
                  <a:cubicBezTo>
                    <a:pt x="2523" y="476"/>
                    <a:pt x="2442" y="259"/>
                    <a:pt x="2279" y="150"/>
                  </a:cubicBezTo>
                  <a:cubicBezTo>
                    <a:pt x="2097" y="49"/>
                    <a:pt x="1901"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9"/>
            <p:cNvSpPr/>
            <p:nvPr/>
          </p:nvSpPr>
          <p:spPr>
            <a:xfrm>
              <a:off x="5491138" y="4331175"/>
              <a:ext cx="63100" cy="35850"/>
            </a:xfrm>
            <a:custGeom>
              <a:rect b="b" l="l" r="r" t="t"/>
              <a:pathLst>
                <a:path extrusionOk="0" h="1434" w="2524">
                  <a:moveTo>
                    <a:pt x="1687" y="0"/>
                  </a:moveTo>
                  <a:cubicBezTo>
                    <a:pt x="1364" y="0"/>
                    <a:pt x="1035" y="127"/>
                    <a:pt x="787" y="375"/>
                  </a:cubicBezTo>
                  <a:cubicBezTo>
                    <a:pt x="516" y="565"/>
                    <a:pt x="272" y="755"/>
                    <a:pt x="109" y="999"/>
                  </a:cubicBezTo>
                  <a:cubicBezTo>
                    <a:pt x="1" y="1162"/>
                    <a:pt x="109" y="1433"/>
                    <a:pt x="299" y="1433"/>
                  </a:cubicBezTo>
                  <a:cubicBezTo>
                    <a:pt x="1086" y="1433"/>
                    <a:pt x="1845" y="1162"/>
                    <a:pt x="2388" y="620"/>
                  </a:cubicBezTo>
                  <a:cubicBezTo>
                    <a:pt x="2523" y="457"/>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9"/>
            <p:cNvSpPr/>
            <p:nvPr/>
          </p:nvSpPr>
          <p:spPr>
            <a:xfrm>
              <a:off x="5404338" y="4415925"/>
              <a:ext cx="62425" cy="35850"/>
            </a:xfrm>
            <a:custGeom>
              <a:rect b="b" l="l" r="r" t="t"/>
              <a:pathLst>
                <a:path extrusionOk="0" h="1434" w="2497">
                  <a:moveTo>
                    <a:pt x="1660" y="1"/>
                  </a:moveTo>
                  <a:cubicBezTo>
                    <a:pt x="1337" y="1"/>
                    <a:pt x="1008" y="128"/>
                    <a:pt x="760" y="376"/>
                  </a:cubicBezTo>
                  <a:cubicBezTo>
                    <a:pt x="489" y="566"/>
                    <a:pt x="272" y="756"/>
                    <a:pt x="82" y="1000"/>
                  </a:cubicBezTo>
                  <a:cubicBezTo>
                    <a:pt x="1" y="1162"/>
                    <a:pt x="82" y="1434"/>
                    <a:pt x="299" y="1434"/>
                  </a:cubicBezTo>
                  <a:cubicBezTo>
                    <a:pt x="1059" y="1434"/>
                    <a:pt x="1818" y="1162"/>
                    <a:pt x="2361" y="620"/>
                  </a:cubicBezTo>
                  <a:cubicBezTo>
                    <a:pt x="2496" y="457"/>
                    <a:pt x="2469" y="240"/>
                    <a:pt x="2252" y="159"/>
                  </a:cubicBezTo>
                  <a:cubicBezTo>
                    <a:pt x="2072" y="53"/>
                    <a:pt x="1867" y="1"/>
                    <a:pt x="1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9"/>
            <p:cNvSpPr/>
            <p:nvPr/>
          </p:nvSpPr>
          <p:spPr>
            <a:xfrm>
              <a:off x="5646438" y="4295450"/>
              <a:ext cx="63075" cy="35625"/>
            </a:xfrm>
            <a:custGeom>
              <a:rect b="b" l="l" r="r" t="t"/>
              <a:pathLst>
                <a:path extrusionOk="0" h="1425" w="2523">
                  <a:moveTo>
                    <a:pt x="1704" y="1"/>
                  </a:moveTo>
                  <a:cubicBezTo>
                    <a:pt x="1373" y="1"/>
                    <a:pt x="1042" y="138"/>
                    <a:pt x="787" y="394"/>
                  </a:cubicBezTo>
                  <a:cubicBezTo>
                    <a:pt x="516" y="557"/>
                    <a:pt x="271" y="774"/>
                    <a:pt x="109" y="991"/>
                  </a:cubicBezTo>
                  <a:cubicBezTo>
                    <a:pt x="0" y="1181"/>
                    <a:pt x="109" y="1425"/>
                    <a:pt x="299" y="1425"/>
                  </a:cubicBezTo>
                  <a:cubicBezTo>
                    <a:pt x="1085" y="1425"/>
                    <a:pt x="1818" y="1181"/>
                    <a:pt x="2360" y="638"/>
                  </a:cubicBezTo>
                  <a:cubicBezTo>
                    <a:pt x="2523" y="448"/>
                    <a:pt x="2469" y="258"/>
                    <a:pt x="2279" y="150"/>
                  </a:cubicBezTo>
                  <a:cubicBezTo>
                    <a:pt x="2097" y="49"/>
                    <a:pt x="1900" y="1"/>
                    <a:pt x="1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9"/>
            <p:cNvSpPr/>
            <p:nvPr/>
          </p:nvSpPr>
          <p:spPr>
            <a:xfrm>
              <a:off x="5650488" y="4010650"/>
              <a:ext cx="63100" cy="35800"/>
            </a:xfrm>
            <a:custGeom>
              <a:rect b="b" l="l" r="r" t="t"/>
              <a:pathLst>
                <a:path extrusionOk="0" h="1432" w="2524">
                  <a:moveTo>
                    <a:pt x="1705" y="1"/>
                  </a:moveTo>
                  <a:cubicBezTo>
                    <a:pt x="1373" y="1"/>
                    <a:pt x="1043" y="138"/>
                    <a:pt x="788" y="394"/>
                  </a:cubicBezTo>
                  <a:cubicBezTo>
                    <a:pt x="516" y="557"/>
                    <a:pt x="272" y="774"/>
                    <a:pt x="109" y="991"/>
                  </a:cubicBezTo>
                  <a:cubicBezTo>
                    <a:pt x="1" y="1181"/>
                    <a:pt x="109" y="1425"/>
                    <a:pt x="299" y="1425"/>
                  </a:cubicBezTo>
                  <a:cubicBezTo>
                    <a:pt x="363" y="1429"/>
                    <a:pt x="426" y="1431"/>
                    <a:pt x="489" y="1431"/>
                  </a:cubicBezTo>
                  <a:cubicBezTo>
                    <a:pt x="1184" y="1431"/>
                    <a:pt x="1863" y="1158"/>
                    <a:pt x="2361" y="611"/>
                  </a:cubicBezTo>
                  <a:cubicBezTo>
                    <a:pt x="2523" y="448"/>
                    <a:pt x="2442" y="258"/>
                    <a:pt x="2279" y="150"/>
                  </a:cubicBezTo>
                  <a:cubicBezTo>
                    <a:pt x="2098" y="49"/>
                    <a:pt x="1901"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9"/>
            <p:cNvSpPr/>
            <p:nvPr/>
          </p:nvSpPr>
          <p:spPr>
            <a:xfrm>
              <a:off x="5575913" y="4127750"/>
              <a:ext cx="63075" cy="35850"/>
            </a:xfrm>
            <a:custGeom>
              <a:rect b="b" l="l" r="r" t="t"/>
              <a:pathLst>
                <a:path extrusionOk="0" h="1434" w="2523">
                  <a:moveTo>
                    <a:pt x="1687" y="0"/>
                  </a:moveTo>
                  <a:cubicBezTo>
                    <a:pt x="1364" y="0"/>
                    <a:pt x="1035" y="127"/>
                    <a:pt x="787" y="375"/>
                  </a:cubicBezTo>
                  <a:cubicBezTo>
                    <a:pt x="516" y="565"/>
                    <a:pt x="272" y="755"/>
                    <a:pt x="109" y="999"/>
                  </a:cubicBezTo>
                  <a:cubicBezTo>
                    <a:pt x="0" y="1162"/>
                    <a:pt x="109" y="1433"/>
                    <a:pt x="299" y="1433"/>
                  </a:cubicBezTo>
                  <a:cubicBezTo>
                    <a:pt x="1085" y="1433"/>
                    <a:pt x="1845" y="1162"/>
                    <a:pt x="2387" y="619"/>
                  </a:cubicBezTo>
                  <a:cubicBezTo>
                    <a:pt x="2523" y="484"/>
                    <a:pt x="2496" y="240"/>
                    <a:pt x="2279" y="158"/>
                  </a:cubicBezTo>
                  <a:cubicBezTo>
                    <a:pt x="2099" y="52"/>
                    <a:pt x="1894"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9"/>
            <p:cNvSpPr/>
            <p:nvPr/>
          </p:nvSpPr>
          <p:spPr>
            <a:xfrm>
              <a:off x="5799688" y="3991000"/>
              <a:ext cx="63075" cy="36350"/>
            </a:xfrm>
            <a:custGeom>
              <a:rect b="b" l="l" r="r" t="t"/>
              <a:pathLst>
                <a:path extrusionOk="0" h="1454" w="2523">
                  <a:moveTo>
                    <a:pt x="1716" y="0"/>
                  </a:moveTo>
                  <a:cubicBezTo>
                    <a:pt x="1383" y="0"/>
                    <a:pt x="1042" y="138"/>
                    <a:pt x="787" y="393"/>
                  </a:cubicBezTo>
                  <a:cubicBezTo>
                    <a:pt x="516" y="556"/>
                    <a:pt x="271" y="773"/>
                    <a:pt x="109" y="1017"/>
                  </a:cubicBezTo>
                  <a:cubicBezTo>
                    <a:pt x="0" y="1180"/>
                    <a:pt x="109" y="1451"/>
                    <a:pt x="326" y="1451"/>
                  </a:cubicBezTo>
                  <a:cubicBezTo>
                    <a:pt x="359" y="1452"/>
                    <a:pt x="392" y="1453"/>
                    <a:pt x="425" y="1453"/>
                  </a:cubicBezTo>
                  <a:cubicBezTo>
                    <a:pt x="1122" y="1453"/>
                    <a:pt x="1790" y="1181"/>
                    <a:pt x="2360" y="637"/>
                  </a:cubicBezTo>
                  <a:cubicBezTo>
                    <a:pt x="2523" y="475"/>
                    <a:pt x="2441" y="258"/>
                    <a:pt x="2279" y="149"/>
                  </a:cubicBezTo>
                  <a:cubicBezTo>
                    <a:pt x="2107" y="48"/>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9"/>
            <p:cNvSpPr/>
            <p:nvPr/>
          </p:nvSpPr>
          <p:spPr>
            <a:xfrm>
              <a:off x="5730513" y="4085925"/>
              <a:ext cx="62400" cy="36300"/>
            </a:xfrm>
            <a:custGeom>
              <a:rect b="b" l="l" r="r" t="t"/>
              <a:pathLst>
                <a:path extrusionOk="0" h="1452" w="2496">
                  <a:moveTo>
                    <a:pt x="1705" y="0"/>
                  </a:moveTo>
                  <a:cubicBezTo>
                    <a:pt x="1373" y="0"/>
                    <a:pt x="1043" y="138"/>
                    <a:pt x="787" y="394"/>
                  </a:cubicBezTo>
                  <a:cubicBezTo>
                    <a:pt x="516" y="556"/>
                    <a:pt x="272" y="773"/>
                    <a:pt x="109" y="990"/>
                  </a:cubicBezTo>
                  <a:cubicBezTo>
                    <a:pt x="1" y="1180"/>
                    <a:pt x="109" y="1452"/>
                    <a:pt x="299" y="1452"/>
                  </a:cubicBezTo>
                  <a:cubicBezTo>
                    <a:pt x="1086" y="1452"/>
                    <a:pt x="1818" y="1180"/>
                    <a:pt x="2360" y="638"/>
                  </a:cubicBezTo>
                  <a:cubicBezTo>
                    <a:pt x="2496" y="475"/>
                    <a:pt x="2469" y="258"/>
                    <a:pt x="2279" y="150"/>
                  </a:cubicBezTo>
                  <a:cubicBezTo>
                    <a:pt x="2097" y="49"/>
                    <a:pt x="1901"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9"/>
            <p:cNvSpPr/>
            <p:nvPr/>
          </p:nvSpPr>
          <p:spPr>
            <a:xfrm>
              <a:off x="5689163" y="4193050"/>
              <a:ext cx="62400" cy="35625"/>
            </a:xfrm>
            <a:custGeom>
              <a:rect b="b" l="l" r="r" t="t"/>
              <a:pathLst>
                <a:path extrusionOk="0" h="1425" w="2496">
                  <a:moveTo>
                    <a:pt x="1689" y="1"/>
                  </a:moveTo>
                  <a:cubicBezTo>
                    <a:pt x="1356" y="1"/>
                    <a:pt x="1015" y="139"/>
                    <a:pt x="760" y="394"/>
                  </a:cubicBezTo>
                  <a:cubicBezTo>
                    <a:pt x="488" y="557"/>
                    <a:pt x="244" y="747"/>
                    <a:pt x="81" y="991"/>
                  </a:cubicBezTo>
                  <a:cubicBezTo>
                    <a:pt x="0" y="1154"/>
                    <a:pt x="81" y="1425"/>
                    <a:pt x="298" y="1425"/>
                  </a:cubicBezTo>
                  <a:cubicBezTo>
                    <a:pt x="1058" y="1425"/>
                    <a:pt x="1817" y="1154"/>
                    <a:pt x="2360" y="611"/>
                  </a:cubicBezTo>
                  <a:cubicBezTo>
                    <a:pt x="2495" y="476"/>
                    <a:pt x="2441" y="259"/>
                    <a:pt x="2251" y="150"/>
                  </a:cubicBezTo>
                  <a:cubicBezTo>
                    <a:pt x="2080" y="49"/>
                    <a:pt x="1886" y="1"/>
                    <a:pt x="1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9"/>
            <p:cNvSpPr/>
            <p:nvPr/>
          </p:nvSpPr>
          <p:spPr>
            <a:xfrm>
              <a:off x="5832238" y="4134525"/>
              <a:ext cx="62400" cy="35850"/>
            </a:xfrm>
            <a:custGeom>
              <a:rect b="b" l="l" r="r" t="t"/>
              <a:pathLst>
                <a:path extrusionOk="0" h="1434" w="2496">
                  <a:moveTo>
                    <a:pt x="1675" y="0"/>
                  </a:moveTo>
                  <a:cubicBezTo>
                    <a:pt x="1353" y="0"/>
                    <a:pt x="1035" y="128"/>
                    <a:pt x="787" y="375"/>
                  </a:cubicBezTo>
                  <a:cubicBezTo>
                    <a:pt x="516" y="565"/>
                    <a:pt x="271" y="755"/>
                    <a:pt x="109" y="999"/>
                  </a:cubicBezTo>
                  <a:cubicBezTo>
                    <a:pt x="0" y="1162"/>
                    <a:pt x="109" y="1433"/>
                    <a:pt x="299" y="1433"/>
                  </a:cubicBezTo>
                  <a:cubicBezTo>
                    <a:pt x="1085" y="1433"/>
                    <a:pt x="1817" y="1162"/>
                    <a:pt x="2360" y="620"/>
                  </a:cubicBezTo>
                  <a:cubicBezTo>
                    <a:pt x="2496" y="457"/>
                    <a:pt x="2468" y="240"/>
                    <a:pt x="2279" y="159"/>
                  </a:cubicBezTo>
                  <a:cubicBezTo>
                    <a:pt x="2088" y="53"/>
                    <a:pt x="1881" y="0"/>
                    <a:pt x="1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9"/>
            <p:cNvSpPr/>
            <p:nvPr/>
          </p:nvSpPr>
          <p:spPr>
            <a:xfrm>
              <a:off x="5708138" y="3685850"/>
              <a:ext cx="63775" cy="36300"/>
            </a:xfrm>
            <a:custGeom>
              <a:rect b="b" l="l" r="r" t="t"/>
              <a:pathLst>
                <a:path extrusionOk="0" h="1452" w="2551">
                  <a:moveTo>
                    <a:pt x="1743" y="0"/>
                  </a:moveTo>
                  <a:cubicBezTo>
                    <a:pt x="1411" y="0"/>
                    <a:pt x="1070" y="138"/>
                    <a:pt x="814" y="394"/>
                  </a:cubicBezTo>
                  <a:cubicBezTo>
                    <a:pt x="543" y="556"/>
                    <a:pt x="299" y="773"/>
                    <a:pt x="136" y="1018"/>
                  </a:cubicBezTo>
                  <a:cubicBezTo>
                    <a:pt x="1" y="1180"/>
                    <a:pt x="109" y="1451"/>
                    <a:pt x="326" y="1451"/>
                  </a:cubicBezTo>
                  <a:cubicBezTo>
                    <a:pt x="1085" y="1451"/>
                    <a:pt x="1845" y="1180"/>
                    <a:pt x="2387" y="638"/>
                  </a:cubicBezTo>
                  <a:cubicBezTo>
                    <a:pt x="2550" y="475"/>
                    <a:pt x="2469" y="258"/>
                    <a:pt x="2306" y="150"/>
                  </a:cubicBezTo>
                  <a:cubicBezTo>
                    <a:pt x="2135" y="49"/>
                    <a:pt x="1940" y="0"/>
                    <a:pt x="1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9"/>
            <p:cNvSpPr/>
            <p:nvPr/>
          </p:nvSpPr>
          <p:spPr>
            <a:xfrm>
              <a:off x="5672888" y="3797725"/>
              <a:ext cx="64425" cy="36300"/>
            </a:xfrm>
            <a:custGeom>
              <a:rect b="b" l="l" r="r" t="t"/>
              <a:pathLst>
                <a:path extrusionOk="0" h="1452" w="2577">
                  <a:moveTo>
                    <a:pt x="1758" y="1"/>
                  </a:moveTo>
                  <a:cubicBezTo>
                    <a:pt x="1427" y="1"/>
                    <a:pt x="1096" y="139"/>
                    <a:pt x="841" y="394"/>
                  </a:cubicBezTo>
                  <a:cubicBezTo>
                    <a:pt x="570" y="557"/>
                    <a:pt x="326" y="774"/>
                    <a:pt x="163" y="1018"/>
                  </a:cubicBezTo>
                  <a:cubicBezTo>
                    <a:pt x="0" y="1181"/>
                    <a:pt x="109" y="1452"/>
                    <a:pt x="326" y="1452"/>
                  </a:cubicBezTo>
                  <a:cubicBezTo>
                    <a:pt x="1112" y="1452"/>
                    <a:pt x="1872" y="1181"/>
                    <a:pt x="2414" y="638"/>
                  </a:cubicBezTo>
                  <a:cubicBezTo>
                    <a:pt x="2577" y="475"/>
                    <a:pt x="2495" y="258"/>
                    <a:pt x="2333" y="150"/>
                  </a:cubicBezTo>
                  <a:cubicBezTo>
                    <a:pt x="2151" y="49"/>
                    <a:pt x="1954" y="1"/>
                    <a:pt x="1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9"/>
            <p:cNvSpPr/>
            <p:nvPr/>
          </p:nvSpPr>
          <p:spPr>
            <a:xfrm>
              <a:off x="5853263" y="3691275"/>
              <a:ext cx="63750" cy="35625"/>
            </a:xfrm>
            <a:custGeom>
              <a:rect b="b" l="l" r="r" t="t"/>
              <a:pathLst>
                <a:path extrusionOk="0" h="1425" w="2550">
                  <a:moveTo>
                    <a:pt x="1731" y="0"/>
                  </a:moveTo>
                  <a:cubicBezTo>
                    <a:pt x="1400" y="0"/>
                    <a:pt x="1069" y="138"/>
                    <a:pt x="814" y="394"/>
                  </a:cubicBezTo>
                  <a:cubicBezTo>
                    <a:pt x="542" y="556"/>
                    <a:pt x="298" y="746"/>
                    <a:pt x="136" y="990"/>
                  </a:cubicBezTo>
                  <a:cubicBezTo>
                    <a:pt x="0" y="1153"/>
                    <a:pt x="109" y="1424"/>
                    <a:pt x="298" y="1424"/>
                  </a:cubicBezTo>
                  <a:cubicBezTo>
                    <a:pt x="1085" y="1424"/>
                    <a:pt x="1844" y="1153"/>
                    <a:pt x="2387" y="611"/>
                  </a:cubicBezTo>
                  <a:cubicBezTo>
                    <a:pt x="2550" y="448"/>
                    <a:pt x="2468" y="258"/>
                    <a:pt x="2306" y="150"/>
                  </a:cubicBezTo>
                  <a:cubicBezTo>
                    <a:pt x="2124" y="49"/>
                    <a:pt x="1927" y="0"/>
                    <a:pt x="1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9"/>
            <p:cNvSpPr/>
            <p:nvPr/>
          </p:nvSpPr>
          <p:spPr>
            <a:xfrm>
              <a:off x="5801038" y="3788500"/>
              <a:ext cx="63075" cy="36050"/>
            </a:xfrm>
            <a:custGeom>
              <a:rect b="b" l="l" r="r" t="t"/>
              <a:pathLst>
                <a:path extrusionOk="0" h="1442" w="2523">
                  <a:moveTo>
                    <a:pt x="1691" y="0"/>
                  </a:moveTo>
                  <a:cubicBezTo>
                    <a:pt x="1355" y="0"/>
                    <a:pt x="1032" y="121"/>
                    <a:pt x="814" y="356"/>
                  </a:cubicBezTo>
                  <a:cubicBezTo>
                    <a:pt x="543" y="519"/>
                    <a:pt x="299" y="736"/>
                    <a:pt x="82" y="1007"/>
                  </a:cubicBezTo>
                  <a:cubicBezTo>
                    <a:pt x="0" y="1170"/>
                    <a:pt x="82" y="1441"/>
                    <a:pt x="299" y="1441"/>
                  </a:cubicBezTo>
                  <a:cubicBezTo>
                    <a:pt x="1085" y="1441"/>
                    <a:pt x="1818" y="1170"/>
                    <a:pt x="2360" y="627"/>
                  </a:cubicBezTo>
                  <a:cubicBezTo>
                    <a:pt x="2523" y="465"/>
                    <a:pt x="2469" y="248"/>
                    <a:pt x="2306" y="139"/>
                  </a:cubicBezTo>
                  <a:cubicBezTo>
                    <a:pt x="2110" y="46"/>
                    <a:pt x="1898" y="0"/>
                    <a:pt x="16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9"/>
            <p:cNvSpPr/>
            <p:nvPr/>
          </p:nvSpPr>
          <p:spPr>
            <a:xfrm>
              <a:off x="5737963" y="3912325"/>
              <a:ext cx="63775" cy="35625"/>
            </a:xfrm>
            <a:custGeom>
              <a:rect b="b" l="l" r="r" t="t"/>
              <a:pathLst>
                <a:path extrusionOk="0" h="1425" w="2551">
                  <a:moveTo>
                    <a:pt x="1732" y="1"/>
                  </a:moveTo>
                  <a:cubicBezTo>
                    <a:pt x="1401" y="1"/>
                    <a:pt x="1070" y="138"/>
                    <a:pt x="815" y="394"/>
                  </a:cubicBezTo>
                  <a:cubicBezTo>
                    <a:pt x="543" y="557"/>
                    <a:pt x="299" y="774"/>
                    <a:pt x="109" y="991"/>
                  </a:cubicBezTo>
                  <a:cubicBezTo>
                    <a:pt x="1" y="1153"/>
                    <a:pt x="109" y="1425"/>
                    <a:pt x="299" y="1425"/>
                  </a:cubicBezTo>
                  <a:cubicBezTo>
                    <a:pt x="1086" y="1425"/>
                    <a:pt x="1845" y="1153"/>
                    <a:pt x="2361" y="611"/>
                  </a:cubicBezTo>
                  <a:cubicBezTo>
                    <a:pt x="2551" y="448"/>
                    <a:pt x="2469" y="258"/>
                    <a:pt x="2306" y="150"/>
                  </a:cubicBezTo>
                  <a:cubicBezTo>
                    <a:pt x="2125" y="49"/>
                    <a:pt x="1928" y="1"/>
                    <a:pt x="1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9"/>
            <p:cNvSpPr/>
            <p:nvPr/>
          </p:nvSpPr>
          <p:spPr>
            <a:xfrm>
              <a:off x="5940038" y="3783500"/>
              <a:ext cx="62425" cy="36300"/>
            </a:xfrm>
            <a:custGeom>
              <a:rect b="b" l="l" r="r" t="t"/>
              <a:pathLst>
                <a:path extrusionOk="0" h="1452" w="2497">
                  <a:moveTo>
                    <a:pt x="1690" y="0"/>
                  </a:moveTo>
                  <a:cubicBezTo>
                    <a:pt x="1357" y="0"/>
                    <a:pt x="1016" y="138"/>
                    <a:pt x="760" y="393"/>
                  </a:cubicBezTo>
                  <a:cubicBezTo>
                    <a:pt x="489" y="556"/>
                    <a:pt x="272" y="773"/>
                    <a:pt x="82" y="990"/>
                  </a:cubicBezTo>
                  <a:cubicBezTo>
                    <a:pt x="1" y="1180"/>
                    <a:pt x="82" y="1451"/>
                    <a:pt x="299" y="1451"/>
                  </a:cubicBezTo>
                  <a:cubicBezTo>
                    <a:pt x="1059" y="1451"/>
                    <a:pt x="1818" y="1180"/>
                    <a:pt x="2361" y="638"/>
                  </a:cubicBezTo>
                  <a:cubicBezTo>
                    <a:pt x="2496" y="448"/>
                    <a:pt x="2469" y="258"/>
                    <a:pt x="2252" y="149"/>
                  </a:cubicBezTo>
                  <a:cubicBezTo>
                    <a:pt x="2081" y="48"/>
                    <a:pt x="1887" y="0"/>
                    <a:pt x="1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9"/>
            <p:cNvSpPr/>
            <p:nvPr/>
          </p:nvSpPr>
          <p:spPr>
            <a:xfrm>
              <a:off x="5592863" y="3615775"/>
              <a:ext cx="63775" cy="35850"/>
            </a:xfrm>
            <a:custGeom>
              <a:rect b="b" l="l" r="r" t="t"/>
              <a:pathLst>
                <a:path extrusionOk="0" h="1434" w="2551">
                  <a:moveTo>
                    <a:pt x="1714" y="1"/>
                  </a:moveTo>
                  <a:cubicBezTo>
                    <a:pt x="1391" y="1"/>
                    <a:pt x="1062" y="128"/>
                    <a:pt x="814" y="376"/>
                  </a:cubicBezTo>
                  <a:cubicBezTo>
                    <a:pt x="543" y="566"/>
                    <a:pt x="299" y="756"/>
                    <a:pt x="136" y="1000"/>
                  </a:cubicBezTo>
                  <a:cubicBezTo>
                    <a:pt x="0" y="1162"/>
                    <a:pt x="109" y="1434"/>
                    <a:pt x="326" y="1434"/>
                  </a:cubicBezTo>
                  <a:cubicBezTo>
                    <a:pt x="1085" y="1434"/>
                    <a:pt x="1845" y="1162"/>
                    <a:pt x="2387" y="620"/>
                  </a:cubicBezTo>
                  <a:cubicBezTo>
                    <a:pt x="2550" y="457"/>
                    <a:pt x="2496" y="240"/>
                    <a:pt x="2306" y="159"/>
                  </a:cubicBezTo>
                  <a:cubicBezTo>
                    <a:pt x="2126" y="53"/>
                    <a:pt x="1921" y="1"/>
                    <a:pt x="1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9"/>
            <p:cNvSpPr/>
            <p:nvPr/>
          </p:nvSpPr>
          <p:spPr>
            <a:xfrm>
              <a:off x="5794938" y="3609900"/>
              <a:ext cx="64450" cy="35625"/>
            </a:xfrm>
            <a:custGeom>
              <a:rect b="b" l="l" r="r" t="t"/>
              <a:pathLst>
                <a:path extrusionOk="0" h="1425" w="2578">
                  <a:moveTo>
                    <a:pt x="1770" y="0"/>
                  </a:moveTo>
                  <a:cubicBezTo>
                    <a:pt x="1438" y="0"/>
                    <a:pt x="1097" y="138"/>
                    <a:pt x="841" y="394"/>
                  </a:cubicBezTo>
                  <a:cubicBezTo>
                    <a:pt x="570" y="557"/>
                    <a:pt x="326" y="746"/>
                    <a:pt x="163" y="991"/>
                  </a:cubicBezTo>
                  <a:cubicBezTo>
                    <a:pt x="0" y="1153"/>
                    <a:pt x="109" y="1425"/>
                    <a:pt x="326" y="1425"/>
                  </a:cubicBezTo>
                  <a:cubicBezTo>
                    <a:pt x="1112" y="1425"/>
                    <a:pt x="1872" y="1153"/>
                    <a:pt x="2414" y="611"/>
                  </a:cubicBezTo>
                  <a:cubicBezTo>
                    <a:pt x="2577" y="448"/>
                    <a:pt x="2496" y="258"/>
                    <a:pt x="2333" y="150"/>
                  </a:cubicBezTo>
                  <a:cubicBezTo>
                    <a:pt x="2161" y="49"/>
                    <a:pt x="1967" y="0"/>
                    <a:pt x="17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9"/>
            <p:cNvSpPr/>
            <p:nvPr/>
          </p:nvSpPr>
          <p:spPr>
            <a:xfrm>
              <a:off x="5284338" y="4288000"/>
              <a:ext cx="63075" cy="35625"/>
            </a:xfrm>
            <a:custGeom>
              <a:rect b="b" l="l" r="r" t="t"/>
              <a:pathLst>
                <a:path extrusionOk="0" h="1425" w="2523">
                  <a:moveTo>
                    <a:pt x="1716" y="0"/>
                  </a:moveTo>
                  <a:cubicBezTo>
                    <a:pt x="1383" y="0"/>
                    <a:pt x="1042" y="138"/>
                    <a:pt x="787" y="394"/>
                  </a:cubicBezTo>
                  <a:cubicBezTo>
                    <a:pt x="515" y="556"/>
                    <a:pt x="271" y="746"/>
                    <a:pt x="109" y="990"/>
                  </a:cubicBezTo>
                  <a:cubicBezTo>
                    <a:pt x="0" y="1153"/>
                    <a:pt x="109" y="1424"/>
                    <a:pt x="326" y="1424"/>
                  </a:cubicBezTo>
                  <a:cubicBezTo>
                    <a:pt x="1085" y="1424"/>
                    <a:pt x="1844" y="1153"/>
                    <a:pt x="2387" y="611"/>
                  </a:cubicBezTo>
                  <a:cubicBezTo>
                    <a:pt x="2523" y="448"/>
                    <a:pt x="2495" y="258"/>
                    <a:pt x="2278" y="149"/>
                  </a:cubicBezTo>
                  <a:cubicBezTo>
                    <a:pt x="2107" y="49"/>
                    <a:pt x="1913" y="0"/>
                    <a:pt x="1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9"/>
            <p:cNvSpPr/>
            <p:nvPr/>
          </p:nvSpPr>
          <p:spPr>
            <a:xfrm>
              <a:off x="5555563" y="3703925"/>
              <a:ext cx="64450" cy="35850"/>
            </a:xfrm>
            <a:custGeom>
              <a:rect b="b" l="l" r="r" t="t"/>
              <a:pathLst>
                <a:path extrusionOk="0" h="1434" w="2578">
                  <a:moveTo>
                    <a:pt x="1755" y="1"/>
                  </a:moveTo>
                  <a:cubicBezTo>
                    <a:pt x="1431" y="1"/>
                    <a:pt x="1106" y="128"/>
                    <a:pt x="841" y="376"/>
                  </a:cubicBezTo>
                  <a:cubicBezTo>
                    <a:pt x="597" y="566"/>
                    <a:pt x="353" y="756"/>
                    <a:pt x="163" y="1000"/>
                  </a:cubicBezTo>
                  <a:cubicBezTo>
                    <a:pt x="1" y="1162"/>
                    <a:pt x="136" y="1434"/>
                    <a:pt x="353" y="1434"/>
                  </a:cubicBezTo>
                  <a:cubicBezTo>
                    <a:pt x="1140" y="1434"/>
                    <a:pt x="1872" y="1162"/>
                    <a:pt x="2415" y="620"/>
                  </a:cubicBezTo>
                  <a:cubicBezTo>
                    <a:pt x="2577" y="457"/>
                    <a:pt x="2523" y="240"/>
                    <a:pt x="2360" y="159"/>
                  </a:cubicBezTo>
                  <a:cubicBezTo>
                    <a:pt x="2170" y="53"/>
                    <a:pt x="1963" y="1"/>
                    <a:pt x="17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9"/>
            <p:cNvSpPr/>
            <p:nvPr/>
          </p:nvSpPr>
          <p:spPr>
            <a:xfrm>
              <a:off x="5986163" y="3677700"/>
              <a:ext cx="63075" cy="35625"/>
            </a:xfrm>
            <a:custGeom>
              <a:rect b="b" l="l" r="r" t="t"/>
              <a:pathLst>
                <a:path extrusionOk="0" h="1425" w="2523">
                  <a:moveTo>
                    <a:pt x="1716" y="1"/>
                  </a:moveTo>
                  <a:cubicBezTo>
                    <a:pt x="1384" y="1"/>
                    <a:pt x="1042" y="139"/>
                    <a:pt x="787" y="394"/>
                  </a:cubicBezTo>
                  <a:cubicBezTo>
                    <a:pt x="516" y="557"/>
                    <a:pt x="272" y="747"/>
                    <a:pt x="109" y="991"/>
                  </a:cubicBezTo>
                  <a:cubicBezTo>
                    <a:pt x="0" y="1154"/>
                    <a:pt x="109" y="1425"/>
                    <a:pt x="326" y="1425"/>
                  </a:cubicBezTo>
                  <a:cubicBezTo>
                    <a:pt x="1085" y="1425"/>
                    <a:pt x="1845" y="1154"/>
                    <a:pt x="2387" y="611"/>
                  </a:cubicBezTo>
                  <a:cubicBezTo>
                    <a:pt x="2523" y="448"/>
                    <a:pt x="2496" y="259"/>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9"/>
            <p:cNvSpPr/>
            <p:nvPr/>
          </p:nvSpPr>
          <p:spPr>
            <a:xfrm>
              <a:off x="5891213" y="3894700"/>
              <a:ext cx="63775" cy="35625"/>
            </a:xfrm>
            <a:custGeom>
              <a:rect b="b" l="l" r="r" t="t"/>
              <a:pathLst>
                <a:path extrusionOk="0" h="1425" w="2551">
                  <a:moveTo>
                    <a:pt x="1744" y="0"/>
                  </a:moveTo>
                  <a:cubicBezTo>
                    <a:pt x="1411" y="0"/>
                    <a:pt x="1070" y="138"/>
                    <a:pt x="815" y="394"/>
                  </a:cubicBezTo>
                  <a:cubicBezTo>
                    <a:pt x="543" y="502"/>
                    <a:pt x="326" y="719"/>
                    <a:pt x="109" y="991"/>
                  </a:cubicBezTo>
                  <a:cubicBezTo>
                    <a:pt x="1" y="1153"/>
                    <a:pt x="109" y="1424"/>
                    <a:pt x="299" y="1424"/>
                  </a:cubicBezTo>
                  <a:cubicBezTo>
                    <a:pt x="1086" y="1424"/>
                    <a:pt x="1845" y="1153"/>
                    <a:pt x="2388" y="611"/>
                  </a:cubicBezTo>
                  <a:cubicBezTo>
                    <a:pt x="2551" y="448"/>
                    <a:pt x="2469" y="258"/>
                    <a:pt x="2306" y="150"/>
                  </a:cubicBezTo>
                  <a:cubicBezTo>
                    <a:pt x="2135" y="49"/>
                    <a:pt x="1941" y="0"/>
                    <a:pt x="17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9"/>
            <p:cNvSpPr/>
            <p:nvPr/>
          </p:nvSpPr>
          <p:spPr>
            <a:xfrm>
              <a:off x="5914963" y="4011325"/>
              <a:ext cx="63075" cy="36300"/>
            </a:xfrm>
            <a:custGeom>
              <a:rect b="b" l="l" r="r" t="t"/>
              <a:pathLst>
                <a:path extrusionOk="0" h="1452" w="2523">
                  <a:moveTo>
                    <a:pt x="1716" y="1"/>
                  </a:moveTo>
                  <a:cubicBezTo>
                    <a:pt x="1384" y="1"/>
                    <a:pt x="1042" y="139"/>
                    <a:pt x="787" y="394"/>
                  </a:cubicBezTo>
                  <a:cubicBezTo>
                    <a:pt x="516" y="557"/>
                    <a:pt x="272" y="774"/>
                    <a:pt x="109" y="1018"/>
                  </a:cubicBezTo>
                  <a:cubicBezTo>
                    <a:pt x="0" y="1181"/>
                    <a:pt x="109" y="1452"/>
                    <a:pt x="299" y="1452"/>
                  </a:cubicBezTo>
                  <a:cubicBezTo>
                    <a:pt x="1085" y="1452"/>
                    <a:pt x="1845" y="1181"/>
                    <a:pt x="2387" y="638"/>
                  </a:cubicBezTo>
                  <a:cubicBezTo>
                    <a:pt x="2523" y="475"/>
                    <a:pt x="2496" y="258"/>
                    <a:pt x="2279" y="150"/>
                  </a:cubicBezTo>
                  <a:cubicBezTo>
                    <a:pt x="2107" y="49"/>
                    <a:pt x="1913" y="1"/>
                    <a:pt x="1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29"/>
          <p:cNvGrpSpPr/>
          <p:nvPr/>
        </p:nvGrpSpPr>
        <p:grpSpPr>
          <a:xfrm rot="8100000">
            <a:off x="7876250" y="3582171"/>
            <a:ext cx="1109064" cy="737746"/>
            <a:chOff x="3264963" y="236725"/>
            <a:chExt cx="998125" cy="663950"/>
          </a:xfrm>
        </p:grpSpPr>
        <p:sp>
          <p:nvSpPr>
            <p:cNvPr id="803" name="Google Shape;803;p29"/>
            <p:cNvSpPr/>
            <p:nvPr/>
          </p:nvSpPr>
          <p:spPr>
            <a:xfrm>
              <a:off x="3477188" y="236725"/>
              <a:ext cx="59550" cy="38900"/>
            </a:xfrm>
            <a:custGeom>
              <a:rect b="b" l="l" r="r" t="t"/>
              <a:pathLst>
                <a:path extrusionOk="0" h="1556" w="2382">
                  <a:moveTo>
                    <a:pt x="381" y="0"/>
                  </a:moveTo>
                  <a:cubicBezTo>
                    <a:pt x="137" y="0"/>
                    <a:pt x="1" y="244"/>
                    <a:pt x="109" y="407"/>
                  </a:cubicBezTo>
                  <a:cubicBezTo>
                    <a:pt x="543" y="1058"/>
                    <a:pt x="1222" y="1465"/>
                    <a:pt x="2008" y="1546"/>
                  </a:cubicBezTo>
                  <a:cubicBezTo>
                    <a:pt x="2037" y="1553"/>
                    <a:pt x="2064" y="1556"/>
                    <a:pt x="2090" y="1556"/>
                  </a:cubicBezTo>
                  <a:cubicBezTo>
                    <a:pt x="2282" y="1556"/>
                    <a:pt x="2381" y="1388"/>
                    <a:pt x="2334" y="1221"/>
                  </a:cubicBezTo>
                  <a:cubicBezTo>
                    <a:pt x="2279" y="678"/>
                    <a:pt x="1845" y="244"/>
                    <a:pt x="1303" y="163"/>
                  </a:cubicBezTo>
                  <a:cubicBezTo>
                    <a:pt x="1032" y="27"/>
                    <a:pt x="706"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9"/>
            <p:cNvSpPr/>
            <p:nvPr/>
          </p:nvSpPr>
          <p:spPr>
            <a:xfrm>
              <a:off x="3367338" y="274700"/>
              <a:ext cx="58300" cy="39425"/>
            </a:xfrm>
            <a:custGeom>
              <a:rect b="b" l="l" r="r" t="t"/>
              <a:pathLst>
                <a:path extrusionOk="0" h="1577" w="2332">
                  <a:moveTo>
                    <a:pt x="326" y="0"/>
                  </a:moveTo>
                  <a:cubicBezTo>
                    <a:pt x="137" y="0"/>
                    <a:pt x="1" y="244"/>
                    <a:pt x="109" y="407"/>
                  </a:cubicBezTo>
                  <a:cubicBezTo>
                    <a:pt x="543" y="1058"/>
                    <a:pt x="1221" y="1465"/>
                    <a:pt x="1981" y="1573"/>
                  </a:cubicBezTo>
                  <a:cubicBezTo>
                    <a:pt x="1999" y="1576"/>
                    <a:pt x="2017" y="1577"/>
                    <a:pt x="2034" y="1577"/>
                  </a:cubicBezTo>
                  <a:cubicBezTo>
                    <a:pt x="2220" y="1577"/>
                    <a:pt x="2331" y="1444"/>
                    <a:pt x="2306" y="1221"/>
                  </a:cubicBezTo>
                  <a:cubicBezTo>
                    <a:pt x="2225" y="678"/>
                    <a:pt x="1791" y="244"/>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9"/>
            <p:cNvSpPr/>
            <p:nvPr/>
          </p:nvSpPr>
          <p:spPr>
            <a:xfrm>
              <a:off x="3560613" y="356050"/>
              <a:ext cx="58275" cy="39450"/>
            </a:xfrm>
            <a:custGeom>
              <a:rect b="b" l="l" r="r" t="t"/>
              <a:pathLst>
                <a:path extrusionOk="0" h="1578" w="2331">
                  <a:moveTo>
                    <a:pt x="326" y="1"/>
                  </a:moveTo>
                  <a:cubicBezTo>
                    <a:pt x="136" y="1"/>
                    <a:pt x="0" y="245"/>
                    <a:pt x="82" y="408"/>
                  </a:cubicBezTo>
                  <a:cubicBezTo>
                    <a:pt x="543" y="1059"/>
                    <a:pt x="1221" y="1466"/>
                    <a:pt x="1980" y="1574"/>
                  </a:cubicBezTo>
                  <a:cubicBezTo>
                    <a:pt x="1996" y="1576"/>
                    <a:pt x="2012" y="1578"/>
                    <a:pt x="2028" y="1578"/>
                  </a:cubicBezTo>
                  <a:cubicBezTo>
                    <a:pt x="2196" y="1578"/>
                    <a:pt x="2331" y="1445"/>
                    <a:pt x="2306" y="1222"/>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9"/>
            <p:cNvSpPr/>
            <p:nvPr/>
          </p:nvSpPr>
          <p:spPr>
            <a:xfrm>
              <a:off x="3449388" y="371650"/>
              <a:ext cx="60275" cy="38750"/>
            </a:xfrm>
            <a:custGeom>
              <a:rect b="b" l="l" r="r" t="t"/>
              <a:pathLst>
                <a:path extrusionOk="0" h="1550" w="2411">
                  <a:moveTo>
                    <a:pt x="408" y="1"/>
                  </a:moveTo>
                  <a:cubicBezTo>
                    <a:pt x="164" y="1"/>
                    <a:pt x="1" y="218"/>
                    <a:pt x="136" y="408"/>
                  </a:cubicBezTo>
                  <a:cubicBezTo>
                    <a:pt x="570" y="1032"/>
                    <a:pt x="1249" y="1438"/>
                    <a:pt x="2035" y="1547"/>
                  </a:cubicBezTo>
                  <a:cubicBezTo>
                    <a:pt x="2053" y="1549"/>
                    <a:pt x="2071" y="1550"/>
                    <a:pt x="2087" y="1550"/>
                  </a:cubicBezTo>
                  <a:cubicBezTo>
                    <a:pt x="2298" y="1550"/>
                    <a:pt x="2411" y="1397"/>
                    <a:pt x="2361" y="1221"/>
                  </a:cubicBezTo>
                  <a:cubicBezTo>
                    <a:pt x="2306" y="679"/>
                    <a:pt x="1872" y="218"/>
                    <a:pt x="1330" y="164"/>
                  </a:cubicBezTo>
                  <a:cubicBezTo>
                    <a:pt x="1059" y="28"/>
                    <a:pt x="733"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9"/>
            <p:cNvSpPr/>
            <p:nvPr/>
          </p:nvSpPr>
          <p:spPr>
            <a:xfrm>
              <a:off x="3313088" y="395400"/>
              <a:ext cx="58300" cy="38750"/>
            </a:xfrm>
            <a:custGeom>
              <a:rect b="b" l="l" r="r" t="t"/>
              <a:pathLst>
                <a:path extrusionOk="0" h="1550" w="2332">
                  <a:moveTo>
                    <a:pt x="326" y="0"/>
                  </a:moveTo>
                  <a:cubicBezTo>
                    <a:pt x="137" y="0"/>
                    <a:pt x="1" y="217"/>
                    <a:pt x="109" y="407"/>
                  </a:cubicBezTo>
                  <a:cubicBezTo>
                    <a:pt x="543" y="1031"/>
                    <a:pt x="1222" y="1438"/>
                    <a:pt x="2008" y="1546"/>
                  </a:cubicBezTo>
                  <a:cubicBezTo>
                    <a:pt x="2024" y="1549"/>
                    <a:pt x="2040" y="1550"/>
                    <a:pt x="2055" y="1550"/>
                  </a:cubicBezTo>
                  <a:cubicBezTo>
                    <a:pt x="2220" y="1550"/>
                    <a:pt x="2331" y="1419"/>
                    <a:pt x="2307" y="1221"/>
                  </a:cubicBezTo>
                  <a:cubicBezTo>
                    <a:pt x="2225" y="678"/>
                    <a:pt x="1791" y="217"/>
                    <a:pt x="1249" y="163"/>
                  </a:cubicBezTo>
                  <a:cubicBezTo>
                    <a:pt x="977" y="27"/>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9"/>
            <p:cNvSpPr/>
            <p:nvPr/>
          </p:nvSpPr>
          <p:spPr>
            <a:xfrm>
              <a:off x="3450063" y="463200"/>
              <a:ext cx="58925" cy="38750"/>
            </a:xfrm>
            <a:custGeom>
              <a:rect b="b" l="l" r="r" t="t"/>
              <a:pathLst>
                <a:path extrusionOk="0" h="1550" w="2357">
                  <a:moveTo>
                    <a:pt x="354" y="1"/>
                  </a:moveTo>
                  <a:cubicBezTo>
                    <a:pt x="137" y="1"/>
                    <a:pt x="1" y="218"/>
                    <a:pt x="109" y="407"/>
                  </a:cubicBezTo>
                  <a:cubicBezTo>
                    <a:pt x="543" y="1031"/>
                    <a:pt x="1222" y="1438"/>
                    <a:pt x="2008" y="1547"/>
                  </a:cubicBezTo>
                  <a:cubicBezTo>
                    <a:pt x="2024" y="1549"/>
                    <a:pt x="2040" y="1550"/>
                    <a:pt x="2055" y="1550"/>
                  </a:cubicBezTo>
                  <a:cubicBezTo>
                    <a:pt x="2244" y="1550"/>
                    <a:pt x="2357" y="1397"/>
                    <a:pt x="2307" y="1221"/>
                  </a:cubicBezTo>
                  <a:cubicBezTo>
                    <a:pt x="2252" y="679"/>
                    <a:pt x="1791" y="218"/>
                    <a:pt x="1276" y="163"/>
                  </a:cubicBezTo>
                  <a:cubicBezTo>
                    <a:pt x="1005" y="28"/>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9"/>
            <p:cNvSpPr/>
            <p:nvPr/>
          </p:nvSpPr>
          <p:spPr>
            <a:xfrm>
              <a:off x="3777888" y="296900"/>
              <a:ext cx="59350" cy="38925"/>
            </a:xfrm>
            <a:custGeom>
              <a:rect b="b" l="l" r="r" t="t"/>
              <a:pathLst>
                <a:path extrusionOk="0" h="1557" w="2374">
                  <a:moveTo>
                    <a:pt x="333" y="0"/>
                  </a:moveTo>
                  <a:cubicBezTo>
                    <a:pt x="125" y="0"/>
                    <a:pt x="1" y="241"/>
                    <a:pt x="124" y="414"/>
                  </a:cubicBezTo>
                  <a:cubicBezTo>
                    <a:pt x="558" y="1038"/>
                    <a:pt x="1237" y="1445"/>
                    <a:pt x="2023" y="1553"/>
                  </a:cubicBezTo>
                  <a:cubicBezTo>
                    <a:pt x="2039" y="1555"/>
                    <a:pt x="2055" y="1556"/>
                    <a:pt x="2070" y="1556"/>
                  </a:cubicBezTo>
                  <a:cubicBezTo>
                    <a:pt x="2259" y="1556"/>
                    <a:pt x="2374" y="1404"/>
                    <a:pt x="2349" y="1228"/>
                  </a:cubicBezTo>
                  <a:cubicBezTo>
                    <a:pt x="2294" y="685"/>
                    <a:pt x="1833" y="224"/>
                    <a:pt x="1318" y="170"/>
                  </a:cubicBezTo>
                  <a:cubicBezTo>
                    <a:pt x="1047" y="34"/>
                    <a:pt x="721" y="7"/>
                    <a:pt x="396" y="7"/>
                  </a:cubicBezTo>
                  <a:cubicBezTo>
                    <a:pt x="374" y="2"/>
                    <a:pt x="353"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9"/>
            <p:cNvSpPr/>
            <p:nvPr/>
          </p:nvSpPr>
          <p:spPr>
            <a:xfrm>
              <a:off x="3639263" y="307250"/>
              <a:ext cx="60275" cy="38750"/>
            </a:xfrm>
            <a:custGeom>
              <a:rect b="b" l="l" r="r" t="t"/>
              <a:pathLst>
                <a:path extrusionOk="0" h="1550" w="2411">
                  <a:moveTo>
                    <a:pt x="407" y="0"/>
                  </a:moveTo>
                  <a:cubicBezTo>
                    <a:pt x="163" y="0"/>
                    <a:pt x="1" y="217"/>
                    <a:pt x="136" y="380"/>
                  </a:cubicBezTo>
                  <a:cubicBezTo>
                    <a:pt x="570" y="1031"/>
                    <a:pt x="1248" y="1438"/>
                    <a:pt x="2035" y="1546"/>
                  </a:cubicBezTo>
                  <a:cubicBezTo>
                    <a:pt x="2053" y="1548"/>
                    <a:pt x="2070" y="1549"/>
                    <a:pt x="2087" y="1549"/>
                  </a:cubicBezTo>
                  <a:cubicBezTo>
                    <a:pt x="2298" y="1549"/>
                    <a:pt x="2411" y="1396"/>
                    <a:pt x="2360" y="1221"/>
                  </a:cubicBezTo>
                  <a:cubicBezTo>
                    <a:pt x="2306" y="678"/>
                    <a:pt x="1872" y="217"/>
                    <a:pt x="1330"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9"/>
            <p:cNvSpPr/>
            <p:nvPr/>
          </p:nvSpPr>
          <p:spPr>
            <a:xfrm>
              <a:off x="3835913" y="427250"/>
              <a:ext cx="58975" cy="39450"/>
            </a:xfrm>
            <a:custGeom>
              <a:rect b="b" l="l" r="r" t="t"/>
              <a:pathLst>
                <a:path extrusionOk="0" h="1578" w="2359">
                  <a:moveTo>
                    <a:pt x="380" y="1"/>
                  </a:moveTo>
                  <a:cubicBezTo>
                    <a:pt x="136" y="1"/>
                    <a:pt x="0" y="245"/>
                    <a:pt x="109" y="408"/>
                  </a:cubicBezTo>
                  <a:cubicBezTo>
                    <a:pt x="543" y="1059"/>
                    <a:pt x="1221" y="1466"/>
                    <a:pt x="2008" y="1574"/>
                  </a:cubicBezTo>
                  <a:cubicBezTo>
                    <a:pt x="2026" y="1576"/>
                    <a:pt x="2043" y="1577"/>
                    <a:pt x="2059" y="1577"/>
                  </a:cubicBezTo>
                  <a:cubicBezTo>
                    <a:pt x="2267" y="1577"/>
                    <a:pt x="2358" y="1423"/>
                    <a:pt x="2333" y="1222"/>
                  </a:cubicBezTo>
                  <a:cubicBezTo>
                    <a:pt x="2279" y="679"/>
                    <a:pt x="1818" y="245"/>
                    <a:pt x="1275" y="164"/>
                  </a:cubicBezTo>
                  <a:cubicBezTo>
                    <a:pt x="1031" y="28"/>
                    <a:pt x="706"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9"/>
            <p:cNvSpPr/>
            <p:nvPr/>
          </p:nvSpPr>
          <p:spPr>
            <a:xfrm>
              <a:off x="3700963" y="406925"/>
              <a:ext cx="59650" cy="39425"/>
            </a:xfrm>
            <a:custGeom>
              <a:rect b="b" l="l" r="r" t="t"/>
              <a:pathLst>
                <a:path extrusionOk="0" h="1577" w="2386">
                  <a:moveTo>
                    <a:pt x="353" y="0"/>
                  </a:moveTo>
                  <a:cubicBezTo>
                    <a:pt x="136" y="0"/>
                    <a:pt x="1" y="244"/>
                    <a:pt x="109" y="407"/>
                  </a:cubicBezTo>
                  <a:cubicBezTo>
                    <a:pt x="543" y="1058"/>
                    <a:pt x="1221" y="1465"/>
                    <a:pt x="2008" y="1573"/>
                  </a:cubicBezTo>
                  <a:cubicBezTo>
                    <a:pt x="2026" y="1575"/>
                    <a:pt x="2043" y="1576"/>
                    <a:pt x="2060" y="1576"/>
                  </a:cubicBezTo>
                  <a:cubicBezTo>
                    <a:pt x="2271" y="1576"/>
                    <a:pt x="2386" y="1422"/>
                    <a:pt x="2361" y="1221"/>
                  </a:cubicBezTo>
                  <a:cubicBezTo>
                    <a:pt x="2279" y="678"/>
                    <a:pt x="1845" y="244"/>
                    <a:pt x="1303" y="163"/>
                  </a:cubicBezTo>
                  <a:cubicBezTo>
                    <a:pt x="950" y="82"/>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9"/>
            <p:cNvSpPr/>
            <p:nvPr/>
          </p:nvSpPr>
          <p:spPr>
            <a:xfrm>
              <a:off x="3608738" y="458450"/>
              <a:ext cx="58300" cy="39425"/>
            </a:xfrm>
            <a:custGeom>
              <a:rect b="b" l="l" r="r" t="t"/>
              <a:pathLst>
                <a:path extrusionOk="0" h="1577" w="2332">
                  <a:moveTo>
                    <a:pt x="354" y="1"/>
                  </a:moveTo>
                  <a:cubicBezTo>
                    <a:pt x="137" y="1"/>
                    <a:pt x="1" y="245"/>
                    <a:pt x="109" y="408"/>
                  </a:cubicBezTo>
                  <a:cubicBezTo>
                    <a:pt x="543" y="1031"/>
                    <a:pt x="1194" y="1465"/>
                    <a:pt x="1981" y="1574"/>
                  </a:cubicBezTo>
                  <a:cubicBezTo>
                    <a:pt x="1997" y="1576"/>
                    <a:pt x="2012" y="1577"/>
                    <a:pt x="2027" y="1577"/>
                  </a:cubicBezTo>
                  <a:cubicBezTo>
                    <a:pt x="2217" y="1577"/>
                    <a:pt x="2332" y="1422"/>
                    <a:pt x="2307" y="1221"/>
                  </a:cubicBezTo>
                  <a:cubicBezTo>
                    <a:pt x="2225" y="679"/>
                    <a:pt x="1791" y="245"/>
                    <a:pt x="1249" y="191"/>
                  </a:cubicBezTo>
                  <a:cubicBezTo>
                    <a:pt x="977" y="55"/>
                    <a:pt x="679" y="1"/>
                    <a:pt x="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9"/>
            <p:cNvSpPr/>
            <p:nvPr/>
          </p:nvSpPr>
          <p:spPr>
            <a:xfrm>
              <a:off x="3761313" y="537800"/>
              <a:ext cx="58975" cy="38750"/>
            </a:xfrm>
            <a:custGeom>
              <a:rect b="b" l="l" r="r" t="t"/>
              <a:pathLst>
                <a:path extrusionOk="0" h="1550" w="2359">
                  <a:moveTo>
                    <a:pt x="353" y="0"/>
                  </a:moveTo>
                  <a:cubicBezTo>
                    <a:pt x="136" y="0"/>
                    <a:pt x="1" y="217"/>
                    <a:pt x="109" y="380"/>
                  </a:cubicBezTo>
                  <a:cubicBezTo>
                    <a:pt x="543" y="1031"/>
                    <a:pt x="1221" y="1438"/>
                    <a:pt x="2008" y="1546"/>
                  </a:cubicBezTo>
                  <a:cubicBezTo>
                    <a:pt x="2024" y="1548"/>
                    <a:pt x="2040" y="1549"/>
                    <a:pt x="2055" y="1549"/>
                  </a:cubicBezTo>
                  <a:cubicBezTo>
                    <a:pt x="2244" y="1549"/>
                    <a:pt x="2359" y="1397"/>
                    <a:pt x="2334" y="1221"/>
                  </a:cubicBezTo>
                  <a:cubicBezTo>
                    <a:pt x="2225" y="678"/>
                    <a:pt x="1791" y="217"/>
                    <a:pt x="1249" y="163"/>
                  </a:cubicBezTo>
                  <a:cubicBezTo>
                    <a:pt x="950" y="27"/>
                    <a:pt x="652"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9"/>
            <p:cNvSpPr/>
            <p:nvPr/>
          </p:nvSpPr>
          <p:spPr>
            <a:xfrm>
              <a:off x="3601288" y="556100"/>
              <a:ext cx="58300" cy="39425"/>
            </a:xfrm>
            <a:custGeom>
              <a:rect b="b" l="l" r="r" t="t"/>
              <a:pathLst>
                <a:path extrusionOk="0" h="1577" w="2332">
                  <a:moveTo>
                    <a:pt x="326" y="0"/>
                  </a:moveTo>
                  <a:cubicBezTo>
                    <a:pt x="136" y="0"/>
                    <a:pt x="1" y="245"/>
                    <a:pt x="109" y="407"/>
                  </a:cubicBezTo>
                  <a:cubicBezTo>
                    <a:pt x="543" y="1031"/>
                    <a:pt x="1221" y="1465"/>
                    <a:pt x="1954" y="1574"/>
                  </a:cubicBezTo>
                  <a:cubicBezTo>
                    <a:pt x="1971" y="1576"/>
                    <a:pt x="1989" y="1577"/>
                    <a:pt x="2005" y="1577"/>
                  </a:cubicBezTo>
                  <a:cubicBezTo>
                    <a:pt x="2217" y="1577"/>
                    <a:pt x="2331" y="1422"/>
                    <a:pt x="2306" y="1221"/>
                  </a:cubicBezTo>
                  <a:cubicBezTo>
                    <a:pt x="2225" y="679"/>
                    <a:pt x="1791" y="245"/>
                    <a:pt x="1248"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9"/>
            <p:cNvSpPr/>
            <p:nvPr/>
          </p:nvSpPr>
          <p:spPr>
            <a:xfrm>
              <a:off x="3478563" y="560175"/>
              <a:ext cx="58275" cy="39425"/>
            </a:xfrm>
            <a:custGeom>
              <a:rect b="b" l="l" r="r" t="t"/>
              <a:pathLst>
                <a:path extrusionOk="0" h="1577" w="2331">
                  <a:moveTo>
                    <a:pt x="326" y="0"/>
                  </a:moveTo>
                  <a:cubicBezTo>
                    <a:pt x="136" y="0"/>
                    <a:pt x="0" y="244"/>
                    <a:pt x="82" y="407"/>
                  </a:cubicBezTo>
                  <a:cubicBezTo>
                    <a:pt x="543" y="1058"/>
                    <a:pt x="1221" y="1465"/>
                    <a:pt x="1980" y="1573"/>
                  </a:cubicBezTo>
                  <a:cubicBezTo>
                    <a:pt x="1999" y="1576"/>
                    <a:pt x="2016" y="1577"/>
                    <a:pt x="2033" y="1577"/>
                  </a:cubicBezTo>
                  <a:cubicBezTo>
                    <a:pt x="2219" y="1577"/>
                    <a:pt x="2331" y="1444"/>
                    <a:pt x="2306" y="1221"/>
                  </a:cubicBezTo>
                  <a:cubicBezTo>
                    <a:pt x="2224" y="678"/>
                    <a:pt x="1790" y="244"/>
                    <a:pt x="1248" y="190"/>
                  </a:cubicBezTo>
                  <a:cubicBezTo>
                    <a:pt x="977" y="54"/>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9"/>
            <p:cNvSpPr/>
            <p:nvPr/>
          </p:nvSpPr>
          <p:spPr>
            <a:xfrm>
              <a:off x="3380238" y="612375"/>
              <a:ext cx="59650" cy="38750"/>
            </a:xfrm>
            <a:custGeom>
              <a:rect b="b" l="l" r="r" t="t"/>
              <a:pathLst>
                <a:path extrusionOk="0" h="1550" w="2386">
                  <a:moveTo>
                    <a:pt x="407" y="1"/>
                  </a:moveTo>
                  <a:cubicBezTo>
                    <a:pt x="163" y="1"/>
                    <a:pt x="0" y="218"/>
                    <a:pt x="136" y="408"/>
                  </a:cubicBezTo>
                  <a:cubicBezTo>
                    <a:pt x="570" y="1031"/>
                    <a:pt x="1248" y="1438"/>
                    <a:pt x="2035" y="1547"/>
                  </a:cubicBezTo>
                  <a:cubicBezTo>
                    <a:pt x="2051" y="1549"/>
                    <a:pt x="2066" y="1550"/>
                    <a:pt x="2081" y="1550"/>
                  </a:cubicBezTo>
                  <a:cubicBezTo>
                    <a:pt x="2271" y="1550"/>
                    <a:pt x="2385" y="1397"/>
                    <a:pt x="2360" y="1221"/>
                  </a:cubicBezTo>
                  <a:cubicBezTo>
                    <a:pt x="2306" y="679"/>
                    <a:pt x="1845" y="218"/>
                    <a:pt x="1302" y="164"/>
                  </a:cubicBezTo>
                  <a:cubicBezTo>
                    <a:pt x="1031" y="28"/>
                    <a:pt x="733" y="1"/>
                    <a:pt x="4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9"/>
            <p:cNvSpPr/>
            <p:nvPr/>
          </p:nvSpPr>
          <p:spPr>
            <a:xfrm>
              <a:off x="3511113" y="688325"/>
              <a:ext cx="58900" cy="39450"/>
            </a:xfrm>
            <a:custGeom>
              <a:rect b="b" l="l" r="r" t="t"/>
              <a:pathLst>
                <a:path extrusionOk="0" h="1578" w="2356">
                  <a:moveTo>
                    <a:pt x="353" y="1"/>
                  </a:moveTo>
                  <a:cubicBezTo>
                    <a:pt x="136" y="1"/>
                    <a:pt x="0" y="245"/>
                    <a:pt x="109" y="407"/>
                  </a:cubicBezTo>
                  <a:cubicBezTo>
                    <a:pt x="543" y="1058"/>
                    <a:pt x="1221" y="1465"/>
                    <a:pt x="2007" y="1574"/>
                  </a:cubicBezTo>
                  <a:cubicBezTo>
                    <a:pt x="2026" y="1576"/>
                    <a:pt x="2043" y="1577"/>
                    <a:pt x="2061" y="1577"/>
                  </a:cubicBezTo>
                  <a:cubicBezTo>
                    <a:pt x="2246" y="1577"/>
                    <a:pt x="2355" y="1445"/>
                    <a:pt x="2306" y="1221"/>
                  </a:cubicBezTo>
                  <a:cubicBezTo>
                    <a:pt x="2251" y="679"/>
                    <a:pt x="1817" y="245"/>
                    <a:pt x="1275" y="163"/>
                  </a:cubicBezTo>
                  <a:cubicBezTo>
                    <a:pt x="1004"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9"/>
            <p:cNvSpPr/>
            <p:nvPr/>
          </p:nvSpPr>
          <p:spPr>
            <a:xfrm>
              <a:off x="3384988" y="703925"/>
              <a:ext cx="58275" cy="38750"/>
            </a:xfrm>
            <a:custGeom>
              <a:rect b="b" l="l" r="r" t="t"/>
              <a:pathLst>
                <a:path extrusionOk="0" h="1550" w="2331">
                  <a:moveTo>
                    <a:pt x="353" y="0"/>
                  </a:moveTo>
                  <a:cubicBezTo>
                    <a:pt x="136" y="0"/>
                    <a:pt x="0" y="217"/>
                    <a:pt x="109" y="407"/>
                  </a:cubicBezTo>
                  <a:cubicBezTo>
                    <a:pt x="543" y="1031"/>
                    <a:pt x="1221" y="1438"/>
                    <a:pt x="2007" y="1547"/>
                  </a:cubicBezTo>
                  <a:cubicBezTo>
                    <a:pt x="2021" y="1549"/>
                    <a:pt x="2035" y="1550"/>
                    <a:pt x="2048" y="1550"/>
                  </a:cubicBezTo>
                  <a:cubicBezTo>
                    <a:pt x="2216" y="1550"/>
                    <a:pt x="2331" y="1397"/>
                    <a:pt x="2306" y="1221"/>
                  </a:cubicBezTo>
                  <a:cubicBezTo>
                    <a:pt x="2251" y="679"/>
                    <a:pt x="1790" y="217"/>
                    <a:pt x="1248" y="163"/>
                  </a:cubicBezTo>
                  <a:cubicBezTo>
                    <a:pt x="977" y="28"/>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9"/>
            <p:cNvSpPr/>
            <p:nvPr/>
          </p:nvSpPr>
          <p:spPr>
            <a:xfrm>
              <a:off x="3264963" y="684250"/>
              <a:ext cx="58250" cy="38925"/>
            </a:xfrm>
            <a:custGeom>
              <a:rect b="b" l="l" r="r" t="t"/>
              <a:pathLst>
                <a:path extrusionOk="0" h="1557" w="2330">
                  <a:moveTo>
                    <a:pt x="326" y="1"/>
                  </a:moveTo>
                  <a:cubicBezTo>
                    <a:pt x="136" y="1"/>
                    <a:pt x="0" y="245"/>
                    <a:pt x="82" y="408"/>
                  </a:cubicBezTo>
                  <a:cubicBezTo>
                    <a:pt x="543" y="1059"/>
                    <a:pt x="1221" y="1466"/>
                    <a:pt x="1980" y="1547"/>
                  </a:cubicBezTo>
                  <a:cubicBezTo>
                    <a:pt x="2006" y="1553"/>
                    <a:pt x="2030" y="1556"/>
                    <a:pt x="2054" y="1556"/>
                  </a:cubicBezTo>
                  <a:cubicBezTo>
                    <a:pt x="2227"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9"/>
            <p:cNvSpPr/>
            <p:nvPr/>
          </p:nvSpPr>
          <p:spPr>
            <a:xfrm>
              <a:off x="3506363" y="807000"/>
              <a:ext cx="58275" cy="39425"/>
            </a:xfrm>
            <a:custGeom>
              <a:rect b="b" l="l" r="r" t="t"/>
              <a:pathLst>
                <a:path extrusionOk="0" h="1577" w="2331">
                  <a:moveTo>
                    <a:pt x="326" y="0"/>
                  </a:moveTo>
                  <a:cubicBezTo>
                    <a:pt x="136" y="0"/>
                    <a:pt x="0" y="244"/>
                    <a:pt x="109" y="407"/>
                  </a:cubicBezTo>
                  <a:cubicBezTo>
                    <a:pt x="543" y="1058"/>
                    <a:pt x="1221" y="1465"/>
                    <a:pt x="2007" y="1573"/>
                  </a:cubicBezTo>
                  <a:cubicBezTo>
                    <a:pt x="2021" y="1576"/>
                    <a:pt x="2035" y="1577"/>
                    <a:pt x="2049" y="1577"/>
                  </a:cubicBezTo>
                  <a:cubicBezTo>
                    <a:pt x="2196" y="1577"/>
                    <a:pt x="2331" y="1444"/>
                    <a:pt x="2306" y="1221"/>
                  </a:cubicBezTo>
                  <a:cubicBezTo>
                    <a:pt x="2224" y="678"/>
                    <a:pt x="1790" y="244"/>
                    <a:pt x="1248" y="163"/>
                  </a:cubicBezTo>
                  <a:cubicBezTo>
                    <a:pt x="977" y="27"/>
                    <a:pt x="678"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9"/>
            <p:cNvSpPr/>
            <p:nvPr/>
          </p:nvSpPr>
          <p:spPr>
            <a:xfrm>
              <a:off x="3736913" y="640850"/>
              <a:ext cx="58300" cy="39450"/>
            </a:xfrm>
            <a:custGeom>
              <a:rect b="b" l="l" r="r" t="t"/>
              <a:pathLst>
                <a:path extrusionOk="0" h="1578" w="2332">
                  <a:moveTo>
                    <a:pt x="326" y="1"/>
                  </a:moveTo>
                  <a:cubicBezTo>
                    <a:pt x="136" y="1"/>
                    <a:pt x="0" y="245"/>
                    <a:pt x="109" y="408"/>
                  </a:cubicBezTo>
                  <a:cubicBezTo>
                    <a:pt x="543" y="1032"/>
                    <a:pt x="1167" y="1466"/>
                    <a:pt x="1953" y="1574"/>
                  </a:cubicBezTo>
                  <a:cubicBezTo>
                    <a:pt x="1971" y="1576"/>
                    <a:pt x="1989" y="1577"/>
                    <a:pt x="2005" y="1577"/>
                  </a:cubicBezTo>
                  <a:cubicBezTo>
                    <a:pt x="2216" y="1577"/>
                    <a:pt x="2331" y="1423"/>
                    <a:pt x="2306" y="1222"/>
                  </a:cubicBezTo>
                  <a:cubicBezTo>
                    <a:pt x="2225" y="679"/>
                    <a:pt x="1791"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9"/>
            <p:cNvSpPr/>
            <p:nvPr/>
          </p:nvSpPr>
          <p:spPr>
            <a:xfrm>
              <a:off x="3598588" y="651025"/>
              <a:ext cx="58275" cy="39425"/>
            </a:xfrm>
            <a:custGeom>
              <a:rect b="b" l="l" r="r" t="t"/>
              <a:pathLst>
                <a:path extrusionOk="0" h="1577"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2"/>
                    <a:pt x="2306" y="1221"/>
                  </a:cubicBezTo>
                  <a:cubicBezTo>
                    <a:pt x="2224" y="679"/>
                    <a:pt x="1790" y="245"/>
                    <a:pt x="1248" y="164"/>
                  </a:cubicBezTo>
                  <a:cubicBezTo>
                    <a:pt x="977"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9"/>
            <p:cNvSpPr/>
            <p:nvPr/>
          </p:nvSpPr>
          <p:spPr>
            <a:xfrm>
              <a:off x="3841338" y="749350"/>
              <a:ext cx="58300" cy="39425"/>
            </a:xfrm>
            <a:custGeom>
              <a:rect b="b" l="l" r="r" t="t"/>
              <a:pathLst>
                <a:path extrusionOk="0" h="1577" w="2332">
                  <a:moveTo>
                    <a:pt x="326" y="1"/>
                  </a:moveTo>
                  <a:cubicBezTo>
                    <a:pt x="136" y="1"/>
                    <a:pt x="0" y="245"/>
                    <a:pt x="82" y="408"/>
                  </a:cubicBezTo>
                  <a:cubicBezTo>
                    <a:pt x="543" y="1031"/>
                    <a:pt x="1167" y="1465"/>
                    <a:pt x="1953" y="1574"/>
                  </a:cubicBezTo>
                  <a:cubicBezTo>
                    <a:pt x="1971" y="1576"/>
                    <a:pt x="1989" y="1577"/>
                    <a:pt x="2005" y="1577"/>
                  </a:cubicBezTo>
                  <a:cubicBezTo>
                    <a:pt x="2217" y="1577"/>
                    <a:pt x="2331" y="1422"/>
                    <a:pt x="2306" y="1221"/>
                  </a:cubicBezTo>
                  <a:cubicBezTo>
                    <a:pt x="2225" y="679"/>
                    <a:pt x="1791" y="245"/>
                    <a:pt x="1248" y="164"/>
                  </a:cubicBezTo>
                  <a:cubicBezTo>
                    <a:pt x="977" y="28"/>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9"/>
            <p:cNvSpPr/>
            <p:nvPr/>
          </p:nvSpPr>
          <p:spPr>
            <a:xfrm>
              <a:off x="3724038" y="750025"/>
              <a:ext cx="58275" cy="39450"/>
            </a:xfrm>
            <a:custGeom>
              <a:rect b="b" l="l" r="r" t="t"/>
              <a:pathLst>
                <a:path extrusionOk="0" h="1578" w="2331">
                  <a:moveTo>
                    <a:pt x="353" y="1"/>
                  </a:moveTo>
                  <a:cubicBezTo>
                    <a:pt x="136" y="1"/>
                    <a:pt x="0" y="245"/>
                    <a:pt x="109" y="408"/>
                  </a:cubicBezTo>
                  <a:cubicBezTo>
                    <a:pt x="543" y="1059"/>
                    <a:pt x="1221" y="1466"/>
                    <a:pt x="2007" y="1574"/>
                  </a:cubicBezTo>
                  <a:cubicBezTo>
                    <a:pt x="2021" y="1576"/>
                    <a:pt x="2035" y="1577"/>
                    <a:pt x="2048" y="1577"/>
                  </a:cubicBezTo>
                  <a:cubicBezTo>
                    <a:pt x="2216" y="1577"/>
                    <a:pt x="2331" y="1423"/>
                    <a:pt x="2306" y="1221"/>
                  </a:cubicBezTo>
                  <a:cubicBezTo>
                    <a:pt x="2251" y="679"/>
                    <a:pt x="1790" y="245"/>
                    <a:pt x="1248" y="191"/>
                  </a:cubicBezTo>
                  <a:cubicBezTo>
                    <a:pt x="976" y="55"/>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9"/>
            <p:cNvSpPr/>
            <p:nvPr/>
          </p:nvSpPr>
          <p:spPr>
            <a:xfrm>
              <a:off x="3612813" y="779875"/>
              <a:ext cx="58900" cy="39425"/>
            </a:xfrm>
            <a:custGeom>
              <a:rect b="b" l="l" r="r" t="t"/>
              <a:pathLst>
                <a:path extrusionOk="0" h="1577" w="2356">
                  <a:moveTo>
                    <a:pt x="353" y="0"/>
                  </a:moveTo>
                  <a:cubicBezTo>
                    <a:pt x="136" y="0"/>
                    <a:pt x="1" y="244"/>
                    <a:pt x="109" y="407"/>
                  </a:cubicBezTo>
                  <a:cubicBezTo>
                    <a:pt x="543" y="1058"/>
                    <a:pt x="1221" y="1465"/>
                    <a:pt x="2008" y="1574"/>
                  </a:cubicBezTo>
                  <a:cubicBezTo>
                    <a:pt x="2022" y="1576"/>
                    <a:pt x="2036" y="1577"/>
                    <a:pt x="2050" y="1577"/>
                  </a:cubicBezTo>
                  <a:cubicBezTo>
                    <a:pt x="2201" y="1577"/>
                    <a:pt x="2356" y="1444"/>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9"/>
            <p:cNvSpPr/>
            <p:nvPr/>
          </p:nvSpPr>
          <p:spPr>
            <a:xfrm>
              <a:off x="3745038" y="861250"/>
              <a:ext cx="58925" cy="39425"/>
            </a:xfrm>
            <a:custGeom>
              <a:rect b="b" l="l" r="r" t="t"/>
              <a:pathLst>
                <a:path extrusionOk="0" h="1577" w="2357">
                  <a:moveTo>
                    <a:pt x="353" y="0"/>
                  </a:moveTo>
                  <a:cubicBezTo>
                    <a:pt x="136" y="0"/>
                    <a:pt x="1" y="244"/>
                    <a:pt x="109" y="407"/>
                  </a:cubicBezTo>
                  <a:cubicBezTo>
                    <a:pt x="543" y="1058"/>
                    <a:pt x="1221" y="1465"/>
                    <a:pt x="2008" y="1573"/>
                  </a:cubicBezTo>
                  <a:cubicBezTo>
                    <a:pt x="2022" y="1575"/>
                    <a:pt x="2036" y="1576"/>
                    <a:pt x="2049" y="1576"/>
                  </a:cubicBezTo>
                  <a:cubicBezTo>
                    <a:pt x="2221" y="1576"/>
                    <a:pt x="2357" y="1422"/>
                    <a:pt x="2306" y="1221"/>
                  </a:cubicBezTo>
                  <a:cubicBezTo>
                    <a:pt x="2252" y="678"/>
                    <a:pt x="1818" y="244"/>
                    <a:pt x="1276" y="163"/>
                  </a:cubicBezTo>
                  <a:cubicBezTo>
                    <a:pt x="1004" y="27"/>
                    <a:pt x="679"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9"/>
            <p:cNvSpPr/>
            <p:nvPr/>
          </p:nvSpPr>
          <p:spPr>
            <a:xfrm>
              <a:off x="4031888" y="494400"/>
              <a:ext cx="59600" cy="38900"/>
            </a:xfrm>
            <a:custGeom>
              <a:rect b="b" l="l" r="r" t="t"/>
              <a:pathLst>
                <a:path extrusionOk="0" h="1556" w="2384">
                  <a:moveTo>
                    <a:pt x="407" y="0"/>
                  </a:moveTo>
                  <a:cubicBezTo>
                    <a:pt x="163" y="0"/>
                    <a:pt x="0" y="244"/>
                    <a:pt x="136" y="407"/>
                  </a:cubicBezTo>
                  <a:cubicBezTo>
                    <a:pt x="570" y="1058"/>
                    <a:pt x="1248" y="1465"/>
                    <a:pt x="2035" y="1546"/>
                  </a:cubicBezTo>
                  <a:cubicBezTo>
                    <a:pt x="2063" y="1553"/>
                    <a:pt x="2090" y="1556"/>
                    <a:pt x="2115" y="1556"/>
                  </a:cubicBezTo>
                  <a:cubicBezTo>
                    <a:pt x="2302" y="1556"/>
                    <a:pt x="2384" y="1388"/>
                    <a:pt x="2360" y="1221"/>
                  </a:cubicBezTo>
                  <a:cubicBezTo>
                    <a:pt x="2306" y="678"/>
                    <a:pt x="1872" y="244"/>
                    <a:pt x="1329" y="163"/>
                  </a:cubicBezTo>
                  <a:cubicBezTo>
                    <a:pt x="1058" y="27"/>
                    <a:pt x="733"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9"/>
            <p:cNvSpPr/>
            <p:nvPr/>
          </p:nvSpPr>
          <p:spPr>
            <a:xfrm>
              <a:off x="3920663" y="532375"/>
              <a:ext cx="60325" cy="39425"/>
            </a:xfrm>
            <a:custGeom>
              <a:rect b="b" l="l" r="r" t="t"/>
              <a:pathLst>
                <a:path extrusionOk="0" h="1577" w="2413">
                  <a:moveTo>
                    <a:pt x="408" y="0"/>
                  </a:moveTo>
                  <a:cubicBezTo>
                    <a:pt x="164" y="0"/>
                    <a:pt x="1" y="244"/>
                    <a:pt x="137" y="407"/>
                  </a:cubicBezTo>
                  <a:cubicBezTo>
                    <a:pt x="571" y="1058"/>
                    <a:pt x="1249" y="1465"/>
                    <a:pt x="2035" y="1573"/>
                  </a:cubicBezTo>
                  <a:cubicBezTo>
                    <a:pt x="2053" y="1575"/>
                    <a:pt x="2070" y="1576"/>
                    <a:pt x="2087" y="1576"/>
                  </a:cubicBezTo>
                  <a:cubicBezTo>
                    <a:pt x="2298" y="1576"/>
                    <a:pt x="2413" y="1422"/>
                    <a:pt x="2388" y="1221"/>
                  </a:cubicBezTo>
                  <a:cubicBezTo>
                    <a:pt x="2306" y="678"/>
                    <a:pt x="1873" y="244"/>
                    <a:pt x="1330" y="163"/>
                  </a:cubicBezTo>
                  <a:cubicBezTo>
                    <a:pt x="1059" y="27"/>
                    <a:pt x="760" y="0"/>
                    <a:pt x="4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9"/>
            <p:cNvSpPr/>
            <p:nvPr/>
          </p:nvSpPr>
          <p:spPr>
            <a:xfrm>
              <a:off x="4113938" y="613750"/>
              <a:ext cx="60325" cy="39425"/>
            </a:xfrm>
            <a:custGeom>
              <a:rect b="b" l="l" r="r" t="t"/>
              <a:pathLst>
                <a:path extrusionOk="0" h="1577" w="2413">
                  <a:moveTo>
                    <a:pt x="407" y="0"/>
                  </a:moveTo>
                  <a:cubicBezTo>
                    <a:pt x="163" y="0"/>
                    <a:pt x="0" y="244"/>
                    <a:pt x="136" y="407"/>
                  </a:cubicBezTo>
                  <a:cubicBezTo>
                    <a:pt x="570" y="1058"/>
                    <a:pt x="1248" y="1465"/>
                    <a:pt x="2035" y="1573"/>
                  </a:cubicBezTo>
                  <a:cubicBezTo>
                    <a:pt x="2052" y="1575"/>
                    <a:pt x="2070" y="1576"/>
                    <a:pt x="2087" y="1576"/>
                  </a:cubicBezTo>
                  <a:cubicBezTo>
                    <a:pt x="2298" y="1576"/>
                    <a:pt x="2412" y="1422"/>
                    <a:pt x="2387" y="1221"/>
                  </a:cubicBezTo>
                  <a:cubicBezTo>
                    <a:pt x="2306" y="678"/>
                    <a:pt x="1872" y="244"/>
                    <a:pt x="1329" y="163"/>
                  </a:cubicBezTo>
                  <a:cubicBezTo>
                    <a:pt x="1058" y="27"/>
                    <a:pt x="760" y="0"/>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9"/>
            <p:cNvSpPr/>
            <p:nvPr/>
          </p:nvSpPr>
          <p:spPr>
            <a:xfrm>
              <a:off x="4004763" y="630000"/>
              <a:ext cx="58925" cy="38925"/>
            </a:xfrm>
            <a:custGeom>
              <a:rect b="b" l="l" r="r" t="t"/>
              <a:pathLst>
                <a:path extrusionOk="0" h="1557" w="2357">
                  <a:moveTo>
                    <a:pt x="326" y="1"/>
                  </a:moveTo>
                  <a:cubicBezTo>
                    <a:pt x="136" y="1"/>
                    <a:pt x="0" y="245"/>
                    <a:pt x="109" y="408"/>
                  </a:cubicBezTo>
                  <a:cubicBezTo>
                    <a:pt x="543" y="1059"/>
                    <a:pt x="1221" y="1439"/>
                    <a:pt x="2007" y="1547"/>
                  </a:cubicBezTo>
                  <a:cubicBezTo>
                    <a:pt x="2033" y="1553"/>
                    <a:pt x="2058" y="1556"/>
                    <a:pt x="2081" y="1556"/>
                  </a:cubicBezTo>
                  <a:cubicBezTo>
                    <a:pt x="2254" y="1556"/>
                    <a:pt x="2357" y="1389"/>
                    <a:pt x="2333" y="1222"/>
                  </a:cubicBezTo>
                  <a:cubicBezTo>
                    <a:pt x="2224" y="679"/>
                    <a:pt x="1790" y="245"/>
                    <a:pt x="1248" y="164"/>
                  </a:cubicBezTo>
                  <a:cubicBezTo>
                    <a:pt x="950" y="28"/>
                    <a:pt x="651"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9"/>
            <p:cNvSpPr/>
            <p:nvPr/>
          </p:nvSpPr>
          <p:spPr>
            <a:xfrm>
              <a:off x="3867113" y="653075"/>
              <a:ext cx="59650" cy="38750"/>
            </a:xfrm>
            <a:custGeom>
              <a:rect b="b" l="l" r="r" t="t"/>
              <a:pathLst>
                <a:path extrusionOk="0" h="1550" w="2386">
                  <a:moveTo>
                    <a:pt x="353" y="0"/>
                  </a:moveTo>
                  <a:cubicBezTo>
                    <a:pt x="136" y="0"/>
                    <a:pt x="0" y="217"/>
                    <a:pt x="109" y="407"/>
                  </a:cubicBezTo>
                  <a:cubicBezTo>
                    <a:pt x="543" y="1031"/>
                    <a:pt x="1221" y="1438"/>
                    <a:pt x="2007" y="1546"/>
                  </a:cubicBezTo>
                  <a:cubicBezTo>
                    <a:pt x="2025" y="1548"/>
                    <a:pt x="2043" y="1549"/>
                    <a:pt x="2060" y="1549"/>
                  </a:cubicBezTo>
                  <a:cubicBezTo>
                    <a:pt x="2271" y="1549"/>
                    <a:pt x="2385" y="1397"/>
                    <a:pt x="2360" y="1221"/>
                  </a:cubicBezTo>
                  <a:cubicBezTo>
                    <a:pt x="2279" y="678"/>
                    <a:pt x="1845" y="217"/>
                    <a:pt x="1302" y="163"/>
                  </a:cubicBezTo>
                  <a:cubicBezTo>
                    <a:pt x="1004" y="54"/>
                    <a:pt x="678" y="0"/>
                    <a:pt x="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9"/>
            <p:cNvSpPr/>
            <p:nvPr/>
          </p:nvSpPr>
          <p:spPr>
            <a:xfrm>
              <a:off x="4092238" y="738500"/>
              <a:ext cx="58250" cy="38925"/>
            </a:xfrm>
            <a:custGeom>
              <a:rect b="b" l="l" r="r" t="t"/>
              <a:pathLst>
                <a:path extrusionOk="0" h="1557" w="2330">
                  <a:moveTo>
                    <a:pt x="326" y="1"/>
                  </a:moveTo>
                  <a:cubicBezTo>
                    <a:pt x="136" y="1"/>
                    <a:pt x="0" y="245"/>
                    <a:pt x="82" y="408"/>
                  </a:cubicBezTo>
                  <a:cubicBezTo>
                    <a:pt x="543" y="1059"/>
                    <a:pt x="1221" y="1465"/>
                    <a:pt x="1980" y="1547"/>
                  </a:cubicBezTo>
                  <a:cubicBezTo>
                    <a:pt x="2003" y="1553"/>
                    <a:pt x="2025" y="1556"/>
                    <a:pt x="2046" y="1556"/>
                  </a:cubicBezTo>
                  <a:cubicBezTo>
                    <a:pt x="2206" y="1556"/>
                    <a:pt x="2330" y="1389"/>
                    <a:pt x="2306" y="1221"/>
                  </a:cubicBezTo>
                  <a:cubicBezTo>
                    <a:pt x="2224" y="679"/>
                    <a:pt x="1790" y="245"/>
                    <a:pt x="1248" y="164"/>
                  </a:cubicBezTo>
                  <a:cubicBezTo>
                    <a:pt x="977" y="28"/>
                    <a:pt x="678"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9"/>
            <p:cNvSpPr/>
            <p:nvPr/>
          </p:nvSpPr>
          <p:spPr>
            <a:xfrm>
              <a:off x="4019813" y="360075"/>
              <a:ext cx="59500" cy="39475"/>
            </a:xfrm>
            <a:custGeom>
              <a:rect b="b" l="l" r="r" t="t"/>
              <a:pathLst>
                <a:path extrusionOk="0" h="1579" w="2380">
                  <a:moveTo>
                    <a:pt x="341" y="1"/>
                  </a:moveTo>
                  <a:cubicBezTo>
                    <a:pt x="118" y="1"/>
                    <a:pt x="0" y="254"/>
                    <a:pt x="104" y="410"/>
                  </a:cubicBezTo>
                  <a:cubicBezTo>
                    <a:pt x="538" y="1061"/>
                    <a:pt x="1216" y="1467"/>
                    <a:pt x="2002" y="1576"/>
                  </a:cubicBezTo>
                  <a:cubicBezTo>
                    <a:pt x="2020" y="1578"/>
                    <a:pt x="2037" y="1579"/>
                    <a:pt x="2054" y="1579"/>
                  </a:cubicBezTo>
                  <a:cubicBezTo>
                    <a:pt x="2265" y="1579"/>
                    <a:pt x="2380" y="1424"/>
                    <a:pt x="2355" y="1223"/>
                  </a:cubicBezTo>
                  <a:cubicBezTo>
                    <a:pt x="2273" y="681"/>
                    <a:pt x="1839" y="247"/>
                    <a:pt x="1297" y="193"/>
                  </a:cubicBezTo>
                  <a:cubicBezTo>
                    <a:pt x="1026" y="57"/>
                    <a:pt x="727" y="3"/>
                    <a:pt x="375" y="3"/>
                  </a:cubicBezTo>
                  <a:cubicBezTo>
                    <a:pt x="363" y="1"/>
                    <a:pt x="352" y="1"/>
                    <a:pt x="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9"/>
            <p:cNvSpPr/>
            <p:nvPr/>
          </p:nvSpPr>
          <p:spPr>
            <a:xfrm>
              <a:off x="4144438" y="518800"/>
              <a:ext cx="60275" cy="39425"/>
            </a:xfrm>
            <a:custGeom>
              <a:rect b="b" l="l" r="r" t="t"/>
              <a:pathLst>
                <a:path extrusionOk="0" h="1577" w="2411">
                  <a:moveTo>
                    <a:pt x="408" y="1"/>
                  </a:moveTo>
                  <a:cubicBezTo>
                    <a:pt x="164" y="1"/>
                    <a:pt x="1" y="245"/>
                    <a:pt x="136" y="408"/>
                  </a:cubicBezTo>
                  <a:cubicBezTo>
                    <a:pt x="570" y="1059"/>
                    <a:pt x="1249" y="1465"/>
                    <a:pt x="2035" y="1574"/>
                  </a:cubicBezTo>
                  <a:cubicBezTo>
                    <a:pt x="2053" y="1576"/>
                    <a:pt x="2070" y="1577"/>
                    <a:pt x="2087" y="1577"/>
                  </a:cubicBezTo>
                  <a:cubicBezTo>
                    <a:pt x="2298" y="1577"/>
                    <a:pt x="2411" y="1422"/>
                    <a:pt x="2361" y="1221"/>
                  </a:cubicBezTo>
                  <a:cubicBezTo>
                    <a:pt x="2306" y="679"/>
                    <a:pt x="1872" y="245"/>
                    <a:pt x="1330" y="163"/>
                  </a:cubicBezTo>
                  <a:cubicBezTo>
                    <a:pt x="1059" y="28"/>
                    <a:pt x="760" y="1"/>
                    <a:pt x="4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9"/>
            <p:cNvSpPr/>
            <p:nvPr/>
          </p:nvSpPr>
          <p:spPr>
            <a:xfrm>
              <a:off x="3296138" y="512025"/>
              <a:ext cx="58300" cy="39425"/>
            </a:xfrm>
            <a:custGeom>
              <a:rect b="b" l="l" r="r" t="t"/>
              <a:pathLst>
                <a:path extrusionOk="0" h="1577" w="2332">
                  <a:moveTo>
                    <a:pt x="326" y="0"/>
                  </a:moveTo>
                  <a:cubicBezTo>
                    <a:pt x="136" y="0"/>
                    <a:pt x="1" y="245"/>
                    <a:pt x="109" y="407"/>
                  </a:cubicBezTo>
                  <a:cubicBezTo>
                    <a:pt x="543" y="1058"/>
                    <a:pt x="1221" y="1465"/>
                    <a:pt x="2008" y="1574"/>
                  </a:cubicBezTo>
                  <a:cubicBezTo>
                    <a:pt x="2022" y="1576"/>
                    <a:pt x="2036" y="1577"/>
                    <a:pt x="2049" y="1577"/>
                  </a:cubicBezTo>
                  <a:cubicBezTo>
                    <a:pt x="2217" y="1577"/>
                    <a:pt x="2332" y="1422"/>
                    <a:pt x="2306" y="1221"/>
                  </a:cubicBezTo>
                  <a:cubicBezTo>
                    <a:pt x="2225" y="679"/>
                    <a:pt x="1791" y="245"/>
                    <a:pt x="1249" y="163"/>
                  </a:cubicBezTo>
                  <a:cubicBezTo>
                    <a:pt x="977" y="28"/>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9"/>
            <p:cNvSpPr/>
            <p:nvPr/>
          </p:nvSpPr>
          <p:spPr>
            <a:xfrm>
              <a:off x="3927463" y="382500"/>
              <a:ext cx="59525" cy="38925"/>
            </a:xfrm>
            <a:custGeom>
              <a:rect b="b" l="l" r="r" t="t"/>
              <a:pathLst>
                <a:path extrusionOk="0" h="1557" w="2381">
                  <a:moveTo>
                    <a:pt x="380" y="1"/>
                  </a:moveTo>
                  <a:cubicBezTo>
                    <a:pt x="136" y="1"/>
                    <a:pt x="0" y="245"/>
                    <a:pt x="109" y="408"/>
                  </a:cubicBezTo>
                  <a:cubicBezTo>
                    <a:pt x="543" y="1059"/>
                    <a:pt x="1221" y="1438"/>
                    <a:pt x="2007" y="1547"/>
                  </a:cubicBezTo>
                  <a:cubicBezTo>
                    <a:pt x="2036" y="1553"/>
                    <a:pt x="2064" y="1556"/>
                    <a:pt x="2089" y="1556"/>
                  </a:cubicBezTo>
                  <a:cubicBezTo>
                    <a:pt x="2281" y="1556"/>
                    <a:pt x="2381" y="1389"/>
                    <a:pt x="2333" y="1221"/>
                  </a:cubicBezTo>
                  <a:cubicBezTo>
                    <a:pt x="2279" y="679"/>
                    <a:pt x="1845" y="245"/>
                    <a:pt x="1302" y="164"/>
                  </a:cubicBezTo>
                  <a:cubicBezTo>
                    <a:pt x="1031" y="28"/>
                    <a:pt x="705"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9"/>
            <p:cNvSpPr/>
            <p:nvPr/>
          </p:nvSpPr>
          <p:spPr>
            <a:xfrm>
              <a:off x="4204788" y="712750"/>
              <a:ext cx="58300" cy="39425"/>
            </a:xfrm>
            <a:custGeom>
              <a:rect b="b" l="l" r="r" t="t"/>
              <a:pathLst>
                <a:path extrusionOk="0" h="1577" w="2332">
                  <a:moveTo>
                    <a:pt x="326" y="0"/>
                  </a:moveTo>
                  <a:cubicBezTo>
                    <a:pt x="136" y="0"/>
                    <a:pt x="1" y="244"/>
                    <a:pt x="109" y="407"/>
                  </a:cubicBezTo>
                  <a:cubicBezTo>
                    <a:pt x="543" y="1058"/>
                    <a:pt x="1221" y="1465"/>
                    <a:pt x="1981" y="1573"/>
                  </a:cubicBezTo>
                  <a:cubicBezTo>
                    <a:pt x="1997" y="1575"/>
                    <a:pt x="2012" y="1576"/>
                    <a:pt x="2027" y="1576"/>
                  </a:cubicBezTo>
                  <a:cubicBezTo>
                    <a:pt x="2217" y="1576"/>
                    <a:pt x="2332" y="1422"/>
                    <a:pt x="2306" y="1221"/>
                  </a:cubicBezTo>
                  <a:cubicBezTo>
                    <a:pt x="2225" y="678"/>
                    <a:pt x="1791" y="244"/>
                    <a:pt x="1249" y="190"/>
                  </a:cubicBezTo>
                  <a:cubicBezTo>
                    <a:pt x="977" y="54"/>
                    <a:pt x="679"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9"/>
            <p:cNvSpPr/>
            <p:nvPr/>
          </p:nvSpPr>
          <p:spPr>
            <a:xfrm>
              <a:off x="3973563" y="764950"/>
              <a:ext cx="58975" cy="38750"/>
            </a:xfrm>
            <a:custGeom>
              <a:rect b="b" l="l" r="r" t="t"/>
              <a:pathLst>
                <a:path extrusionOk="0" h="1550" w="2359">
                  <a:moveTo>
                    <a:pt x="326" y="1"/>
                  </a:moveTo>
                  <a:cubicBezTo>
                    <a:pt x="136" y="1"/>
                    <a:pt x="1" y="218"/>
                    <a:pt x="82" y="407"/>
                  </a:cubicBezTo>
                  <a:cubicBezTo>
                    <a:pt x="543" y="1031"/>
                    <a:pt x="1221" y="1438"/>
                    <a:pt x="1981" y="1547"/>
                  </a:cubicBezTo>
                  <a:cubicBezTo>
                    <a:pt x="1999" y="1549"/>
                    <a:pt x="2016" y="1550"/>
                    <a:pt x="2033" y="1550"/>
                  </a:cubicBezTo>
                  <a:cubicBezTo>
                    <a:pt x="2244" y="1550"/>
                    <a:pt x="2358" y="1397"/>
                    <a:pt x="2333" y="1221"/>
                  </a:cubicBezTo>
                  <a:cubicBezTo>
                    <a:pt x="2252" y="679"/>
                    <a:pt x="1818" y="218"/>
                    <a:pt x="1275" y="163"/>
                  </a:cubicBezTo>
                  <a:cubicBezTo>
                    <a:pt x="977" y="55"/>
                    <a:pt x="679" y="1"/>
                    <a:pt x="3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9"/>
            <p:cNvSpPr/>
            <p:nvPr/>
          </p:nvSpPr>
          <p:spPr>
            <a:xfrm>
              <a:off x="3893563" y="853775"/>
              <a:ext cx="58225" cy="38975"/>
            </a:xfrm>
            <a:custGeom>
              <a:rect b="b" l="l" r="r" t="t"/>
              <a:pathLst>
                <a:path extrusionOk="0" h="1559" w="2329">
                  <a:moveTo>
                    <a:pt x="353" y="1"/>
                  </a:moveTo>
                  <a:cubicBezTo>
                    <a:pt x="136" y="1"/>
                    <a:pt x="0" y="245"/>
                    <a:pt x="109" y="408"/>
                  </a:cubicBezTo>
                  <a:cubicBezTo>
                    <a:pt x="542" y="1059"/>
                    <a:pt x="1221" y="1466"/>
                    <a:pt x="2007" y="1547"/>
                  </a:cubicBezTo>
                  <a:cubicBezTo>
                    <a:pt x="2035" y="1555"/>
                    <a:pt x="2062" y="1559"/>
                    <a:pt x="2087" y="1559"/>
                  </a:cubicBezTo>
                  <a:cubicBezTo>
                    <a:pt x="2234" y="1559"/>
                    <a:pt x="2329" y="1430"/>
                    <a:pt x="2306" y="1221"/>
                  </a:cubicBezTo>
                  <a:cubicBezTo>
                    <a:pt x="2251" y="679"/>
                    <a:pt x="1790" y="245"/>
                    <a:pt x="1248" y="164"/>
                  </a:cubicBezTo>
                  <a:cubicBezTo>
                    <a:pt x="976" y="28"/>
                    <a:pt x="67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Types of Attention and How to Work on them in Students with ADHD by Slidesgo">
  <a:themeElements>
    <a:clrScheme name="Simple Light">
      <a:dk1>
        <a:srgbClr val="191919"/>
      </a:dk1>
      <a:lt1>
        <a:srgbClr val="FFFFFF"/>
      </a:lt1>
      <a:dk2>
        <a:srgbClr val="A1C4FD"/>
      </a:dk2>
      <a:lt2>
        <a:srgbClr val="FFD57C"/>
      </a:lt2>
      <a:accent1>
        <a:srgbClr val="F7F5DB"/>
      </a:accent1>
      <a:accent2>
        <a:srgbClr val="D5E5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